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30" r:id="rId3"/>
    <p:sldId id="342" r:id="rId4"/>
    <p:sldId id="309" r:id="rId5"/>
    <p:sldId id="381" r:id="rId6"/>
    <p:sldId id="382" r:id="rId7"/>
    <p:sldId id="383" r:id="rId8"/>
    <p:sldId id="357" r:id="rId9"/>
    <p:sldId id="384" r:id="rId10"/>
    <p:sldId id="385" r:id="rId11"/>
    <p:sldId id="386" r:id="rId12"/>
    <p:sldId id="387" r:id="rId13"/>
    <p:sldId id="3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95BF-B677-4F22-8D7B-A5A772141A6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D0B52-CDED-4EA1-AE79-F95FC4FB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shinyalert</a:t>
            </a:r>
            <a:r>
              <a:rPr lang="en-US" dirty="0"/>
              <a:t>} after {</a:t>
            </a:r>
            <a:r>
              <a:rPr lang="en-US" dirty="0" err="1"/>
              <a:t>shinyalert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801" y="2725271"/>
            <a:ext cx="3621976" cy="2682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66F49-B312-7C6B-05A4-15733832E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22" y="2140269"/>
            <a:ext cx="3437041" cy="3937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603A9-F28A-F7AD-7133-4B3FA092F1FD}"/>
              </a:ext>
            </a:extLst>
          </p:cNvPr>
          <p:cNvSpPr txBox="1"/>
          <p:nvPr/>
        </p:nvSpPr>
        <p:spPr>
          <a:xfrm>
            <a:off x="2481603" y="6275294"/>
            <a:ext cx="72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</a:t>
            </a:r>
            <a:r>
              <a:rPr lang="en-US" i="1" dirty="0" err="1"/>
              <a:t>callbackJS</a:t>
            </a:r>
            <a:r>
              <a:rPr lang="en-US" i="1" dirty="0"/>
              <a:t> </a:t>
            </a:r>
            <a:r>
              <a:rPr lang="en-US" dirty="0"/>
              <a:t>if you want to use JavaScript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431A6-7B13-8926-443C-34FBBA845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47" y="2719553"/>
            <a:ext cx="3642275" cy="2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6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in {</a:t>
            </a:r>
            <a:r>
              <a:rPr lang="en-US" dirty="0" err="1"/>
              <a:t>shinyalert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0548" y="1783978"/>
            <a:ext cx="3618163" cy="2682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66F49-B312-7C6B-05A4-15733832E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2469"/>
            <a:ext cx="4503311" cy="420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431A6-7B13-8926-443C-34FBBA845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4206" y="4108879"/>
            <a:ext cx="3623604" cy="2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in {</a:t>
            </a:r>
            <a:r>
              <a:rPr lang="en-US" dirty="0" err="1"/>
              <a:t>shinyalert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0548" y="1794860"/>
            <a:ext cx="3618163" cy="266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66F49-B312-7C6B-05A4-15733832E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2469"/>
            <a:ext cx="4503311" cy="420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431A6-7B13-8926-443C-34FBBA845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975" y="4108879"/>
            <a:ext cx="3620065" cy="2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20311"/>
              </p:ext>
            </p:extLst>
          </p:nvPr>
        </p:nvGraphicFramePr>
        <p:xfrm>
          <a:off x="871537" y="1570374"/>
          <a:ext cx="10353812" cy="236982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3701143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5738949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Mampu </a:t>
                      </a:r>
                      <a:r>
                        <a:rPr lang="en-US" dirty="0" err="1">
                          <a:effectLst/>
                        </a:rPr>
                        <a:t>membuat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tampilan</a:t>
                      </a:r>
                      <a:r>
                        <a:rPr lang="en-US" dirty="0">
                          <a:effectLst/>
                        </a:rPr>
                        <a:t> dan input </a:t>
                      </a:r>
                      <a:r>
                        <a:rPr lang="en-US" dirty="0" err="1">
                          <a:effectLst/>
                        </a:rPr>
                        <a:t>interaktif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Menggunakan</a:t>
                      </a:r>
                      <a:r>
                        <a:rPr lang="en-US" dirty="0">
                          <a:effectLst/>
                        </a:rPr>
                        <a:t> package {</a:t>
                      </a:r>
                      <a:r>
                        <a:rPr lang="en-US" dirty="0" err="1">
                          <a:effectLst/>
                        </a:rPr>
                        <a:t>shinyalert</a:t>
                      </a:r>
                      <a:r>
                        <a:rPr lang="en-US" dirty="0">
                          <a:effectLst/>
                        </a:rPr>
                        <a:t>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0531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Pengenalan package {shinyalert} untuk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26822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Pengunaan</a:t>
                      </a:r>
                      <a:r>
                        <a:rPr lang="en-US" dirty="0">
                          <a:effectLst/>
                        </a:rPr>
                        <a:t> {</a:t>
                      </a:r>
                      <a:r>
                        <a:rPr lang="en-US" dirty="0" err="1">
                          <a:effectLst/>
                        </a:rPr>
                        <a:t>shinyalert</a:t>
                      </a:r>
                      <a:r>
                        <a:rPr lang="en-US" dirty="0">
                          <a:effectLst/>
                        </a:rPr>
                        <a:t>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dialog pop-up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9393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Mengenal</a:t>
                      </a:r>
                      <a:r>
                        <a:rPr lang="en-US" dirty="0">
                          <a:effectLst/>
                        </a:rPr>
                        <a:t> Asynchronous program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shiny </a:t>
                      </a:r>
                      <a:r>
                        <a:rPr lang="en-US" dirty="0" err="1">
                          <a:effectLst/>
                        </a:rPr>
                        <a:t>menggunakan</a:t>
                      </a:r>
                      <a:r>
                        <a:rPr lang="en-US" dirty="0">
                          <a:effectLst/>
                        </a:rPr>
                        <a:t> package {promises}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Pengenalan</a:t>
                      </a:r>
                      <a:r>
                        <a:rPr lang="en-US" dirty="0">
                          <a:effectLst/>
                        </a:rPr>
                        <a:t> Asynchronous program di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2639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Penggunaan</a:t>
                      </a:r>
                      <a:r>
                        <a:rPr lang="en-US" dirty="0">
                          <a:effectLst/>
                        </a:rPr>
                        <a:t> package {promises}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asynchronous program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9788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Presentasi rencana tugas akhir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Presentasi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rencana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akhir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6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7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6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339B88-3762-E891-9501-6B4683E0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31" y="2574742"/>
            <a:ext cx="4345472" cy="38408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21C533-5FAE-02A5-88A8-B50C0C93F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16" y="2497445"/>
            <a:ext cx="5486400" cy="399543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3DC3-01A7-07B1-B5F1-F1E8209625EB}"/>
              </a:ext>
            </a:extLst>
          </p:cNvPr>
          <p:cNvSpPr/>
          <p:nvPr/>
        </p:nvSpPr>
        <p:spPr>
          <a:xfrm>
            <a:off x="1020416" y="1349273"/>
            <a:ext cx="10427513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showNotification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NULL, duration = 5,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id = NULL, </a:t>
            </a:r>
          </a:p>
          <a:p>
            <a:pPr marL="115888" lvl="1" indent="2054225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c("default", "message", "warning", "error"),</a:t>
            </a:r>
          </a:p>
          <a:p>
            <a:pPr marL="115888" lvl="1" indent="2054225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getDefaultReactiveDomain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0192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Server-to-Client Message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339B88-3762-E891-9501-6B4683E0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0891" y="2574742"/>
            <a:ext cx="4062751" cy="38408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21C533-5FAE-02A5-88A8-B50C0C93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8845" y="2497445"/>
            <a:ext cx="5309541" cy="399543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3DC3-01A7-07B1-B5F1-F1E8209625EB}"/>
              </a:ext>
            </a:extLst>
          </p:cNvPr>
          <p:cNvSpPr/>
          <p:nvPr/>
        </p:nvSpPr>
        <p:spPr>
          <a:xfrm>
            <a:off x="1020416" y="1349273"/>
            <a:ext cx="10427513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showNotification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NULL, duration = 5,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id = NULL, </a:t>
            </a:r>
          </a:p>
          <a:p>
            <a:pPr marL="115888" lvl="1" indent="2054225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c("default", "message", "warning", "error"),</a:t>
            </a:r>
          </a:p>
          <a:p>
            <a:pPr marL="115888" lvl="1" indent="2054225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getDefaultReactiveDomain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5373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Dialog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339B88-3762-E891-9501-6B4683E0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7482" y="3805046"/>
            <a:ext cx="6180951" cy="25957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21C533-5FAE-02A5-88A8-B50C0C93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501" y="3570548"/>
            <a:ext cx="3497496" cy="320410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3DC3-01A7-07B1-B5F1-F1E8209625EB}"/>
              </a:ext>
            </a:extLst>
          </p:cNvPr>
          <p:cNvSpPr/>
          <p:nvPr/>
        </p:nvSpPr>
        <p:spPr>
          <a:xfrm>
            <a:off x="1020416" y="1349273"/>
            <a:ext cx="10427513" cy="2079727"/>
          </a:xfrm>
          <a:prstGeom prst="roundRect">
            <a:avLst>
              <a:gd name="adj" fmla="val 804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 algn="ctr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showModal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session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getDefaultReactiveDomain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5888" lvl="1" indent="1201738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1201738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modalDialog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 title = NULL, footer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("Dismiss"), </a:t>
            </a:r>
          </a:p>
          <a:p>
            <a:pPr marL="115888" lvl="1" indent="2627313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c("m", "s", "l", "xl"),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</a:p>
          <a:p>
            <a:pPr marL="115888" lvl="1" indent="2627313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 = TRUE)</a:t>
            </a:r>
          </a:p>
          <a:p>
            <a:pPr marL="115888" lvl="1" indent="2627313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2627313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(label, icon = NULL)</a:t>
            </a:r>
          </a:p>
        </p:txBody>
      </p:sp>
    </p:spTree>
    <p:extLst>
      <p:ext uri="{BB962C8B-B14F-4D97-AF65-F5344CB8AC3E}">
        <p14:creationId xmlns:p14="http://schemas.microsoft.com/office/powerpoint/2010/main" val="350022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Dialog {</a:t>
            </a:r>
            <a:r>
              <a:rPr lang="en-US" dirty="0" err="1"/>
              <a:t>shinyalert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2050" name="Picture 2" descr="GitHub - daattali/shinyalert: 🗯️ Easily create pretty popup messages  (modals) in Shiny">
            <a:extLst>
              <a:ext uri="{FF2B5EF4-FFF2-40B4-BE49-F238E27FC236}">
                <a16:creationId xmlns:a16="http://schemas.microsoft.com/office/drawing/2014/main" id="{DF6F1882-C30D-ABF8-5B93-FFFFF1F5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5912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Dialog {</a:t>
            </a:r>
            <a:r>
              <a:rPr lang="en-US" dirty="0" err="1"/>
              <a:t>shinyalert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9240" y="2140269"/>
            <a:ext cx="5298133" cy="393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66F49-B312-7C6B-05A4-15733832E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0538" y="2140269"/>
            <a:ext cx="4298372" cy="3937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603A9-F28A-F7AD-7133-4B3FA092F1FD}"/>
              </a:ext>
            </a:extLst>
          </p:cNvPr>
          <p:cNvSpPr txBox="1"/>
          <p:nvPr/>
        </p:nvSpPr>
        <p:spPr>
          <a:xfrm>
            <a:off x="2481603" y="6275294"/>
            <a:ext cx="72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</a:t>
            </a:r>
            <a:r>
              <a:rPr lang="en-US" i="1" dirty="0"/>
              <a:t>?</a:t>
            </a:r>
            <a:r>
              <a:rPr lang="en-US" i="1" dirty="0" err="1"/>
              <a:t>shinyalert</a:t>
            </a:r>
            <a:r>
              <a:rPr lang="en-US" i="1" dirty="0"/>
              <a:t>::</a:t>
            </a:r>
            <a:r>
              <a:rPr lang="en-US" i="1" dirty="0" err="1"/>
              <a:t>shinyalert</a:t>
            </a:r>
            <a:r>
              <a:rPr lang="en-US" i="1" dirty="0"/>
              <a:t>() </a:t>
            </a:r>
            <a:r>
              <a:rPr lang="en-US" dirty="0"/>
              <a:t>to show the help and example</a:t>
            </a:r>
          </a:p>
        </p:txBody>
      </p:sp>
    </p:spTree>
    <p:extLst>
      <p:ext uri="{BB962C8B-B14F-4D97-AF65-F5344CB8AC3E}">
        <p14:creationId xmlns:p14="http://schemas.microsoft.com/office/powerpoint/2010/main" val="426681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shinyalert</a:t>
            </a:r>
            <a:r>
              <a:rPr lang="en-US" dirty="0"/>
              <a:t>}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094E2-E8D2-9ADE-043E-C377B68D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8646"/>
            <a:ext cx="3377919" cy="22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CEAC4-7398-C00D-843B-C3CBC8A34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49" y="1578646"/>
            <a:ext cx="3412387" cy="22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2DF34-1672-C31A-181C-A9F6E1988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326" y="1578646"/>
            <a:ext cx="3395039" cy="2267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0E643-8C49-96E6-9709-63FB9DF9C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32" y="4029268"/>
            <a:ext cx="3412387" cy="22864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95BD37-4D71-BCC6-FA7F-FBE88AF9E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449" y="4378051"/>
            <a:ext cx="3377919" cy="19803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FE2AF-1B7F-F672-C888-FAB1A6465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542" y="4704523"/>
            <a:ext cx="3782258" cy="16710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33EA21-B63A-D7BA-9DDF-2EE5BF384496}"/>
              </a:ext>
            </a:extLst>
          </p:cNvPr>
          <p:cNvSpPr txBox="1"/>
          <p:nvPr/>
        </p:nvSpPr>
        <p:spPr>
          <a:xfrm>
            <a:off x="1505182" y="3845859"/>
            <a:ext cx="2043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"success"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444EBF-3878-6F5E-38B3-0D0126417D50}"/>
              </a:ext>
            </a:extLst>
          </p:cNvPr>
          <p:cNvSpPr txBox="1"/>
          <p:nvPr/>
        </p:nvSpPr>
        <p:spPr>
          <a:xfrm>
            <a:off x="4714665" y="3844602"/>
            <a:ext cx="2043953" cy="36933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"warning"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4D5E7-767A-8E4F-9498-313783B618A9}"/>
              </a:ext>
            </a:extLst>
          </p:cNvPr>
          <p:cNvSpPr txBox="1"/>
          <p:nvPr/>
        </p:nvSpPr>
        <p:spPr>
          <a:xfrm>
            <a:off x="8443868" y="3844602"/>
            <a:ext cx="204395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"info"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258A2-B9EF-2F1E-ACD9-69BD18AF6AE5}"/>
              </a:ext>
            </a:extLst>
          </p:cNvPr>
          <p:cNvSpPr txBox="1"/>
          <p:nvPr/>
        </p:nvSpPr>
        <p:spPr>
          <a:xfrm>
            <a:off x="1505182" y="6287660"/>
            <a:ext cx="2043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"error"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BD191-FB5E-53BE-0118-476CB3F602C4}"/>
              </a:ext>
            </a:extLst>
          </p:cNvPr>
          <p:cNvSpPr txBox="1"/>
          <p:nvPr/>
        </p:nvSpPr>
        <p:spPr>
          <a:xfrm>
            <a:off x="4714664" y="6287660"/>
            <a:ext cx="20439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"input"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33BAB-C11A-DD0B-352E-08A15D69615E}"/>
              </a:ext>
            </a:extLst>
          </p:cNvPr>
          <p:cNvSpPr txBox="1"/>
          <p:nvPr/>
        </p:nvSpPr>
        <p:spPr>
          <a:xfrm>
            <a:off x="8443868" y="6287660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= "" (default)</a:t>
            </a:r>
          </a:p>
        </p:txBody>
      </p:sp>
    </p:spTree>
    <p:extLst>
      <p:ext uri="{BB962C8B-B14F-4D97-AF65-F5344CB8AC3E}">
        <p14:creationId xmlns:p14="http://schemas.microsoft.com/office/powerpoint/2010/main" val="419974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12262</TotalTime>
  <Words>333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Office Theme</vt:lpstr>
      <vt:lpstr>1_Office Theme</vt:lpstr>
      <vt:lpstr>Build Interactive Web App with R &amp; Shiny</vt:lpstr>
      <vt:lpstr>Syllabus</vt:lpstr>
      <vt:lpstr>Notification</vt:lpstr>
      <vt:lpstr>Notification</vt:lpstr>
      <vt:lpstr>Server-to-Client Message</vt:lpstr>
      <vt:lpstr>Modal Dialog</vt:lpstr>
      <vt:lpstr>Modal Dialog {shinyalert}</vt:lpstr>
      <vt:lpstr>Modal Dialog {shinyalert}</vt:lpstr>
      <vt:lpstr>{shinyalert} Type</vt:lpstr>
      <vt:lpstr>{shinyalert} after {shinyalert}</vt:lpstr>
      <vt:lpstr>Image in {shinyalert}</vt:lpstr>
      <vt:lpstr>Choice in {shinyalert}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aephidayatuloh</cp:lastModifiedBy>
  <cp:revision>331</cp:revision>
  <dcterms:created xsi:type="dcterms:W3CDTF">2017-09-09T03:53:51Z</dcterms:created>
  <dcterms:modified xsi:type="dcterms:W3CDTF">2022-09-15T16:56:32Z</dcterms:modified>
</cp:coreProperties>
</file>