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F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1032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Fachhochshule Bielefeld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926DA-A5FA-424D-84D0-2C198775DF74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62D42-5B3B-4E6E-AC69-B640FBA858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Fachhochshule Bielefeld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89486-7C55-4DEF-A85C-F2E19D3A4AE6}" type="datetimeFigureOut">
              <a:rPr lang="ru-RU" smtClean="0"/>
              <a:pPr/>
              <a:t>19.03.2013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F966F-5275-41B8-BC01-85B676AF0A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Fachhochshule Bielefeld</a:t>
            </a:r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Fachhochshule Bielefeld</a:t>
            </a:r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9178A2-E674-435E-A173-CE40A0FCF431}" type="datetime1">
              <a:rPr lang="ru-RU" smtClean="0"/>
              <a:pPr/>
              <a:t>19.03.2013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388E62-DFBB-49D9-ACEC-104904D05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8F643F-8B27-4211-8338-637E4A7E4748}" type="datetime1">
              <a:rPr lang="ru-RU" smtClean="0"/>
              <a:pPr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388E62-DFBB-49D9-ACEC-104904D05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3EE17-556A-439E-91B2-F808B581E8FB}" type="datetime1">
              <a:rPr lang="ru-RU" smtClean="0"/>
              <a:pPr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388E62-DFBB-49D9-ACEC-104904D05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B5190C-920A-47F4-A77E-1495F40D2FA1}" type="datetime1">
              <a:rPr lang="ru-RU" smtClean="0"/>
              <a:pPr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388E62-DFBB-49D9-ACEC-104904D05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2A28CB-616B-497E-B5B3-DBA0F20E5176}" type="datetime1">
              <a:rPr lang="ru-RU" smtClean="0"/>
              <a:pPr/>
              <a:t>19.03.2013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388E62-DFBB-49D9-ACEC-104904D05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86C8C6-C761-473D-98C9-CAA902BE8353}" type="datetime1">
              <a:rPr lang="ru-RU" smtClean="0"/>
              <a:pPr/>
              <a:t>19.03.2013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388E62-DFBB-49D9-ACEC-104904D05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571812-D08A-469F-8682-FEDE8C9C2932}" type="datetime1">
              <a:rPr lang="ru-RU" smtClean="0"/>
              <a:pPr/>
              <a:t>19.03.2013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388E62-DFBB-49D9-ACEC-104904D05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AAD7A8-9A6E-4338-9F8D-67F32EF1B258}" type="datetime1">
              <a:rPr lang="ru-RU" smtClean="0"/>
              <a:pPr/>
              <a:t>19.03.2013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388E62-DFBB-49D9-ACEC-104904D05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5A8CB-321E-4996-ABA5-A2F38A94650B}" type="datetime1">
              <a:rPr lang="ru-RU" smtClean="0"/>
              <a:pPr/>
              <a:t>19.03.2013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388E62-DFBB-49D9-ACEC-104904D05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234AB-D80D-431F-A23F-1B807E22B6E6}" type="datetime1">
              <a:rPr lang="ru-RU" smtClean="0"/>
              <a:pPr/>
              <a:t>19.03.2013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388E62-DFBB-49D9-ACEC-104904D05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F4D5A5-843C-4997-900D-9A6BDD0597CF}" type="datetime1">
              <a:rPr lang="ru-RU" smtClean="0"/>
              <a:pPr/>
              <a:t>19.03.2013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388E62-DFBB-49D9-ACEC-104904D055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FF8F9AD-C019-44CC-BDCC-3B7C8683EE01}" type="datetime1">
              <a:rPr lang="ru-RU" smtClean="0"/>
              <a:pPr/>
              <a:t>19.03.2013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9388E62-DFBB-49D9-ACEC-104904D05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Sokoban</a:t>
            </a:r>
            <a:r>
              <a:rPr lang="de-DE" dirty="0" smtClean="0"/>
              <a:t> 3D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Computergrafik II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A. Epp, W. </a:t>
            </a:r>
            <a:r>
              <a:rPr lang="de-DE" dirty="0" err="1" smtClean="0"/>
              <a:t>Sawtschenko</a:t>
            </a:r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Level</a:t>
            </a:r>
            <a:endParaRPr lang="ru-RU" dirty="0"/>
          </a:p>
        </p:txBody>
      </p:sp>
      <p:pic>
        <p:nvPicPr>
          <p:cNvPr id="5" name="Содержимое 4" descr="level_exc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09" y="690525"/>
            <a:ext cx="4660777" cy="2555910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5411799" y="544473"/>
            <a:ext cx="3074967" cy="4198995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de-DE" sz="2800" dirty="0" err="1" smtClean="0"/>
              <a:t>initLevel</a:t>
            </a:r>
            <a:endParaRPr lang="de-DE" sz="2800" dirty="0"/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Startposition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\N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Spieleobjekte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55570" y="471447"/>
            <a:ext cx="8183880" cy="4187952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Leere Felder 	</a:t>
            </a:r>
            <a:r>
              <a:rPr lang="de-DE" b="1" dirty="0" smtClean="0"/>
              <a:t>G</a:t>
            </a:r>
          </a:p>
          <a:p>
            <a:endParaRPr lang="de-DE" b="1" dirty="0" smtClean="0"/>
          </a:p>
          <a:p>
            <a:r>
              <a:rPr lang="de-DE" dirty="0" smtClean="0"/>
              <a:t>Spielfelder 	</a:t>
            </a:r>
            <a:r>
              <a:rPr lang="de-DE" b="1" dirty="0" smtClean="0"/>
              <a:t>0</a:t>
            </a:r>
          </a:p>
          <a:p>
            <a:endParaRPr lang="de-DE" b="1" dirty="0" smtClean="0"/>
          </a:p>
          <a:p>
            <a:r>
              <a:rPr lang="de-DE" dirty="0" smtClean="0"/>
              <a:t>Wände 		</a:t>
            </a:r>
            <a:r>
              <a:rPr lang="de-DE" b="1" dirty="0" smtClean="0"/>
              <a:t>1</a:t>
            </a:r>
          </a:p>
          <a:p>
            <a:endParaRPr lang="de-DE" b="1" dirty="0" smtClean="0"/>
          </a:p>
          <a:p>
            <a:r>
              <a:rPr lang="de-DE" dirty="0" smtClean="0"/>
              <a:t>Zielfelder 	</a:t>
            </a:r>
            <a:r>
              <a:rPr lang="de-DE" b="1" dirty="0" smtClean="0"/>
              <a:t>2</a:t>
            </a:r>
          </a:p>
          <a:p>
            <a:endParaRPr lang="de-DE" b="1" dirty="0" smtClean="0"/>
          </a:p>
          <a:p>
            <a:r>
              <a:rPr lang="de-DE" dirty="0" smtClean="0"/>
              <a:t>Kisten 		</a:t>
            </a:r>
            <a:r>
              <a:rPr lang="de-DE" b="1" dirty="0" smtClean="0"/>
              <a:t>3</a:t>
            </a:r>
          </a:p>
          <a:p>
            <a:endParaRPr lang="de-DE" dirty="0" smtClean="0"/>
          </a:p>
          <a:p>
            <a:r>
              <a:rPr lang="de-DE" dirty="0" smtClean="0"/>
              <a:t>Spieler 		</a:t>
            </a:r>
            <a:r>
              <a:rPr lang="de-DE" b="1" dirty="0" smtClean="0"/>
              <a:t>4</a:t>
            </a:r>
            <a:endParaRPr lang="de-DE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Epp, W. Sawtschenko</a:t>
            </a:r>
            <a:endParaRPr lang="ru-RU"/>
          </a:p>
        </p:txBody>
      </p:sp>
      <p:pic>
        <p:nvPicPr>
          <p:cNvPr id="5" name="Рисунок 4" descr="ground.png"/>
          <p:cNvPicPr>
            <a:picLocks noChangeAspect="1"/>
          </p:cNvPicPr>
          <p:nvPr/>
        </p:nvPicPr>
        <p:blipFill>
          <a:blip r:embed="rId2"/>
          <a:srcRect l="29762" r="27083"/>
          <a:stretch>
            <a:fillRect/>
          </a:stretch>
        </p:blipFill>
        <p:spPr>
          <a:xfrm>
            <a:off x="4389435" y="1210130"/>
            <a:ext cx="972000" cy="502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 descr="d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35" y="2620882"/>
            <a:ext cx="971686" cy="5525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 descr="wall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435" y="1867662"/>
            <a:ext cx="972000" cy="61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Рисунок 7" descr="cubes_des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603" y="3355974"/>
            <a:ext cx="714475" cy="5334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Рисунок 8" descr="cubes_field.png"/>
          <p:cNvPicPr>
            <a:picLocks noChangeAspect="1"/>
          </p:cNvPicPr>
          <p:nvPr/>
        </p:nvPicPr>
        <p:blipFill>
          <a:blip r:embed="rId6"/>
          <a:srcRect r="10671"/>
          <a:stretch>
            <a:fillRect/>
          </a:stretch>
        </p:blipFill>
        <p:spPr>
          <a:xfrm>
            <a:off x="5010156" y="3355974"/>
            <a:ext cx="693747" cy="532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Рисунок 9" descr="player.png"/>
          <p:cNvPicPr>
            <a:picLocks noChangeAspect="1"/>
          </p:cNvPicPr>
          <p:nvPr/>
        </p:nvPicPr>
        <p:blipFill>
          <a:blip r:embed="rId7"/>
          <a:srcRect t="9976" b="20190"/>
          <a:stretch>
            <a:fillRect/>
          </a:stretch>
        </p:blipFill>
        <p:spPr>
          <a:xfrm>
            <a:off x="4389435" y="4013208"/>
            <a:ext cx="972000" cy="51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Kollisionen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 zeichnen, dann prüfen</a:t>
            </a:r>
          </a:p>
          <a:p>
            <a:pPr lvl="1"/>
            <a:r>
              <a:rPr lang="de-DE" dirty="0" smtClean="0"/>
              <a:t>(a) Alles in Ordnung = gezeichnet lassen</a:t>
            </a:r>
          </a:p>
          <a:p>
            <a:pPr lvl="1"/>
            <a:r>
              <a:rPr lang="de-DE" dirty="0" smtClean="0"/>
              <a:t>(b) Spielregel verletzt = löschen &amp; an alte Position zeichnen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Epp, W. Sawtschenko</a:t>
            </a:r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Level initialisieren</a:t>
            </a:r>
          </a:p>
          <a:p>
            <a:pPr lvl="1"/>
            <a:r>
              <a:rPr lang="de-DE" dirty="0" err="1" smtClean="0"/>
              <a:t>levelNum</a:t>
            </a:r>
            <a:endParaRPr lang="de-DE" dirty="0" smtClean="0"/>
          </a:p>
          <a:p>
            <a:pPr lvl="1"/>
            <a:r>
              <a:rPr lang="de-DE" dirty="0" err="1" smtClean="0"/>
              <a:t>initLevel</a:t>
            </a:r>
            <a:endParaRPr lang="de-DE" dirty="0" smtClean="0"/>
          </a:p>
          <a:p>
            <a:pPr lvl="1"/>
            <a:r>
              <a:rPr lang="de-DE" dirty="0" err="1" smtClean="0"/>
              <a:t>calcCount</a:t>
            </a:r>
            <a:r>
              <a:rPr lang="de-DE" dirty="0" smtClean="0"/>
              <a:t>()</a:t>
            </a:r>
          </a:p>
          <a:p>
            <a:r>
              <a:rPr lang="de-DE" dirty="0" smtClean="0"/>
              <a:t>Textausgabe</a:t>
            </a:r>
          </a:p>
          <a:p>
            <a:pPr lvl="1"/>
            <a:r>
              <a:rPr lang="de-DE" dirty="0" err="1" smtClean="0"/>
              <a:t>glutBitmapCharacter</a:t>
            </a:r>
            <a:r>
              <a:rPr lang="de-DE" dirty="0" smtClean="0"/>
              <a:t>(</a:t>
            </a:r>
            <a:r>
              <a:rPr lang="de-DE" dirty="0" err="1" smtClean="0"/>
              <a:t>font</a:t>
            </a:r>
            <a:r>
              <a:rPr lang="de-DE" dirty="0" smtClean="0"/>
              <a:t>, *c);</a:t>
            </a:r>
          </a:p>
          <a:p>
            <a:pPr lvl="1"/>
            <a:r>
              <a:rPr lang="de-DE" dirty="0" smtClean="0"/>
              <a:t>glEnter2D(</a:t>
            </a:r>
            <a:r>
              <a:rPr lang="de-DE" dirty="0" err="1" smtClean="0"/>
              <a:t>void</a:t>
            </a:r>
            <a:r>
              <a:rPr lang="de-DE" dirty="0" smtClean="0"/>
              <a:t>)/ glLeave2D(</a:t>
            </a:r>
            <a:r>
              <a:rPr lang="de-DE" dirty="0" err="1" smtClean="0"/>
              <a:t>void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Fonts</a:t>
            </a:r>
          </a:p>
          <a:p>
            <a:r>
              <a:rPr lang="de-DE" dirty="0" smtClean="0"/>
              <a:t>Texturen</a:t>
            </a:r>
          </a:p>
          <a:p>
            <a:pPr lvl="1"/>
            <a:r>
              <a:rPr lang="de-DE" dirty="0" err="1" smtClean="0"/>
              <a:t>SOIL_load_OGL_texture</a:t>
            </a:r>
            <a:r>
              <a:rPr lang="de-DE" dirty="0" smtClean="0"/>
              <a:t>(“texture.png”,0,1,16|2|1);</a:t>
            </a:r>
          </a:p>
          <a:p>
            <a:pPr>
              <a:buNone/>
            </a:pPr>
            <a:endParaRPr lang="de-DE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484825" y="946116"/>
            <a:ext cx="3176631" cy="17543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LPVOID </a:t>
            </a:r>
            <a:r>
              <a:rPr lang="de-DE" sz="1200" dirty="0" err="1"/>
              <a:t>glutFont</a:t>
            </a:r>
            <a:r>
              <a:rPr lang="de-DE" sz="1200" dirty="0"/>
              <a:t> s [7] = {</a:t>
            </a:r>
          </a:p>
          <a:p>
            <a:r>
              <a:rPr lang="de-DE" sz="1200" dirty="0"/>
              <a:t>GLUT_BITMAP_9_BY_15 ,</a:t>
            </a:r>
          </a:p>
          <a:p>
            <a:r>
              <a:rPr lang="de-DE" sz="1200" dirty="0"/>
              <a:t>GLUT_BITMAP_8_BY_13 ,</a:t>
            </a:r>
          </a:p>
          <a:p>
            <a:r>
              <a:rPr lang="de-DE" sz="1200" dirty="0"/>
              <a:t>GLUT_BITMAP_TIMES_ROMAN_10 ,</a:t>
            </a:r>
          </a:p>
          <a:p>
            <a:r>
              <a:rPr lang="de-DE" sz="1200" dirty="0"/>
              <a:t>GLUT_BITMAP_TIMES_ROMAN_24 ,</a:t>
            </a:r>
          </a:p>
          <a:p>
            <a:r>
              <a:rPr lang="de-DE" sz="1200" dirty="0"/>
              <a:t>GLUT_BITMAP_HELVETICA_10 ,</a:t>
            </a:r>
          </a:p>
          <a:p>
            <a:r>
              <a:rPr lang="de-DE" sz="1200" dirty="0"/>
              <a:t>GLUT_BITMAP_HELVETICA_12 ,</a:t>
            </a:r>
          </a:p>
          <a:p>
            <a:r>
              <a:rPr lang="de-DE" sz="1200" dirty="0"/>
              <a:t>GLUT_BITMAP_HELVETICA_18</a:t>
            </a:r>
          </a:p>
          <a:p>
            <a:r>
              <a:rPr lang="ru-RU" sz="1200" dirty="0"/>
              <a:t>} </a:t>
            </a:r>
            <a:r>
              <a:rPr lang="ru-RU" sz="1200" dirty="0" smtClean="0"/>
              <a:t>;</a:t>
            </a:r>
            <a:endParaRPr lang="ru-RU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Spielumfang</a:t>
            </a:r>
          </a:p>
          <a:p>
            <a:pPr lvl="1"/>
            <a:r>
              <a:rPr lang="de-DE" dirty="0" smtClean="0"/>
              <a:t>Anzahl der Felder &gt;400</a:t>
            </a:r>
          </a:p>
          <a:p>
            <a:pPr lvl="1"/>
            <a:r>
              <a:rPr lang="de-DE" dirty="0" smtClean="0"/>
              <a:t>Anzahl der Level</a:t>
            </a:r>
          </a:p>
          <a:p>
            <a:r>
              <a:rPr lang="de-DE" dirty="0" smtClean="0"/>
              <a:t>Spielobjekte</a:t>
            </a:r>
          </a:p>
          <a:p>
            <a:pPr lvl="1"/>
            <a:r>
              <a:rPr lang="de-DE" dirty="0" smtClean="0"/>
              <a:t>Türen, </a:t>
            </a:r>
            <a:r>
              <a:rPr lang="de-DE" dirty="0" err="1" smtClean="0"/>
              <a:t>Teleporter</a:t>
            </a:r>
            <a:endParaRPr lang="de-DE" dirty="0" smtClean="0"/>
          </a:p>
          <a:p>
            <a:pPr lvl="1"/>
            <a:r>
              <a:rPr lang="de-DE" dirty="0" smtClean="0"/>
              <a:t>Zylinder + Kegel = Tanne = neue Wand</a:t>
            </a:r>
          </a:p>
          <a:p>
            <a:pPr lvl="1"/>
            <a:r>
              <a:rPr lang="de-DE" dirty="0" smtClean="0"/>
              <a:t>3 x Kugel = Schneemann =  neuer Spieler</a:t>
            </a:r>
          </a:p>
          <a:p>
            <a:r>
              <a:rPr lang="de-DE" dirty="0" smtClean="0"/>
              <a:t>Spielregeln</a:t>
            </a:r>
          </a:p>
          <a:p>
            <a:pPr lvl="1"/>
            <a:r>
              <a:rPr lang="de-DE" dirty="0" smtClean="0"/>
              <a:t>Zeitlimit</a:t>
            </a:r>
          </a:p>
          <a:p>
            <a:pPr lvl="1"/>
            <a:r>
              <a:rPr lang="de-DE" dirty="0" err="1" smtClean="0"/>
              <a:t>Highscore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Epp, W. Sawtschenko</a:t>
            </a:r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Danke für die Aufmerksamkeit!!!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Epp, W. Sawtschenko</a:t>
            </a:r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Allgemeines zum Spiel, Entwicklungsumgebung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Epp, W. Sawtschenko</a:t>
            </a:r>
            <a:endParaRPr lang="ru-RU"/>
          </a:p>
        </p:txBody>
      </p:sp>
      <p:pic>
        <p:nvPicPr>
          <p:cNvPr id="5" name="Рисунок 4" descr="ski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35" y="727038"/>
            <a:ext cx="3801195" cy="1570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ski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26" y="2990844"/>
            <a:ext cx="3716049" cy="15335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Betriebssystem</a:t>
            </a:r>
          </a:p>
          <a:p>
            <a:pPr lvl="1"/>
            <a:r>
              <a:rPr lang="de-DE" dirty="0" smtClean="0"/>
              <a:t>Windows 7 </a:t>
            </a:r>
          </a:p>
          <a:p>
            <a:r>
              <a:rPr lang="de-DE" dirty="0" smtClean="0"/>
              <a:t>IDE</a:t>
            </a:r>
          </a:p>
          <a:p>
            <a:pPr lvl="1"/>
            <a:r>
              <a:rPr lang="de-DE" dirty="0" smtClean="0"/>
              <a:t>DEV-C++</a:t>
            </a:r>
          </a:p>
          <a:p>
            <a:r>
              <a:rPr lang="de-DE" dirty="0" err="1" smtClean="0"/>
              <a:t>OpenGL</a:t>
            </a:r>
            <a:r>
              <a:rPr lang="de-DE" dirty="0" smtClean="0"/>
              <a:t> </a:t>
            </a:r>
            <a:r>
              <a:rPr lang="de-DE" dirty="0" err="1" smtClean="0"/>
              <a:t>toolkit</a:t>
            </a:r>
            <a:endParaRPr lang="de-DE" dirty="0" smtClean="0"/>
          </a:p>
          <a:p>
            <a:pPr lvl="1"/>
            <a:r>
              <a:rPr lang="de-DE" dirty="0" err="1" smtClean="0"/>
              <a:t>DevPack</a:t>
            </a:r>
            <a:r>
              <a:rPr lang="de-DE" dirty="0" smtClean="0"/>
              <a:t>: </a:t>
            </a:r>
            <a:r>
              <a:rPr lang="de-DE" dirty="0" err="1" smtClean="0"/>
              <a:t>glut</a:t>
            </a:r>
            <a:r>
              <a:rPr lang="de-DE" dirty="0" smtClean="0"/>
              <a:t> ver. 7.6</a:t>
            </a:r>
          </a:p>
          <a:p>
            <a:r>
              <a:rPr lang="de-DE" dirty="0" smtClean="0"/>
              <a:t>Texturen:</a:t>
            </a:r>
          </a:p>
          <a:p>
            <a:pPr lvl="1"/>
            <a:r>
              <a:rPr lang="de-DE" dirty="0" smtClean="0"/>
              <a:t>Simple </a:t>
            </a:r>
            <a:r>
              <a:rPr lang="de-DE" dirty="0" err="1" smtClean="0"/>
              <a:t>OpenGL</a:t>
            </a:r>
            <a:r>
              <a:rPr lang="de-DE" dirty="0" smtClean="0"/>
              <a:t> Image Library (SOIL)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Epp, W. Sawtschenko</a:t>
            </a:r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Sokoban</a:t>
            </a:r>
            <a:r>
              <a:rPr lang="de-DE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jap. „Lagerhausverwalter“</a:t>
            </a:r>
          </a:p>
          <a:p>
            <a:r>
              <a:rPr lang="de-DE" dirty="0" smtClean="0"/>
              <a:t>Spielprinzip</a:t>
            </a:r>
          </a:p>
          <a:p>
            <a:pPr>
              <a:buNone/>
            </a:pPr>
            <a:endParaRPr lang="de-DE" sz="1600" dirty="0" smtClean="0"/>
          </a:p>
          <a:p>
            <a:pPr lvl="1"/>
            <a:r>
              <a:rPr lang="de-DE" dirty="0" smtClean="0"/>
              <a:t>Spielfigur 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Kisten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Zielfelder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Bewegungsrichtungen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A. Epp, W. </a:t>
            </a:r>
            <a:r>
              <a:rPr lang="de-DE" dirty="0" err="1" smtClean="0"/>
              <a:t>Sawtschenko</a:t>
            </a:r>
            <a:endParaRPr lang="ru-RU" dirty="0"/>
          </a:p>
        </p:txBody>
      </p:sp>
      <p:pic>
        <p:nvPicPr>
          <p:cNvPr id="8" name="Рисунок 7" descr="d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506" y="3351142"/>
            <a:ext cx="971686" cy="5525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Рисунок 9" descr="cubes_d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161" y="2516175"/>
            <a:ext cx="714475" cy="5334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Рисунок 10" descr="cubes_field.png"/>
          <p:cNvPicPr>
            <a:picLocks noChangeAspect="1"/>
          </p:cNvPicPr>
          <p:nvPr/>
        </p:nvPicPr>
        <p:blipFill>
          <a:blip r:embed="rId5"/>
          <a:srcRect r="10671"/>
          <a:stretch>
            <a:fillRect/>
          </a:stretch>
        </p:blipFill>
        <p:spPr>
          <a:xfrm>
            <a:off x="3768714" y="2516175"/>
            <a:ext cx="693747" cy="532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Рисунок 11" descr="player.png"/>
          <p:cNvPicPr>
            <a:picLocks noChangeAspect="1"/>
          </p:cNvPicPr>
          <p:nvPr/>
        </p:nvPicPr>
        <p:blipFill>
          <a:blip r:embed="rId6"/>
          <a:srcRect t="9976" b="20190"/>
          <a:stretch>
            <a:fillRect/>
          </a:stretch>
        </p:blipFill>
        <p:spPr>
          <a:xfrm>
            <a:off x="3184506" y="1712889"/>
            <a:ext cx="972000" cy="51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07F09">
                    <a:tint val="88000"/>
                    <a:satMod val="150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Spielfenster</a:t>
            </a:r>
            <a:endParaRPr lang="ru-RU" dirty="0"/>
          </a:p>
        </p:txBody>
      </p:sp>
      <p:pic>
        <p:nvPicPr>
          <p:cNvPr id="7" name="Содержимое 6" descr="leve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622" y="654012"/>
            <a:ext cx="5059516" cy="3044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5886468" y="544473"/>
            <a:ext cx="3074967" cy="419899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Spielfeld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Legende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Hilfe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Statusleiste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19057" y="3502026"/>
            <a:ext cx="985851" cy="292104"/>
          </a:xfrm>
          <a:prstGeom prst="roundRect">
            <a:avLst/>
          </a:prstGeom>
          <a:solidFill>
            <a:srgbClr val="F07F09">
              <a:alpha val="30196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614447" y="3502026"/>
            <a:ext cx="985851" cy="292104"/>
          </a:xfrm>
          <a:prstGeom prst="roundRect">
            <a:avLst/>
          </a:prstGeom>
          <a:solidFill>
            <a:srgbClr val="F07F09">
              <a:alpha val="30196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709837" y="3502026"/>
            <a:ext cx="985851" cy="292104"/>
          </a:xfrm>
          <a:prstGeom prst="roundRect">
            <a:avLst/>
          </a:prstGeom>
          <a:solidFill>
            <a:srgbClr val="F07F09">
              <a:alpha val="30196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14" name="Рисунок 13" descr="help_legend.png"/>
          <p:cNvPicPr>
            <a:picLocks noChangeAspect="1"/>
          </p:cNvPicPr>
          <p:nvPr/>
        </p:nvPicPr>
        <p:blipFill>
          <a:blip r:embed="rId3"/>
          <a:srcRect l="79948" b="65234"/>
          <a:stretch>
            <a:fillRect/>
          </a:stretch>
        </p:blipFill>
        <p:spPr>
          <a:xfrm>
            <a:off x="4097331" y="471447"/>
            <a:ext cx="1833525" cy="1666609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5" name="Рисунок 14" descr="lege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44" y="471448"/>
            <a:ext cx="1827798" cy="1679598"/>
          </a:xfrm>
          <a:prstGeom prst="rect">
            <a:avLst/>
          </a:prstGeom>
          <a:ln w="28575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Steuerung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Bewegung auf dem Level</a:t>
            </a:r>
          </a:p>
          <a:p>
            <a:r>
              <a:rPr lang="de-DE" dirty="0" smtClean="0"/>
              <a:t>Kamera</a:t>
            </a:r>
          </a:p>
          <a:p>
            <a:r>
              <a:rPr lang="de-DE" dirty="0" smtClean="0"/>
              <a:t>Legende/Hilfe</a:t>
            </a:r>
          </a:p>
          <a:p>
            <a:r>
              <a:rPr lang="de-DE" dirty="0" err="1" smtClean="0"/>
              <a:t>Reset</a:t>
            </a:r>
            <a:endParaRPr lang="de-DE" dirty="0" smtClean="0"/>
          </a:p>
          <a:p>
            <a:r>
              <a:rPr lang="de-DE" dirty="0" smtClean="0"/>
              <a:t>Exit</a:t>
            </a:r>
          </a:p>
          <a:p>
            <a:r>
              <a:rPr lang="de-DE" dirty="0" err="1" smtClean="0"/>
              <a:t>Skinning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Epp, W. Sawtschenko</a:t>
            </a:r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 des Levels</a:t>
            </a:r>
            <a:endParaRPr lang="ru-RU" dirty="0"/>
          </a:p>
        </p:txBody>
      </p:sp>
      <p:pic>
        <p:nvPicPr>
          <p:cNvPr id="5" name="Содержимое 4" descr="level_ferti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128" y="530225"/>
            <a:ext cx="7969781" cy="418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55570" y="4487877"/>
            <a:ext cx="985851" cy="292104"/>
          </a:xfrm>
          <a:prstGeom prst="roundRect">
            <a:avLst/>
          </a:prstGeom>
          <a:solidFill>
            <a:srgbClr val="F07F09">
              <a:alpha val="30196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308194" y="4487877"/>
            <a:ext cx="985851" cy="292104"/>
          </a:xfrm>
          <a:prstGeom prst="roundRect">
            <a:avLst/>
          </a:prstGeom>
          <a:solidFill>
            <a:srgbClr val="F07F09">
              <a:alpha val="30196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97331" y="4487877"/>
            <a:ext cx="985851" cy="292104"/>
          </a:xfrm>
          <a:prstGeom prst="roundRect">
            <a:avLst/>
          </a:prstGeom>
          <a:solidFill>
            <a:srgbClr val="F07F09">
              <a:alpha val="30196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805227" y="946115"/>
            <a:ext cx="1606572" cy="474669"/>
          </a:xfrm>
          <a:prstGeom prst="roundRect">
            <a:avLst/>
          </a:prstGeom>
          <a:solidFill>
            <a:srgbClr val="F07F09">
              <a:alpha val="30196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Grundgerüst, Level, Spielobjekte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Epp, W. Sawtschenko</a:t>
            </a:r>
            <a:endParaRPr lang="ru-RU"/>
          </a:p>
        </p:txBody>
      </p:sp>
      <p:pic>
        <p:nvPicPr>
          <p:cNvPr id="5" name="Рисунок 4" descr="level_exc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6" y="617499"/>
            <a:ext cx="4238606" cy="2324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grou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02" y="3392487"/>
            <a:ext cx="3359196" cy="7498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Рисунок 6" descr="wall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423" y="1530324"/>
            <a:ext cx="1161552" cy="16209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Рисунок 7" descr="cubes_des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34" y="1822428"/>
            <a:ext cx="714475" cy="5334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Рисунок 8" descr="play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494" y="2187558"/>
            <a:ext cx="771633" cy="5811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Рисунок 9" descr="cubes_fiel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130" y="2516175"/>
            <a:ext cx="819264" cy="562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Grundgerüst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field.c</a:t>
            </a:r>
            <a:endParaRPr lang="de-DE" dirty="0" smtClean="0"/>
          </a:p>
          <a:p>
            <a:r>
              <a:rPr lang="de-DE" dirty="0" smtClean="0"/>
              <a:t>400 Felder</a:t>
            </a:r>
          </a:p>
          <a:p>
            <a:r>
              <a:rPr lang="de-DE" dirty="0" smtClean="0"/>
              <a:t>XY-Koordinaten   2D-Array</a:t>
            </a:r>
          </a:p>
          <a:p>
            <a:pPr lvl="1"/>
            <a:r>
              <a:rPr lang="de-DE" dirty="0" smtClean="0"/>
              <a:t>von (X: -285 , Y: -285) bis (X:285 , Y: 285)</a:t>
            </a:r>
          </a:p>
          <a:p>
            <a:r>
              <a:rPr lang="de-DE" dirty="0" smtClean="0"/>
              <a:t>Zuweisung: Feld   Nummer </a:t>
            </a:r>
          </a:p>
          <a:p>
            <a:r>
              <a:rPr lang="de-DE" dirty="0" smtClean="0"/>
              <a:t>Bewegung</a:t>
            </a:r>
          </a:p>
          <a:p>
            <a:pPr lvl="1"/>
            <a:r>
              <a:rPr lang="de-DE" dirty="0" smtClean="0"/>
              <a:t>links/rechts = +/-1</a:t>
            </a:r>
          </a:p>
          <a:p>
            <a:pPr lvl="1"/>
            <a:r>
              <a:rPr lang="de-DE" dirty="0" smtClean="0"/>
              <a:t>nach oben/unten = +/-20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Epp, W. Sawtschenko</a:t>
            </a:r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3841740" y="1749402"/>
            <a:ext cx="146052" cy="7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3987792" y="2589201"/>
            <a:ext cx="146052" cy="7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344</Words>
  <Application>Microsoft Office PowerPoint</Application>
  <PresentationFormat>Экран (4:3)</PresentationFormat>
  <Paragraphs>119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Аспект</vt:lpstr>
      <vt:lpstr>Sokoban 3D</vt:lpstr>
      <vt:lpstr>Einleitung</vt:lpstr>
      <vt:lpstr>Entwicklungsumgebung</vt:lpstr>
      <vt:lpstr>Was ist Sokoban?</vt:lpstr>
      <vt:lpstr>Spielfenster</vt:lpstr>
      <vt:lpstr>Steuerung</vt:lpstr>
      <vt:lpstr>Ende des Levels</vt:lpstr>
      <vt:lpstr>Implementierung</vt:lpstr>
      <vt:lpstr>Grundgerüst</vt:lpstr>
      <vt:lpstr>Level</vt:lpstr>
      <vt:lpstr>Spieleobjekte</vt:lpstr>
      <vt:lpstr>Kollisionen</vt:lpstr>
      <vt:lpstr>Funktionen</vt:lpstr>
      <vt:lpstr>Erweiterbarkeit</vt:lpstr>
      <vt:lpstr>Ende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Sokoban 3D</dc:title>
  <dc:creator>Александр</dc:creator>
  <cp:lastModifiedBy>Александр</cp:lastModifiedBy>
  <cp:revision>28</cp:revision>
  <dcterms:created xsi:type="dcterms:W3CDTF">2013-03-11T18:11:01Z</dcterms:created>
  <dcterms:modified xsi:type="dcterms:W3CDTF">2013-03-19T13:14:45Z</dcterms:modified>
</cp:coreProperties>
</file>