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2" r:id="rId5"/>
    <p:sldMasterId id="2147483743" r:id="rId6"/>
    <p:sldMasterId id="214748374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5143500" cx="9144000"/>
  <p:notesSz cx="6858000" cy="9144000"/>
  <p:embeddedFontLst>
    <p:embeddedFont>
      <p:font typeface="Staatliches"/>
      <p:regular r:id="rId24"/>
    </p:embeddedFont>
    <p:embeddedFont>
      <p:font typeface="Lexend Mega"/>
      <p:regular r:id="rId25"/>
      <p:bold r:id="rId26"/>
    </p:embeddedFont>
    <p:embeddedFont>
      <p:font typeface="Varela Round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A70D93-245A-4687-AD92-D17ABB233DD6}">
  <a:tblStyle styleId="{AEA70D93-245A-4687-AD92-D17ABB233D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Staatliches-regular.fntdata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LexendMega-bold.fntdata"/><Relationship Id="rId25" Type="http://schemas.openxmlformats.org/officeDocument/2006/relationships/font" Target="fonts/LexendMega-regular.fntdata"/><Relationship Id="rId27" Type="http://schemas.openxmlformats.org/officeDocument/2006/relationships/font" Target="fonts/VarelaRound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2582d6b4ca2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2582d6b4ca2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2582d6b4ca2_0_2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2582d6b4ca2_0_2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2582d6b4ca2_0_2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2582d6b4ca2_0_2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2582d6b4ca2_0_2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2582d6b4ca2_0_2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2582d6b4ca2_0_3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2582d6b4ca2_0_3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2582d6b4ca2_0_5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2582d6b4ca2_0_5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2582d6b4ca2_0_4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2582d6b4ca2_0_4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2582d6b4ca2_0_3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2582d6b4ca2_0_3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582d6b4ca2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582d6b4ca2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2582d6b4ca2_0_1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2582d6b4ca2_0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2582d6b4ca2_0_4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2582d6b4ca2_0_4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2582d6b4ca2_0_2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2582d6b4ca2_0_2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582d6b4ca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2582d6b4ca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582d6b4ca2_0_2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2582d6b4ca2_0_2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2582d6b4ca2_0_2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2582d6b4ca2_0_2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363300" y="1381250"/>
            <a:ext cx="5024700" cy="21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032300" y="630050"/>
            <a:ext cx="1355700" cy="53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4075450" y="3685050"/>
            <a:ext cx="4312500" cy="48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66027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6425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06822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27220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hasCustomPrompt="1" type="title"/>
          </p:nvPr>
        </p:nvSpPr>
        <p:spPr>
          <a:xfrm>
            <a:off x="4041363" y="1459475"/>
            <a:ext cx="4386000" cy="1280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4490375" y="2970625"/>
            <a:ext cx="34881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1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1139050" y="1965726"/>
            <a:ext cx="3589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" name="Google Shape;123;p13"/>
          <p:cNvSpPr txBox="1"/>
          <p:nvPr>
            <p:ph idx="1" type="subTitle"/>
          </p:nvPr>
        </p:nvSpPr>
        <p:spPr>
          <a:xfrm>
            <a:off x="1496500" y="2346550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2" type="title"/>
          </p:nvPr>
        </p:nvSpPr>
        <p:spPr>
          <a:xfrm>
            <a:off x="4390250" y="1965726"/>
            <a:ext cx="36147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5" name="Google Shape;125;p13"/>
          <p:cNvSpPr txBox="1"/>
          <p:nvPr>
            <p:ph idx="3" type="subTitle"/>
          </p:nvPr>
        </p:nvSpPr>
        <p:spPr>
          <a:xfrm>
            <a:off x="4760450" y="2304900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4" type="title"/>
          </p:nvPr>
        </p:nvSpPr>
        <p:spPr>
          <a:xfrm>
            <a:off x="1139050" y="3559587"/>
            <a:ext cx="3589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13"/>
          <p:cNvSpPr txBox="1"/>
          <p:nvPr>
            <p:ph idx="5" type="subTitle"/>
          </p:nvPr>
        </p:nvSpPr>
        <p:spPr>
          <a:xfrm>
            <a:off x="1496500" y="3940412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6" type="title"/>
          </p:nvPr>
        </p:nvSpPr>
        <p:spPr>
          <a:xfrm>
            <a:off x="4403000" y="3559587"/>
            <a:ext cx="3589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" name="Google Shape;129;p13"/>
          <p:cNvSpPr txBox="1"/>
          <p:nvPr>
            <p:ph idx="7" type="subTitle"/>
          </p:nvPr>
        </p:nvSpPr>
        <p:spPr>
          <a:xfrm>
            <a:off x="4760450" y="3940412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8" type="title"/>
          </p:nvPr>
        </p:nvSpPr>
        <p:spPr>
          <a:xfrm>
            <a:off x="2963175" y="445025"/>
            <a:ext cx="32178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hasCustomPrompt="1" idx="9" type="title"/>
          </p:nvPr>
        </p:nvSpPr>
        <p:spPr>
          <a:xfrm>
            <a:off x="2590750" y="1475875"/>
            <a:ext cx="685800" cy="44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hasCustomPrompt="1" idx="13" type="title"/>
          </p:nvPr>
        </p:nvSpPr>
        <p:spPr>
          <a:xfrm>
            <a:off x="2590750" y="3066775"/>
            <a:ext cx="685800" cy="44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hasCustomPrompt="1" idx="14" type="title"/>
          </p:nvPr>
        </p:nvSpPr>
        <p:spPr>
          <a:xfrm>
            <a:off x="5854694" y="1475875"/>
            <a:ext cx="685800" cy="44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/>
          <p:nvPr>
            <p:ph hasCustomPrompt="1" idx="15" type="title"/>
          </p:nvPr>
        </p:nvSpPr>
        <p:spPr>
          <a:xfrm>
            <a:off x="5854694" y="3056126"/>
            <a:ext cx="685800" cy="44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/>
          <p:nvPr/>
        </p:nvSpPr>
        <p:spPr>
          <a:xfrm>
            <a:off x="766027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786425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806822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827220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ctrTitle"/>
          </p:nvPr>
        </p:nvSpPr>
        <p:spPr>
          <a:xfrm>
            <a:off x="2742925" y="3066000"/>
            <a:ext cx="3658200" cy="685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14"/>
          <p:cNvSpPr txBox="1"/>
          <p:nvPr>
            <p:ph idx="1" type="subTitle"/>
          </p:nvPr>
        </p:nvSpPr>
        <p:spPr>
          <a:xfrm>
            <a:off x="1366000" y="1458000"/>
            <a:ext cx="64122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6" name="Google Shape;146;p14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766027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786425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806822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827220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2443700" y="445025"/>
            <a:ext cx="42567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6" name="Google Shape;156;p15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1765750" y="445025"/>
            <a:ext cx="56124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6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idx="1" type="subTitle"/>
          </p:nvPr>
        </p:nvSpPr>
        <p:spPr>
          <a:xfrm>
            <a:off x="1172300" y="2226050"/>
            <a:ext cx="33180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type="title"/>
          </p:nvPr>
        </p:nvSpPr>
        <p:spPr>
          <a:xfrm>
            <a:off x="1172300" y="1591150"/>
            <a:ext cx="2651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idx="1" type="subTitle"/>
          </p:nvPr>
        </p:nvSpPr>
        <p:spPr>
          <a:xfrm>
            <a:off x="5070000" y="2277075"/>
            <a:ext cx="3318000" cy="1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type="title"/>
          </p:nvPr>
        </p:nvSpPr>
        <p:spPr>
          <a:xfrm>
            <a:off x="5070000" y="1642175"/>
            <a:ext cx="30438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2">
  <p:cSld name="CUSTOM_1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idx="1" type="subTitle"/>
          </p:nvPr>
        </p:nvSpPr>
        <p:spPr>
          <a:xfrm>
            <a:off x="833725" y="2277075"/>
            <a:ext cx="3318000" cy="1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type="title"/>
          </p:nvPr>
        </p:nvSpPr>
        <p:spPr>
          <a:xfrm>
            <a:off x="833725" y="1642175"/>
            <a:ext cx="30438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720000" y="1381075"/>
            <a:ext cx="7704000" cy="23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127125" y="2176950"/>
            <a:ext cx="3967200" cy="8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127125" y="995800"/>
            <a:ext cx="819900" cy="100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127125" y="3281900"/>
            <a:ext cx="3405000" cy="790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167950" y="17862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21"/>
          <p:cNvSpPr txBox="1"/>
          <p:nvPr>
            <p:ph idx="1" type="subTitle"/>
          </p:nvPr>
        </p:nvSpPr>
        <p:spPr>
          <a:xfrm>
            <a:off x="1167950" y="2191775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1"/>
          <p:cNvSpPr txBox="1"/>
          <p:nvPr>
            <p:ph idx="2" type="title"/>
          </p:nvPr>
        </p:nvSpPr>
        <p:spPr>
          <a:xfrm>
            <a:off x="3403850" y="284662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21"/>
          <p:cNvSpPr txBox="1"/>
          <p:nvPr>
            <p:ph idx="3" type="subTitle"/>
          </p:nvPr>
        </p:nvSpPr>
        <p:spPr>
          <a:xfrm>
            <a:off x="3403800" y="3251402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4" type="title"/>
          </p:nvPr>
        </p:nvSpPr>
        <p:spPr>
          <a:xfrm>
            <a:off x="5639649" y="17862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21"/>
          <p:cNvSpPr txBox="1"/>
          <p:nvPr>
            <p:ph idx="5" type="subTitle"/>
          </p:nvPr>
        </p:nvSpPr>
        <p:spPr>
          <a:xfrm>
            <a:off x="5639650" y="2191775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6" type="title"/>
          </p:nvPr>
        </p:nvSpPr>
        <p:spPr>
          <a:xfrm>
            <a:off x="2579275" y="445025"/>
            <a:ext cx="39855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4" name="Google Shape;194;p21"/>
          <p:cNvSpPr/>
          <p:nvPr/>
        </p:nvSpPr>
        <p:spPr>
          <a:xfrm>
            <a:off x="720000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923975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1127950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1331925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5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2905775" y="445025"/>
            <a:ext cx="33324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4" name="Google Shape;204;p22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 txBox="1"/>
          <p:nvPr>
            <p:ph idx="1" type="subTitle"/>
          </p:nvPr>
        </p:nvSpPr>
        <p:spPr>
          <a:xfrm>
            <a:off x="772500" y="1169750"/>
            <a:ext cx="75990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2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5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977025" y="1028075"/>
            <a:ext cx="3305700" cy="180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500"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9" name="Google Shape;219;p23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 txBox="1"/>
          <p:nvPr>
            <p:ph idx="1" type="subTitle"/>
          </p:nvPr>
        </p:nvSpPr>
        <p:spPr>
          <a:xfrm>
            <a:off x="1167950" y="2992942"/>
            <a:ext cx="31149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1083775" y="1870775"/>
            <a:ext cx="28743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" name="Google Shape;234;p24"/>
          <p:cNvSpPr txBox="1"/>
          <p:nvPr>
            <p:ph idx="1" type="subTitle"/>
          </p:nvPr>
        </p:nvSpPr>
        <p:spPr>
          <a:xfrm>
            <a:off x="1083775" y="2242428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4"/>
          <p:cNvSpPr txBox="1"/>
          <p:nvPr>
            <p:ph idx="2" type="title"/>
          </p:nvPr>
        </p:nvSpPr>
        <p:spPr>
          <a:xfrm>
            <a:off x="5185925" y="1870775"/>
            <a:ext cx="28743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" name="Google Shape;236;p24"/>
          <p:cNvSpPr txBox="1"/>
          <p:nvPr>
            <p:ph idx="3" type="subTitle"/>
          </p:nvPr>
        </p:nvSpPr>
        <p:spPr>
          <a:xfrm>
            <a:off x="5185925" y="2242428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4"/>
          <p:cNvSpPr txBox="1"/>
          <p:nvPr>
            <p:ph idx="4" type="title"/>
          </p:nvPr>
        </p:nvSpPr>
        <p:spPr>
          <a:xfrm>
            <a:off x="1083775" y="3312228"/>
            <a:ext cx="28743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24"/>
          <p:cNvSpPr txBox="1"/>
          <p:nvPr>
            <p:ph idx="5" type="subTitle"/>
          </p:nvPr>
        </p:nvSpPr>
        <p:spPr>
          <a:xfrm>
            <a:off x="1083775" y="3690832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4"/>
          <p:cNvSpPr txBox="1"/>
          <p:nvPr>
            <p:ph idx="6" type="title"/>
          </p:nvPr>
        </p:nvSpPr>
        <p:spPr>
          <a:xfrm>
            <a:off x="5196063" y="3312228"/>
            <a:ext cx="285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24"/>
          <p:cNvSpPr txBox="1"/>
          <p:nvPr>
            <p:ph idx="7" type="subTitle"/>
          </p:nvPr>
        </p:nvSpPr>
        <p:spPr>
          <a:xfrm>
            <a:off x="5185925" y="3690832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4"/>
          <p:cNvSpPr txBox="1"/>
          <p:nvPr>
            <p:ph idx="8" type="title"/>
          </p:nvPr>
        </p:nvSpPr>
        <p:spPr>
          <a:xfrm>
            <a:off x="2313275" y="445025"/>
            <a:ext cx="45174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2" name="Google Shape;242;p24"/>
          <p:cNvSpPr/>
          <p:nvPr/>
        </p:nvSpPr>
        <p:spPr>
          <a:xfrm>
            <a:off x="713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917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11211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13251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766027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786425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806822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827220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680513" y="1852350"/>
            <a:ext cx="2580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" name="Google Shape;252;p25"/>
          <p:cNvSpPr txBox="1"/>
          <p:nvPr>
            <p:ph idx="1" type="subTitle"/>
          </p:nvPr>
        </p:nvSpPr>
        <p:spPr>
          <a:xfrm>
            <a:off x="680513" y="2230945"/>
            <a:ext cx="258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5"/>
          <p:cNvSpPr txBox="1"/>
          <p:nvPr>
            <p:ph idx="2" type="title"/>
          </p:nvPr>
        </p:nvSpPr>
        <p:spPr>
          <a:xfrm>
            <a:off x="3281996" y="1852350"/>
            <a:ext cx="2580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" name="Google Shape;254;p25"/>
          <p:cNvSpPr txBox="1"/>
          <p:nvPr>
            <p:ph idx="3" type="subTitle"/>
          </p:nvPr>
        </p:nvSpPr>
        <p:spPr>
          <a:xfrm>
            <a:off x="3281996" y="2230945"/>
            <a:ext cx="258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4" type="title"/>
          </p:nvPr>
        </p:nvSpPr>
        <p:spPr>
          <a:xfrm>
            <a:off x="680513" y="3285750"/>
            <a:ext cx="2580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25"/>
          <p:cNvSpPr txBox="1"/>
          <p:nvPr>
            <p:ph idx="5" type="subTitle"/>
          </p:nvPr>
        </p:nvSpPr>
        <p:spPr>
          <a:xfrm>
            <a:off x="680513" y="3664345"/>
            <a:ext cx="258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5"/>
          <p:cNvSpPr txBox="1"/>
          <p:nvPr>
            <p:ph idx="6" type="title"/>
          </p:nvPr>
        </p:nvSpPr>
        <p:spPr>
          <a:xfrm>
            <a:off x="3281996" y="3285750"/>
            <a:ext cx="2580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25"/>
          <p:cNvSpPr txBox="1"/>
          <p:nvPr>
            <p:ph idx="7" type="subTitle"/>
          </p:nvPr>
        </p:nvSpPr>
        <p:spPr>
          <a:xfrm>
            <a:off x="3281996" y="3664345"/>
            <a:ext cx="258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5"/>
          <p:cNvSpPr txBox="1"/>
          <p:nvPr>
            <p:ph idx="8" type="title"/>
          </p:nvPr>
        </p:nvSpPr>
        <p:spPr>
          <a:xfrm>
            <a:off x="5883487" y="1852350"/>
            <a:ext cx="2580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25"/>
          <p:cNvSpPr txBox="1"/>
          <p:nvPr>
            <p:ph idx="9" type="subTitle"/>
          </p:nvPr>
        </p:nvSpPr>
        <p:spPr>
          <a:xfrm>
            <a:off x="5883487" y="2230945"/>
            <a:ext cx="258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5"/>
          <p:cNvSpPr txBox="1"/>
          <p:nvPr>
            <p:ph idx="13" type="title"/>
          </p:nvPr>
        </p:nvSpPr>
        <p:spPr>
          <a:xfrm>
            <a:off x="5883487" y="3285750"/>
            <a:ext cx="2580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25"/>
          <p:cNvSpPr txBox="1"/>
          <p:nvPr>
            <p:ph idx="14" type="subTitle"/>
          </p:nvPr>
        </p:nvSpPr>
        <p:spPr>
          <a:xfrm>
            <a:off x="5883487" y="3664345"/>
            <a:ext cx="258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5"/>
          <p:cNvSpPr txBox="1"/>
          <p:nvPr>
            <p:ph idx="15" type="title"/>
          </p:nvPr>
        </p:nvSpPr>
        <p:spPr>
          <a:xfrm>
            <a:off x="2599150" y="445025"/>
            <a:ext cx="39459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25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BLANK_1_1_1_1_1_2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719975" y="1866233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4" name="Google Shape;274;p26"/>
          <p:cNvSpPr txBox="1"/>
          <p:nvPr>
            <p:ph idx="1" type="subTitle"/>
          </p:nvPr>
        </p:nvSpPr>
        <p:spPr>
          <a:xfrm>
            <a:off x="719975" y="2251769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6"/>
          <p:cNvSpPr txBox="1"/>
          <p:nvPr>
            <p:ph idx="2" type="title"/>
          </p:nvPr>
        </p:nvSpPr>
        <p:spPr>
          <a:xfrm>
            <a:off x="3419248" y="1866233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6" name="Google Shape;276;p26"/>
          <p:cNvSpPr txBox="1"/>
          <p:nvPr>
            <p:ph idx="3" type="subTitle"/>
          </p:nvPr>
        </p:nvSpPr>
        <p:spPr>
          <a:xfrm>
            <a:off x="3419244" y="2251769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6"/>
          <p:cNvSpPr txBox="1"/>
          <p:nvPr>
            <p:ph idx="4" type="title"/>
          </p:nvPr>
        </p:nvSpPr>
        <p:spPr>
          <a:xfrm>
            <a:off x="2069611" y="32857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8" name="Google Shape;278;p26"/>
          <p:cNvSpPr txBox="1"/>
          <p:nvPr>
            <p:ph idx="5" type="subTitle"/>
          </p:nvPr>
        </p:nvSpPr>
        <p:spPr>
          <a:xfrm>
            <a:off x="2069600" y="3657558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6"/>
          <p:cNvSpPr txBox="1"/>
          <p:nvPr>
            <p:ph idx="6" type="title"/>
          </p:nvPr>
        </p:nvSpPr>
        <p:spPr>
          <a:xfrm>
            <a:off x="6118520" y="1866233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0" name="Google Shape;280;p26"/>
          <p:cNvSpPr txBox="1"/>
          <p:nvPr>
            <p:ph idx="7" type="subTitle"/>
          </p:nvPr>
        </p:nvSpPr>
        <p:spPr>
          <a:xfrm>
            <a:off x="6118520" y="2251769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6"/>
          <p:cNvSpPr txBox="1"/>
          <p:nvPr>
            <p:ph idx="8" type="title"/>
          </p:nvPr>
        </p:nvSpPr>
        <p:spPr>
          <a:xfrm>
            <a:off x="4768884" y="32857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2" name="Google Shape;282;p26"/>
          <p:cNvSpPr txBox="1"/>
          <p:nvPr>
            <p:ph idx="9" type="subTitle"/>
          </p:nvPr>
        </p:nvSpPr>
        <p:spPr>
          <a:xfrm>
            <a:off x="4768870" y="3657558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6"/>
          <p:cNvSpPr txBox="1"/>
          <p:nvPr>
            <p:ph idx="13" type="title"/>
          </p:nvPr>
        </p:nvSpPr>
        <p:spPr>
          <a:xfrm>
            <a:off x="2599150" y="445025"/>
            <a:ext cx="39459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4" name="Google Shape;284;p26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hasCustomPrompt="1" type="title"/>
          </p:nvPr>
        </p:nvSpPr>
        <p:spPr>
          <a:xfrm>
            <a:off x="833075" y="983350"/>
            <a:ext cx="3584100" cy="828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4" name="Google Shape;294;p27"/>
          <p:cNvSpPr txBox="1"/>
          <p:nvPr>
            <p:ph idx="1" type="subTitle"/>
          </p:nvPr>
        </p:nvSpPr>
        <p:spPr>
          <a:xfrm>
            <a:off x="833075" y="1811650"/>
            <a:ext cx="44124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7"/>
          <p:cNvSpPr txBox="1"/>
          <p:nvPr>
            <p:ph hasCustomPrompt="1" idx="2" type="title"/>
          </p:nvPr>
        </p:nvSpPr>
        <p:spPr>
          <a:xfrm>
            <a:off x="833075" y="2757529"/>
            <a:ext cx="3584100" cy="828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6" name="Google Shape;296;p27"/>
          <p:cNvSpPr txBox="1"/>
          <p:nvPr>
            <p:ph idx="3" type="subTitle"/>
          </p:nvPr>
        </p:nvSpPr>
        <p:spPr>
          <a:xfrm>
            <a:off x="833075" y="3585825"/>
            <a:ext cx="44124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7"/>
          <p:cNvSpPr/>
          <p:nvPr/>
        </p:nvSpPr>
        <p:spPr>
          <a:xfrm>
            <a:off x="766027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/>
          <p:nvPr/>
        </p:nvSpPr>
        <p:spPr>
          <a:xfrm>
            <a:off x="786425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806822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827220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6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1195915" y="2176950"/>
            <a:ext cx="31362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5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7" name="Google Shape;307;p28"/>
          <p:cNvSpPr txBox="1"/>
          <p:nvPr>
            <p:ph hasCustomPrompt="1" idx="2" type="title"/>
          </p:nvPr>
        </p:nvSpPr>
        <p:spPr>
          <a:xfrm>
            <a:off x="3411106" y="995800"/>
            <a:ext cx="921000" cy="100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8" name="Google Shape;308;p28"/>
          <p:cNvSpPr txBox="1"/>
          <p:nvPr>
            <p:ph idx="1" type="subTitle"/>
          </p:nvPr>
        </p:nvSpPr>
        <p:spPr>
          <a:xfrm>
            <a:off x="861500" y="3281900"/>
            <a:ext cx="3470400" cy="713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8"/>
          <p:cNvSpPr/>
          <p:nvPr/>
        </p:nvSpPr>
        <p:spPr>
          <a:xfrm>
            <a:off x="720000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923975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1127950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1331925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idx="1" type="subTitle"/>
          </p:nvPr>
        </p:nvSpPr>
        <p:spPr>
          <a:xfrm>
            <a:off x="1694400" y="3150725"/>
            <a:ext cx="21003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b="1" sz="2000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/>
        </p:txBody>
      </p:sp>
      <p:sp>
        <p:nvSpPr>
          <p:cNvPr id="319" name="Google Shape;319;p29"/>
          <p:cNvSpPr txBox="1"/>
          <p:nvPr>
            <p:ph idx="2" type="subTitle"/>
          </p:nvPr>
        </p:nvSpPr>
        <p:spPr>
          <a:xfrm>
            <a:off x="5349275" y="3150725"/>
            <a:ext cx="21003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b="1" sz="2000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/>
        </p:txBody>
      </p:sp>
      <p:sp>
        <p:nvSpPr>
          <p:cNvPr id="320" name="Google Shape;320;p29"/>
          <p:cNvSpPr txBox="1"/>
          <p:nvPr>
            <p:ph idx="3" type="subTitle"/>
          </p:nvPr>
        </p:nvSpPr>
        <p:spPr>
          <a:xfrm>
            <a:off x="1694400" y="3536150"/>
            <a:ext cx="21003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9"/>
          <p:cNvSpPr txBox="1"/>
          <p:nvPr>
            <p:ph idx="4" type="subTitle"/>
          </p:nvPr>
        </p:nvSpPr>
        <p:spPr>
          <a:xfrm>
            <a:off x="5349275" y="3536150"/>
            <a:ext cx="21003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9"/>
          <p:cNvSpPr txBox="1"/>
          <p:nvPr>
            <p:ph type="title"/>
          </p:nvPr>
        </p:nvSpPr>
        <p:spPr>
          <a:xfrm>
            <a:off x="3673950" y="445025"/>
            <a:ext cx="1796100" cy="62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/>
          <p:nvPr>
            <p:ph type="ctrTitle"/>
          </p:nvPr>
        </p:nvSpPr>
        <p:spPr>
          <a:xfrm>
            <a:off x="2429950" y="499475"/>
            <a:ext cx="4284000" cy="997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5" name="Google Shape;325;p30"/>
          <p:cNvSpPr txBox="1"/>
          <p:nvPr>
            <p:ph idx="1" type="subTitle"/>
          </p:nvPr>
        </p:nvSpPr>
        <p:spPr>
          <a:xfrm>
            <a:off x="2425075" y="1458000"/>
            <a:ext cx="42939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6" name="Google Shape;326;p30"/>
          <p:cNvSpPr txBox="1"/>
          <p:nvPr>
            <p:ph idx="2" type="subTitle"/>
          </p:nvPr>
        </p:nvSpPr>
        <p:spPr>
          <a:xfrm>
            <a:off x="2425000" y="3528250"/>
            <a:ext cx="4293900" cy="4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7" name="Google Shape;327;p30"/>
          <p:cNvSpPr txBox="1"/>
          <p:nvPr/>
        </p:nvSpPr>
        <p:spPr>
          <a:xfrm>
            <a:off x="2478600" y="4154900"/>
            <a:ext cx="4186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CREDITS: This presentation template was created by </a:t>
            </a:r>
            <a:r>
              <a:rPr b="1" lang="en" sz="1000">
                <a:solidFill>
                  <a:schemeClr val="accent1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, including icons by </a:t>
            </a:r>
            <a:r>
              <a:rPr b="1" lang="en" sz="1000">
                <a:solidFill>
                  <a:schemeClr val="accent1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 and infographics &amp; images by </a:t>
            </a:r>
            <a:r>
              <a:rPr b="1" lang="en" sz="1000">
                <a:solidFill>
                  <a:schemeClr val="accent1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accent1"/>
              </a:solidFill>
              <a:highlight>
                <a:srgbClr val="DFDEFC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0000" y="472790"/>
            <a:ext cx="40551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AutoNum type="arabicPeriod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1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1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1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1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1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1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1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1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/>
          <p:nvPr/>
        </p:nvSpPr>
        <p:spPr>
          <a:xfrm>
            <a:off x="766027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786425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806822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827220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2" name="Google Shape;35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3" name="Google Shape;35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>
            <p:ph type="ctrTitle"/>
          </p:nvPr>
        </p:nvSpPr>
        <p:spPr>
          <a:xfrm>
            <a:off x="3363300" y="1381250"/>
            <a:ext cx="5024700" cy="21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59" name="Google Shape;359;p35"/>
          <p:cNvSpPr txBox="1"/>
          <p:nvPr>
            <p:ph idx="1" type="subTitle"/>
          </p:nvPr>
        </p:nvSpPr>
        <p:spPr>
          <a:xfrm>
            <a:off x="7032300" y="630050"/>
            <a:ext cx="1355700" cy="53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0" name="Google Shape;360;p35"/>
          <p:cNvSpPr txBox="1"/>
          <p:nvPr>
            <p:ph idx="2" type="subTitle"/>
          </p:nvPr>
        </p:nvSpPr>
        <p:spPr>
          <a:xfrm>
            <a:off x="4075450" y="3685050"/>
            <a:ext cx="4312500" cy="48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1" name="Google Shape;361;p35"/>
          <p:cNvSpPr/>
          <p:nvPr/>
        </p:nvSpPr>
        <p:spPr>
          <a:xfrm>
            <a:off x="766027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5"/>
          <p:cNvSpPr/>
          <p:nvPr/>
        </p:nvSpPr>
        <p:spPr>
          <a:xfrm>
            <a:off x="786425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5"/>
          <p:cNvSpPr/>
          <p:nvPr/>
        </p:nvSpPr>
        <p:spPr>
          <a:xfrm>
            <a:off x="806822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5"/>
          <p:cNvSpPr/>
          <p:nvPr/>
        </p:nvSpPr>
        <p:spPr>
          <a:xfrm>
            <a:off x="827220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5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5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5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title"/>
          </p:nvPr>
        </p:nvSpPr>
        <p:spPr>
          <a:xfrm>
            <a:off x="4127125" y="2176950"/>
            <a:ext cx="3967200" cy="8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1" name="Google Shape;371;p36"/>
          <p:cNvSpPr txBox="1"/>
          <p:nvPr>
            <p:ph hasCustomPrompt="1" idx="2" type="title"/>
          </p:nvPr>
        </p:nvSpPr>
        <p:spPr>
          <a:xfrm>
            <a:off x="4127125" y="995800"/>
            <a:ext cx="819900" cy="100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2" name="Google Shape;372;p36"/>
          <p:cNvSpPr txBox="1"/>
          <p:nvPr>
            <p:ph idx="1" type="subTitle"/>
          </p:nvPr>
        </p:nvSpPr>
        <p:spPr>
          <a:xfrm>
            <a:off x="4127125" y="3281900"/>
            <a:ext cx="3405000" cy="790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6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6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6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6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6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6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6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6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6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6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6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"/>
          <p:cNvSpPr txBox="1"/>
          <p:nvPr>
            <p:ph type="title"/>
          </p:nvPr>
        </p:nvSpPr>
        <p:spPr>
          <a:xfrm>
            <a:off x="720000" y="472790"/>
            <a:ext cx="40551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7" name="Google Shape;387;p3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AutoNum type="arabicPeriod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88" name="Google Shape;388;p37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7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7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7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/>
          <p:nvPr>
            <p:ph idx="1" type="subTitle"/>
          </p:nvPr>
        </p:nvSpPr>
        <p:spPr>
          <a:xfrm>
            <a:off x="1290750" y="2769725"/>
            <a:ext cx="29076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b="1" sz="2000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/>
        </p:txBody>
      </p:sp>
      <p:sp>
        <p:nvSpPr>
          <p:cNvPr id="398" name="Google Shape;398;p38"/>
          <p:cNvSpPr txBox="1"/>
          <p:nvPr>
            <p:ph idx="2" type="subTitle"/>
          </p:nvPr>
        </p:nvSpPr>
        <p:spPr>
          <a:xfrm>
            <a:off x="4945625" y="2769725"/>
            <a:ext cx="29076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b="1" sz="2000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/>
        </p:txBody>
      </p:sp>
      <p:sp>
        <p:nvSpPr>
          <p:cNvPr id="399" name="Google Shape;399;p38"/>
          <p:cNvSpPr txBox="1"/>
          <p:nvPr>
            <p:ph idx="3" type="subTitle"/>
          </p:nvPr>
        </p:nvSpPr>
        <p:spPr>
          <a:xfrm>
            <a:off x="1290763" y="3141267"/>
            <a:ext cx="2907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38"/>
          <p:cNvSpPr txBox="1"/>
          <p:nvPr>
            <p:ph idx="4" type="subTitle"/>
          </p:nvPr>
        </p:nvSpPr>
        <p:spPr>
          <a:xfrm>
            <a:off x="4945638" y="3141267"/>
            <a:ext cx="2907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38"/>
          <p:cNvSpPr txBox="1"/>
          <p:nvPr>
            <p:ph type="title"/>
          </p:nvPr>
        </p:nvSpPr>
        <p:spPr>
          <a:xfrm>
            <a:off x="2048150" y="445025"/>
            <a:ext cx="5047800" cy="62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2" name="Google Shape;402;p38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8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8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8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8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8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8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8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8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8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"/>
          <p:cNvSpPr txBox="1"/>
          <p:nvPr>
            <p:ph type="title"/>
          </p:nvPr>
        </p:nvSpPr>
        <p:spPr>
          <a:xfrm>
            <a:off x="2694750" y="445025"/>
            <a:ext cx="37545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 txBox="1"/>
          <p:nvPr>
            <p:ph type="title"/>
          </p:nvPr>
        </p:nvSpPr>
        <p:spPr>
          <a:xfrm>
            <a:off x="4277525" y="445025"/>
            <a:ext cx="3462000" cy="62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8" name="Google Shape;418;p40"/>
          <p:cNvSpPr txBox="1"/>
          <p:nvPr>
            <p:ph idx="1" type="body"/>
          </p:nvPr>
        </p:nvSpPr>
        <p:spPr>
          <a:xfrm>
            <a:off x="4283975" y="1526075"/>
            <a:ext cx="4015200" cy="26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19" name="Google Shape;419;p40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0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0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0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 txBox="1"/>
          <p:nvPr>
            <p:ph type="title"/>
          </p:nvPr>
        </p:nvSpPr>
        <p:spPr>
          <a:xfrm>
            <a:off x="1931250" y="986100"/>
            <a:ext cx="5281500" cy="286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25" name="Google Shape;425;p41"/>
          <p:cNvSpPr/>
          <p:nvPr/>
        </p:nvSpPr>
        <p:spPr>
          <a:xfrm>
            <a:off x="766027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1"/>
          <p:cNvSpPr/>
          <p:nvPr/>
        </p:nvSpPr>
        <p:spPr>
          <a:xfrm>
            <a:off x="786425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1"/>
          <p:cNvSpPr/>
          <p:nvPr/>
        </p:nvSpPr>
        <p:spPr>
          <a:xfrm>
            <a:off x="806822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1"/>
          <p:cNvSpPr/>
          <p:nvPr/>
        </p:nvSpPr>
        <p:spPr>
          <a:xfrm>
            <a:off x="827220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1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1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1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290750" y="2769725"/>
            <a:ext cx="29076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b="1" sz="2000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2" type="subTitle"/>
          </p:nvPr>
        </p:nvSpPr>
        <p:spPr>
          <a:xfrm>
            <a:off x="4945625" y="2769725"/>
            <a:ext cx="29076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b="1" sz="2000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3" type="subTitle"/>
          </p:nvPr>
        </p:nvSpPr>
        <p:spPr>
          <a:xfrm>
            <a:off x="1290763" y="3141267"/>
            <a:ext cx="2907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4" type="subTitle"/>
          </p:nvPr>
        </p:nvSpPr>
        <p:spPr>
          <a:xfrm>
            <a:off x="4945638" y="3141267"/>
            <a:ext cx="2907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type="title"/>
          </p:nvPr>
        </p:nvSpPr>
        <p:spPr>
          <a:xfrm>
            <a:off x="2048150" y="445025"/>
            <a:ext cx="5047800" cy="62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5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"/>
          <p:cNvSpPr txBox="1"/>
          <p:nvPr>
            <p:ph type="title"/>
          </p:nvPr>
        </p:nvSpPr>
        <p:spPr>
          <a:xfrm>
            <a:off x="2277100" y="1409525"/>
            <a:ext cx="29583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5" name="Google Shape;435;p42"/>
          <p:cNvSpPr txBox="1"/>
          <p:nvPr>
            <p:ph idx="1" type="subTitle"/>
          </p:nvPr>
        </p:nvSpPr>
        <p:spPr>
          <a:xfrm>
            <a:off x="1222000" y="2372000"/>
            <a:ext cx="40134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42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2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2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2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/>
          <p:nvPr>
            <p:ph type="title"/>
          </p:nvPr>
        </p:nvSpPr>
        <p:spPr>
          <a:xfrm>
            <a:off x="4243300" y="3254600"/>
            <a:ext cx="4337400" cy="14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2" name="Google Shape;442;p43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3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3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3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3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3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3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3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3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3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3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3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4"/>
          <p:cNvSpPr txBox="1"/>
          <p:nvPr>
            <p:ph hasCustomPrompt="1" type="title"/>
          </p:nvPr>
        </p:nvSpPr>
        <p:spPr>
          <a:xfrm>
            <a:off x="4041363" y="1459475"/>
            <a:ext cx="4386000" cy="1280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7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56" name="Google Shape;456;p44"/>
          <p:cNvSpPr txBox="1"/>
          <p:nvPr>
            <p:ph idx="1" type="subTitle"/>
          </p:nvPr>
        </p:nvSpPr>
        <p:spPr>
          <a:xfrm>
            <a:off x="4490375" y="2970625"/>
            <a:ext cx="34881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7" name="Google Shape;457;p44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4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4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4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4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4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4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4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4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4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4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4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/>
          <p:nvPr>
            <p:ph type="title"/>
          </p:nvPr>
        </p:nvSpPr>
        <p:spPr>
          <a:xfrm>
            <a:off x="1139050" y="1965726"/>
            <a:ext cx="3589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2" name="Google Shape;472;p46"/>
          <p:cNvSpPr txBox="1"/>
          <p:nvPr>
            <p:ph idx="1" type="subTitle"/>
          </p:nvPr>
        </p:nvSpPr>
        <p:spPr>
          <a:xfrm>
            <a:off x="1496500" y="2346550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46"/>
          <p:cNvSpPr txBox="1"/>
          <p:nvPr>
            <p:ph idx="2" type="title"/>
          </p:nvPr>
        </p:nvSpPr>
        <p:spPr>
          <a:xfrm>
            <a:off x="4390250" y="1965726"/>
            <a:ext cx="36147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4" name="Google Shape;474;p46"/>
          <p:cNvSpPr txBox="1"/>
          <p:nvPr>
            <p:ph idx="3" type="subTitle"/>
          </p:nvPr>
        </p:nvSpPr>
        <p:spPr>
          <a:xfrm>
            <a:off x="4760450" y="2304900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46"/>
          <p:cNvSpPr txBox="1"/>
          <p:nvPr>
            <p:ph idx="4" type="title"/>
          </p:nvPr>
        </p:nvSpPr>
        <p:spPr>
          <a:xfrm>
            <a:off x="1139050" y="3559587"/>
            <a:ext cx="3589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6" name="Google Shape;476;p46"/>
          <p:cNvSpPr txBox="1"/>
          <p:nvPr>
            <p:ph idx="5" type="subTitle"/>
          </p:nvPr>
        </p:nvSpPr>
        <p:spPr>
          <a:xfrm>
            <a:off x="1496500" y="3940412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46"/>
          <p:cNvSpPr txBox="1"/>
          <p:nvPr>
            <p:ph idx="6" type="title"/>
          </p:nvPr>
        </p:nvSpPr>
        <p:spPr>
          <a:xfrm>
            <a:off x="4403000" y="3559587"/>
            <a:ext cx="3589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8" name="Google Shape;478;p46"/>
          <p:cNvSpPr txBox="1"/>
          <p:nvPr>
            <p:ph idx="7" type="subTitle"/>
          </p:nvPr>
        </p:nvSpPr>
        <p:spPr>
          <a:xfrm>
            <a:off x="4760450" y="3940412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46"/>
          <p:cNvSpPr txBox="1"/>
          <p:nvPr>
            <p:ph idx="8" type="title"/>
          </p:nvPr>
        </p:nvSpPr>
        <p:spPr>
          <a:xfrm>
            <a:off x="2963175" y="445025"/>
            <a:ext cx="32178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0" name="Google Shape;480;p46"/>
          <p:cNvSpPr txBox="1"/>
          <p:nvPr>
            <p:ph hasCustomPrompt="1" idx="9" type="title"/>
          </p:nvPr>
        </p:nvSpPr>
        <p:spPr>
          <a:xfrm>
            <a:off x="2590750" y="1475875"/>
            <a:ext cx="685800" cy="44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1" name="Google Shape;481;p46"/>
          <p:cNvSpPr txBox="1"/>
          <p:nvPr>
            <p:ph hasCustomPrompt="1" idx="13" type="title"/>
          </p:nvPr>
        </p:nvSpPr>
        <p:spPr>
          <a:xfrm>
            <a:off x="2590750" y="3066775"/>
            <a:ext cx="685800" cy="44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2" name="Google Shape;482;p46"/>
          <p:cNvSpPr txBox="1"/>
          <p:nvPr>
            <p:ph hasCustomPrompt="1" idx="14" type="title"/>
          </p:nvPr>
        </p:nvSpPr>
        <p:spPr>
          <a:xfrm>
            <a:off x="5854694" y="1475875"/>
            <a:ext cx="685800" cy="44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3" name="Google Shape;483;p46"/>
          <p:cNvSpPr txBox="1"/>
          <p:nvPr>
            <p:ph hasCustomPrompt="1" idx="15" type="title"/>
          </p:nvPr>
        </p:nvSpPr>
        <p:spPr>
          <a:xfrm>
            <a:off x="5854694" y="3056126"/>
            <a:ext cx="685800" cy="44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4" name="Google Shape;484;p46"/>
          <p:cNvSpPr/>
          <p:nvPr/>
        </p:nvSpPr>
        <p:spPr>
          <a:xfrm>
            <a:off x="766027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6"/>
          <p:cNvSpPr/>
          <p:nvPr/>
        </p:nvSpPr>
        <p:spPr>
          <a:xfrm>
            <a:off x="786425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6"/>
          <p:cNvSpPr/>
          <p:nvPr/>
        </p:nvSpPr>
        <p:spPr>
          <a:xfrm>
            <a:off x="806822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6"/>
          <p:cNvSpPr/>
          <p:nvPr/>
        </p:nvSpPr>
        <p:spPr>
          <a:xfrm>
            <a:off x="827220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6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6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6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6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7"/>
          <p:cNvSpPr txBox="1"/>
          <p:nvPr>
            <p:ph type="ctrTitle"/>
          </p:nvPr>
        </p:nvSpPr>
        <p:spPr>
          <a:xfrm>
            <a:off x="2742925" y="3066000"/>
            <a:ext cx="3658200" cy="685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4" name="Google Shape;494;p47"/>
          <p:cNvSpPr txBox="1"/>
          <p:nvPr>
            <p:ph idx="1" type="subTitle"/>
          </p:nvPr>
        </p:nvSpPr>
        <p:spPr>
          <a:xfrm>
            <a:off x="1366000" y="1458000"/>
            <a:ext cx="64122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5" name="Google Shape;495;p47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7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7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7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7"/>
          <p:cNvSpPr/>
          <p:nvPr/>
        </p:nvSpPr>
        <p:spPr>
          <a:xfrm>
            <a:off x="766027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7"/>
          <p:cNvSpPr/>
          <p:nvPr/>
        </p:nvSpPr>
        <p:spPr>
          <a:xfrm>
            <a:off x="786425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7"/>
          <p:cNvSpPr/>
          <p:nvPr/>
        </p:nvSpPr>
        <p:spPr>
          <a:xfrm>
            <a:off x="806822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7"/>
          <p:cNvSpPr/>
          <p:nvPr/>
        </p:nvSpPr>
        <p:spPr>
          <a:xfrm>
            <a:off x="827220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8"/>
          <p:cNvSpPr txBox="1"/>
          <p:nvPr>
            <p:ph type="title"/>
          </p:nvPr>
        </p:nvSpPr>
        <p:spPr>
          <a:xfrm>
            <a:off x="2443700" y="445025"/>
            <a:ext cx="42567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5" name="Google Shape;505;p48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8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8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8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9"/>
          <p:cNvSpPr txBox="1"/>
          <p:nvPr>
            <p:ph type="title"/>
          </p:nvPr>
        </p:nvSpPr>
        <p:spPr>
          <a:xfrm>
            <a:off x="1765750" y="445025"/>
            <a:ext cx="56124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1" name="Google Shape;511;p49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9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9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9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9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9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9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9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9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9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9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9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0"/>
          <p:cNvSpPr txBox="1"/>
          <p:nvPr>
            <p:ph idx="1" type="subTitle"/>
          </p:nvPr>
        </p:nvSpPr>
        <p:spPr>
          <a:xfrm>
            <a:off x="1172300" y="2226050"/>
            <a:ext cx="33180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50"/>
          <p:cNvSpPr txBox="1"/>
          <p:nvPr>
            <p:ph type="title"/>
          </p:nvPr>
        </p:nvSpPr>
        <p:spPr>
          <a:xfrm>
            <a:off x="1172300" y="1591150"/>
            <a:ext cx="2651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1"/>
          <p:cNvSpPr txBox="1"/>
          <p:nvPr>
            <p:ph idx="1" type="subTitle"/>
          </p:nvPr>
        </p:nvSpPr>
        <p:spPr>
          <a:xfrm>
            <a:off x="5070000" y="2277075"/>
            <a:ext cx="3318000" cy="1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51"/>
          <p:cNvSpPr txBox="1"/>
          <p:nvPr>
            <p:ph type="title"/>
          </p:nvPr>
        </p:nvSpPr>
        <p:spPr>
          <a:xfrm>
            <a:off x="5070000" y="1642175"/>
            <a:ext cx="30438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type="title"/>
          </p:nvPr>
        </p:nvSpPr>
        <p:spPr>
          <a:xfrm>
            <a:off x="2694750" y="445025"/>
            <a:ext cx="37545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2">
  <p:cSld name="CUSTOM_1_1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2"/>
          <p:cNvSpPr txBox="1"/>
          <p:nvPr>
            <p:ph idx="1" type="subTitle"/>
          </p:nvPr>
        </p:nvSpPr>
        <p:spPr>
          <a:xfrm>
            <a:off x="833725" y="2277075"/>
            <a:ext cx="3318000" cy="1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52"/>
          <p:cNvSpPr txBox="1"/>
          <p:nvPr>
            <p:ph type="title"/>
          </p:nvPr>
        </p:nvSpPr>
        <p:spPr>
          <a:xfrm>
            <a:off x="833725" y="1642175"/>
            <a:ext cx="30438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4" name="Google Shape;534;p53"/>
          <p:cNvSpPr txBox="1"/>
          <p:nvPr>
            <p:ph idx="1" type="body"/>
          </p:nvPr>
        </p:nvSpPr>
        <p:spPr>
          <a:xfrm>
            <a:off x="720000" y="1381075"/>
            <a:ext cx="7704000" cy="23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4"/>
          <p:cNvSpPr txBox="1"/>
          <p:nvPr>
            <p:ph type="title"/>
          </p:nvPr>
        </p:nvSpPr>
        <p:spPr>
          <a:xfrm>
            <a:off x="1167950" y="17862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7" name="Google Shape;537;p54"/>
          <p:cNvSpPr txBox="1"/>
          <p:nvPr>
            <p:ph idx="1" type="subTitle"/>
          </p:nvPr>
        </p:nvSpPr>
        <p:spPr>
          <a:xfrm>
            <a:off x="1167950" y="2191775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54"/>
          <p:cNvSpPr txBox="1"/>
          <p:nvPr>
            <p:ph idx="2" type="title"/>
          </p:nvPr>
        </p:nvSpPr>
        <p:spPr>
          <a:xfrm>
            <a:off x="3403850" y="284662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9" name="Google Shape;539;p54"/>
          <p:cNvSpPr txBox="1"/>
          <p:nvPr>
            <p:ph idx="3" type="subTitle"/>
          </p:nvPr>
        </p:nvSpPr>
        <p:spPr>
          <a:xfrm>
            <a:off x="3403800" y="3251402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54"/>
          <p:cNvSpPr txBox="1"/>
          <p:nvPr>
            <p:ph idx="4" type="title"/>
          </p:nvPr>
        </p:nvSpPr>
        <p:spPr>
          <a:xfrm>
            <a:off x="5639649" y="17862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1" name="Google Shape;541;p54"/>
          <p:cNvSpPr txBox="1"/>
          <p:nvPr>
            <p:ph idx="5" type="subTitle"/>
          </p:nvPr>
        </p:nvSpPr>
        <p:spPr>
          <a:xfrm>
            <a:off x="5639650" y="2191775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54"/>
          <p:cNvSpPr txBox="1"/>
          <p:nvPr>
            <p:ph idx="6" type="title"/>
          </p:nvPr>
        </p:nvSpPr>
        <p:spPr>
          <a:xfrm>
            <a:off x="2579275" y="445025"/>
            <a:ext cx="39855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3" name="Google Shape;543;p54"/>
          <p:cNvSpPr/>
          <p:nvPr/>
        </p:nvSpPr>
        <p:spPr>
          <a:xfrm>
            <a:off x="720000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4"/>
          <p:cNvSpPr/>
          <p:nvPr/>
        </p:nvSpPr>
        <p:spPr>
          <a:xfrm>
            <a:off x="923975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4"/>
          <p:cNvSpPr/>
          <p:nvPr/>
        </p:nvSpPr>
        <p:spPr>
          <a:xfrm>
            <a:off x="1127950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4"/>
          <p:cNvSpPr/>
          <p:nvPr/>
        </p:nvSpPr>
        <p:spPr>
          <a:xfrm>
            <a:off x="1331925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4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4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4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4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5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5"/>
          <p:cNvSpPr txBox="1"/>
          <p:nvPr>
            <p:ph type="title"/>
          </p:nvPr>
        </p:nvSpPr>
        <p:spPr>
          <a:xfrm>
            <a:off x="2905775" y="445025"/>
            <a:ext cx="33324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3" name="Google Shape;553;p55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5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5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5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5"/>
          <p:cNvSpPr txBox="1"/>
          <p:nvPr>
            <p:ph idx="1" type="subTitle"/>
          </p:nvPr>
        </p:nvSpPr>
        <p:spPr>
          <a:xfrm>
            <a:off x="772500" y="1169750"/>
            <a:ext cx="75990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55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5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5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5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5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5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5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5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5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6"/>
          <p:cNvSpPr txBox="1"/>
          <p:nvPr>
            <p:ph type="title"/>
          </p:nvPr>
        </p:nvSpPr>
        <p:spPr>
          <a:xfrm>
            <a:off x="977025" y="1028075"/>
            <a:ext cx="3305700" cy="180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500"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8" name="Google Shape;568;p56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6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6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6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6"/>
          <p:cNvSpPr txBox="1"/>
          <p:nvPr>
            <p:ph idx="1" type="subTitle"/>
          </p:nvPr>
        </p:nvSpPr>
        <p:spPr>
          <a:xfrm>
            <a:off x="1167950" y="2992942"/>
            <a:ext cx="31149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56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6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6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6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6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6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6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6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7"/>
          <p:cNvSpPr txBox="1"/>
          <p:nvPr>
            <p:ph type="title"/>
          </p:nvPr>
        </p:nvSpPr>
        <p:spPr>
          <a:xfrm>
            <a:off x="1083775" y="1870775"/>
            <a:ext cx="28743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3" name="Google Shape;583;p57"/>
          <p:cNvSpPr txBox="1"/>
          <p:nvPr>
            <p:ph idx="1" type="subTitle"/>
          </p:nvPr>
        </p:nvSpPr>
        <p:spPr>
          <a:xfrm>
            <a:off x="1083775" y="2242428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57"/>
          <p:cNvSpPr txBox="1"/>
          <p:nvPr>
            <p:ph idx="2" type="title"/>
          </p:nvPr>
        </p:nvSpPr>
        <p:spPr>
          <a:xfrm>
            <a:off x="5185925" y="1870775"/>
            <a:ext cx="28743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5" name="Google Shape;585;p57"/>
          <p:cNvSpPr txBox="1"/>
          <p:nvPr>
            <p:ph idx="3" type="subTitle"/>
          </p:nvPr>
        </p:nvSpPr>
        <p:spPr>
          <a:xfrm>
            <a:off x="5185925" y="2242428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57"/>
          <p:cNvSpPr txBox="1"/>
          <p:nvPr>
            <p:ph idx="4" type="title"/>
          </p:nvPr>
        </p:nvSpPr>
        <p:spPr>
          <a:xfrm>
            <a:off x="1083775" y="3312228"/>
            <a:ext cx="28743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7" name="Google Shape;587;p57"/>
          <p:cNvSpPr txBox="1"/>
          <p:nvPr>
            <p:ph idx="5" type="subTitle"/>
          </p:nvPr>
        </p:nvSpPr>
        <p:spPr>
          <a:xfrm>
            <a:off x="1083775" y="3690832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57"/>
          <p:cNvSpPr txBox="1"/>
          <p:nvPr>
            <p:ph idx="6" type="title"/>
          </p:nvPr>
        </p:nvSpPr>
        <p:spPr>
          <a:xfrm>
            <a:off x="5196063" y="3312228"/>
            <a:ext cx="285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9" name="Google Shape;589;p57"/>
          <p:cNvSpPr txBox="1"/>
          <p:nvPr>
            <p:ph idx="7" type="subTitle"/>
          </p:nvPr>
        </p:nvSpPr>
        <p:spPr>
          <a:xfrm>
            <a:off x="5185925" y="3690832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57"/>
          <p:cNvSpPr txBox="1"/>
          <p:nvPr>
            <p:ph idx="8" type="title"/>
          </p:nvPr>
        </p:nvSpPr>
        <p:spPr>
          <a:xfrm>
            <a:off x="2313275" y="445025"/>
            <a:ext cx="45174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1" name="Google Shape;591;p57"/>
          <p:cNvSpPr/>
          <p:nvPr/>
        </p:nvSpPr>
        <p:spPr>
          <a:xfrm>
            <a:off x="713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7"/>
          <p:cNvSpPr/>
          <p:nvPr/>
        </p:nvSpPr>
        <p:spPr>
          <a:xfrm>
            <a:off x="917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7"/>
          <p:cNvSpPr/>
          <p:nvPr/>
        </p:nvSpPr>
        <p:spPr>
          <a:xfrm>
            <a:off x="11211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7"/>
          <p:cNvSpPr/>
          <p:nvPr/>
        </p:nvSpPr>
        <p:spPr>
          <a:xfrm>
            <a:off x="13251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7"/>
          <p:cNvSpPr/>
          <p:nvPr/>
        </p:nvSpPr>
        <p:spPr>
          <a:xfrm>
            <a:off x="766027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7"/>
          <p:cNvSpPr/>
          <p:nvPr/>
        </p:nvSpPr>
        <p:spPr>
          <a:xfrm>
            <a:off x="786425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7"/>
          <p:cNvSpPr/>
          <p:nvPr/>
        </p:nvSpPr>
        <p:spPr>
          <a:xfrm>
            <a:off x="806822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7"/>
          <p:cNvSpPr/>
          <p:nvPr/>
        </p:nvSpPr>
        <p:spPr>
          <a:xfrm>
            <a:off x="827220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8"/>
          <p:cNvSpPr txBox="1"/>
          <p:nvPr>
            <p:ph type="title"/>
          </p:nvPr>
        </p:nvSpPr>
        <p:spPr>
          <a:xfrm>
            <a:off x="680513" y="1852350"/>
            <a:ext cx="2580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1" name="Google Shape;601;p58"/>
          <p:cNvSpPr txBox="1"/>
          <p:nvPr>
            <p:ph idx="1" type="subTitle"/>
          </p:nvPr>
        </p:nvSpPr>
        <p:spPr>
          <a:xfrm>
            <a:off x="680513" y="2230945"/>
            <a:ext cx="258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58"/>
          <p:cNvSpPr txBox="1"/>
          <p:nvPr>
            <p:ph idx="2" type="title"/>
          </p:nvPr>
        </p:nvSpPr>
        <p:spPr>
          <a:xfrm>
            <a:off x="3281996" y="1852350"/>
            <a:ext cx="2580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3" name="Google Shape;603;p58"/>
          <p:cNvSpPr txBox="1"/>
          <p:nvPr>
            <p:ph idx="3" type="subTitle"/>
          </p:nvPr>
        </p:nvSpPr>
        <p:spPr>
          <a:xfrm>
            <a:off x="3281996" y="2230945"/>
            <a:ext cx="258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58"/>
          <p:cNvSpPr txBox="1"/>
          <p:nvPr>
            <p:ph idx="4" type="title"/>
          </p:nvPr>
        </p:nvSpPr>
        <p:spPr>
          <a:xfrm>
            <a:off x="680513" y="3285750"/>
            <a:ext cx="2580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5" name="Google Shape;605;p58"/>
          <p:cNvSpPr txBox="1"/>
          <p:nvPr>
            <p:ph idx="5" type="subTitle"/>
          </p:nvPr>
        </p:nvSpPr>
        <p:spPr>
          <a:xfrm>
            <a:off x="680513" y="3664345"/>
            <a:ext cx="258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6" name="Google Shape;606;p58"/>
          <p:cNvSpPr txBox="1"/>
          <p:nvPr>
            <p:ph idx="6" type="title"/>
          </p:nvPr>
        </p:nvSpPr>
        <p:spPr>
          <a:xfrm>
            <a:off x="3281996" y="3285750"/>
            <a:ext cx="2580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7" name="Google Shape;607;p58"/>
          <p:cNvSpPr txBox="1"/>
          <p:nvPr>
            <p:ph idx="7" type="subTitle"/>
          </p:nvPr>
        </p:nvSpPr>
        <p:spPr>
          <a:xfrm>
            <a:off x="3281996" y="3664345"/>
            <a:ext cx="258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58"/>
          <p:cNvSpPr txBox="1"/>
          <p:nvPr>
            <p:ph idx="8" type="title"/>
          </p:nvPr>
        </p:nvSpPr>
        <p:spPr>
          <a:xfrm>
            <a:off x="5883487" y="1852350"/>
            <a:ext cx="2580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9" name="Google Shape;609;p58"/>
          <p:cNvSpPr txBox="1"/>
          <p:nvPr>
            <p:ph idx="9" type="subTitle"/>
          </p:nvPr>
        </p:nvSpPr>
        <p:spPr>
          <a:xfrm>
            <a:off x="5883487" y="2230945"/>
            <a:ext cx="258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58"/>
          <p:cNvSpPr txBox="1"/>
          <p:nvPr>
            <p:ph idx="13" type="title"/>
          </p:nvPr>
        </p:nvSpPr>
        <p:spPr>
          <a:xfrm>
            <a:off x="5883487" y="3285750"/>
            <a:ext cx="2580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1" name="Google Shape;611;p58"/>
          <p:cNvSpPr txBox="1"/>
          <p:nvPr>
            <p:ph idx="14" type="subTitle"/>
          </p:nvPr>
        </p:nvSpPr>
        <p:spPr>
          <a:xfrm>
            <a:off x="5883487" y="3664345"/>
            <a:ext cx="258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58"/>
          <p:cNvSpPr txBox="1"/>
          <p:nvPr>
            <p:ph idx="15" type="title"/>
          </p:nvPr>
        </p:nvSpPr>
        <p:spPr>
          <a:xfrm>
            <a:off x="2599150" y="445025"/>
            <a:ext cx="39459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3" name="Google Shape;613;p58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8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8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8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8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8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8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8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BLANK_1_1_1_1_1_2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9"/>
          <p:cNvSpPr txBox="1"/>
          <p:nvPr>
            <p:ph type="title"/>
          </p:nvPr>
        </p:nvSpPr>
        <p:spPr>
          <a:xfrm>
            <a:off x="719975" y="1866233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3" name="Google Shape;623;p59"/>
          <p:cNvSpPr txBox="1"/>
          <p:nvPr>
            <p:ph idx="1" type="subTitle"/>
          </p:nvPr>
        </p:nvSpPr>
        <p:spPr>
          <a:xfrm>
            <a:off x="719975" y="2251769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59"/>
          <p:cNvSpPr txBox="1"/>
          <p:nvPr>
            <p:ph idx="2" type="title"/>
          </p:nvPr>
        </p:nvSpPr>
        <p:spPr>
          <a:xfrm>
            <a:off x="3419248" y="1866233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5" name="Google Shape;625;p59"/>
          <p:cNvSpPr txBox="1"/>
          <p:nvPr>
            <p:ph idx="3" type="subTitle"/>
          </p:nvPr>
        </p:nvSpPr>
        <p:spPr>
          <a:xfrm>
            <a:off x="3419244" y="2251769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59"/>
          <p:cNvSpPr txBox="1"/>
          <p:nvPr>
            <p:ph idx="4" type="title"/>
          </p:nvPr>
        </p:nvSpPr>
        <p:spPr>
          <a:xfrm>
            <a:off x="2069611" y="32857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7" name="Google Shape;627;p59"/>
          <p:cNvSpPr txBox="1"/>
          <p:nvPr>
            <p:ph idx="5" type="subTitle"/>
          </p:nvPr>
        </p:nvSpPr>
        <p:spPr>
          <a:xfrm>
            <a:off x="2069600" y="3657558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59"/>
          <p:cNvSpPr txBox="1"/>
          <p:nvPr>
            <p:ph idx="6" type="title"/>
          </p:nvPr>
        </p:nvSpPr>
        <p:spPr>
          <a:xfrm>
            <a:off x="6118520" y="1866233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9" name="Google Shape;629;p59"/>
          <p:cNvSpPr txBox="1"/>
          <p:nvPr>
            <p:ph idx="7" type="subTitle"/>
          </p:nvPr>
        </p:nvSpPr>
        <p:spPr>
          <a:xfrm>
            <a:off x="6118520" y="2251769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0" name="Google Shape;630;p59"/>
          <p:cNvSpPr txBox="1"/>
          <p:nvPr>
            <p:ph idx="8" type="title"/>
          </p:nvPr>
        </p:nvSpPr>
        <p:spPr>
          <a:xfrm>
            <a:off x="4768884" y="32857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1" name="Google Shape;631;p59"/>
          <p:cNvSpPr txBox="1"/>
          <p:nvPr>
            <p:ph idx="9" type="subTitle"/>
          </p:nvPr>
        </p:nvSpPr>
        <p:spPr>
          <a:xfrm>
            <a:off x="4768870" y="3657558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2" name="Google Shape;632;p59"/>
          <p:cNvSpPr txBox="1"/>
          <p:nvPr>
            <p:ph idx="13" type="title"/>
          </p:nvPr>
        </p:nvSpPr>
        <p:spPr>
          <a:xfrm>
            <a:off x="2599150" y="445025"/>
            <a:ext cx="39459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3" name="Google Shape;633;p59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9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59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9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9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9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9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59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0"/>
          <p:cNvSpPr txBox="1"/>
          <p:nvPr>
            <p:ph hasCustomPrompt="1" type="title"/>
          </p:nvPr>
        </p:nvSpPr>
        <p:spPr>
          <a:xfrm>
            <a:off x="833075" y="983350"/>
            <a:ext cx="3584100" cy="828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43" name="Google Shape;643;p60"/>
          <p:cNvSpPr txBox="1"/>
          <p:nvPr>
            <p:ph idx="1" type="subTitle"/>
          </p:nvPr>
        </p:nvSpPr>
        <p:spPr>
          <a:xfrm>
            <a:off x="833075" y="1811650"/>
            <a:ext cx="44124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60"/>
          <p:cNvSpPr txBox="1"/>
          <p:nvPr>
            <p:ph hasCustomPrompt="1" idx="2" type="title"/>
          </p:nvPr>
        </p:nvSpPr>
        <p:spPr>
          <a:xfrm>
            <a:off x="833075" y="2757529"/>
            <a:ext cx="3584100" cy="828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45" name="Google Shape;645;p60"/>
          <p:cNvSpPr txBox="1"/>
          <p:nvPr>
            <p:ph idx="3" type="subTitle"/>
          </p:nvPr>
        </p:nvSpPr>
        <p:spPr>
          <a:xfrm>
            <a:off x="833075" y="3585825"/>
            <a:ext cx="44124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60"/>
          <p:cNvSpPr/>
          <p:nvPr/>
        </p:nvSpPr>
        <p:spPr>
          <a:xfrm>
            <a:off x="766027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0"/>
          <p:cNvSpPr/>
          <p:nvPr/>
        </p:nvSpPr>
        <p:spPr>
          <a:xfrm>
            <a:off x="786425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0"/>
          <p:cNvSpPr/>
          <p:nvPr/>
        </p:nvSpPr>
        <p:spPr>
          <a:xfrm>
            <a:off x="806822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0"/>
          <p:cNvSpPr/>
          <p:nvPr/>
        </p:nvSpPr>
        <p:spPr>
          <a:xfrm>
            <a:off x="827220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0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0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0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0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6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1"/>
          <p:cNvSpPr txBox="1"/>
          <p:nvPr>
            <p:ph type="title"/>
          </p:nvPr>
        </p:nvSpPr>
        <p:spPr>
          <a:xfrm>
            <a:off x="1195915" y="2176950"/>
            <a:ext cx="31362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5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6" name="Google Shape;656;p61"/>
          <p:cNvSpPr txBox="1"/>
          <p:nvPr>
            <p:ph hasCustomPrompt="1" idx="2" type="title"/>
          </p:nvPr>
        </p:nvSpPr>
        <p:spPr>
          <a:xfrm>
            <a:off x="3411106" y="995800"/>
            <a:ext cx="921000" cy="100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7" name="Google Shape;657;p61"/>
          <p:cNvSpPr txBox="1"/>
          <p:nvPr>
            <p:ph idx="1" type="subTitle"/>
          </p:nvPr>
        </p:nvSpPr>
        <p:spPr>
          <a:xfrm>
            <a:off x="861500" y="3281900"/>
            <a:ext cx="3470400" cy="713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61"/>
          <p:cNvSpPr/>
          <p:nvPr/>
        </p:nvSpPr>
        <p:spPr>
          <a:xfrm>
            <a:off x="720000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61"/>
          <p:cNvSpPr/>
          <p:nvPr/>
        </p:nvSpPr>
        <p:spPr>
          <a:xfrm>
            <a:off x="923975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61"/>
          <p:cNvSpPr/>
          <p:nvPr/>
        </p:nvSpPr>
        <p:spPr>
          <a:xfrm>
            <a:off x="1127950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61"/>
          <p:cNvSpPr/>
          <p:nvPr/>
        </p:nvSpPr>
        <p:spPr>
          <a:xfrm>
            <a:off x="1331925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61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61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61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61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4277525" y="445025"/>
            <a:ext cx="3462000" cy="62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4283975" y="1526075"/>
            <a:ext cx="4015200" cy="26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7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2"/>
          <p:cNvSpPr txBox="1"/>
          <p:nvPr>
            <p:ph idx="1" type="subTitle"/>
          </p:nvPr>
        </p:nvSpPr>
        <p:spPr>
          <a:xfrm>
            <a:off x="1694400" y="3150725"/>
            <a:ext cx="21003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b="1" sz="2000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/>
        </p:txBody>
      </p:sp>
      <p:sp>
        <p:nvSpPr>
          <p:cNvPr id="668" name="Google Shape;668;p62"/>
          <p:cNvSpPr txBox="1"/>
          <p:nvPr>
            <p:ph idx="2" type="subTitle"/>
          </p:nvPr>
        </p:nvSpPr>
        <p:spPr>
          <a:xfrm>
            <a:off x="5349275" y="3150725"/>
            <a:ext cx="21003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b="1" sz="2000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/>
        </p:txBody>
      </p:sp>
      <p:sp>
        <p:nvSpPr>
          <p:cNvPr id="669" name="Google Shape;669;p62"/>
          <p:cNvSpPr txBox="1"/>
          <p:nvPr>
            <p:ph idx="3" type="subTitle"/>
          </p:nvPr>
        </p:nvSpPr>
        <p:spPr>
          <a:xfrm>
            <a:off x="1694400" y="3536150"/>
            <a:ext cx="21003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62"/>
          <p:cNvSpPr txBox="1"/>
          <p:nvPr>
            <p:ph idx="4" type="subTitle"/>
          </p:nvPr>
        </p:nvSpPr>
        <p:spPr>
          <a:xfrm>
            <a:off x="5349275" y="3536150"/>
            <a:ext cx="21003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62"/>
          <p:cNvSpPr txBox="1"/>
          <p:nvPr>
            <p:ph type="title"/>
          </p:nvPr>
        </p:nvSpPr>
        <p:spPr>
          <a:xfrm>
            <a:off x="3673950" y="445025"/>
            <a:ext cx="1796100" cy="62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3"/>
          <p:cNvSpPr txBox="1"/>
          <p:nvPr>
            <p:ph type="ctrTitle"/>
          </p:nvPr>
        </p:nvSpPr>
        <p:spPr>
          <a:xfrm>
            <a:off x="2429950" y="499475"/>
            <a:ext cx="4284000" cy="997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4" name="Google Shape;674;p63"/>
          <p:cNvSpPr txBox="1"/>
          <p:nvPr>
            <p:ph idx="1" type="subTitle"/>
          </p:nvPr>
        </p:nvSpPr>
        <p:spPr>
          <a:xfrm>
            <a:off x="2425075" y="1458000"/>
            <a:ext cx="42939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5" name="Google Shape;675;p63"/>
          <p:cNvSpPr txBox="1"/>
          <p:nvPr>
            <p:ph idx="2" type="subTitle"/>
          </p:nvPr>
        </p:nvSpPr>
        <p:spPr>
          <a:xfrm>
            <a:off x="2425000" y="3528250"/>
            <a:ext cx="4293900" cy="4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6" name="Google Shape;676;p63"/>
          <p:cNvSpPr txBox="1"/>
          <p:nvPr/>
        </p:nvSpPr>
        <p:spPr>
          <a:xfrm>
            <a:off x="2478600" y="4154900"/>
            <a:ext cx="4186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CREDITS: This presentation template was created by </a:t>
            </a:r>
            <a:r>
              <a:rPr b="1" lang="en" sz="1000">
                <a:solidFill>
                  <a:schemeClr val="accent1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, including icons by </a:t>
            </a:r>
            <a:r>
              <a:rPr b="1" lang="en" sz="1000">
                <a:solidFill>
                  <a:schemeClr val="accent1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 and infographics &amp; images by </a:t>
            </a:r>
            <a:r>
              <a:rPr b="1" lang="en" sz="1000">
                <a:solidFill>
                  <a:schemeClr val="accent1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accent1"/>
              </a:solidFill>
              <a:highlight>
                <a:srgbClr val="DFDEFC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4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4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64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64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64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64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64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4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4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64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64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4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5"/>
          <p:cNvSpPr/>
          <p:nvPr/>
        </p:nvSpPr>
        <p:spPr>
          <a:xfrm>
            <a:off x="766027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5"/>
          <p:cNvSpPr/>
          <p:nvPr/>
        </p:nvSpPr>
        <p:spPr>
          <a:xfrm>
            <a:off x="786425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65"/>
          <p:cNvSpPr/>
          <p:nvPr/>
        </p:nvSpPr>
        <p:spPr>
          <a:xfrm>
            <a:off x="806822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65"/>
          <p:cNvSpPr/>
          <p:nvPr/>
        </p:nvSpPr>
        <p:spPr>
          <a:xfrm>
            <a:off x="827220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65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65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65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65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>
            <p:ph type="ctrTitle"/>
          </p:nvPr>
        </p:nvSpPr>
        <p:spPr>
          <a:xfrm>
            <a:off x="3363300" y="1381250"/>
            <a:ext cx="5024700" cy="21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04" name="Google Shape;704;p67"/>
          <p:cNvSpPr txBox="1"/>
          <p:nvPr>
            <p:ph idx="1" type="subTitle"/>
          </p:nvPr>
        </p:nvSpPr>
        <p:spPr>
          <a:xfrm>
            <a:off x="7032300" y="630050"/>
            <a:ext cx="1355700" cy="53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5" name="Google Shape;705;p67"/>
          <p:cNvSpPr txBox="1"/>
          <p:nvPr>
            <p:ph idx="2" type="subTitle"/>
          </p:nvPr>
        </p:nvSpPr>
        <p:spPr>
          <a:xfrm>
            <a:off x="4075450" y="3685050"/>
            <a:ext cx="4312500" cy="48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6" name="Google Shape;706;p67"/>
          <p:cNvSpPr/>
          <p:nvPr/>
        </p:nvSpPr>
        <p:spPr>
          <a:xfrm>
            <a:off x="766027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67"/>
          <p:cNvSpPr/>
          <p:nvPr/>
        </p:nvSpPr>
        <p:spPr>
          <a:xfrm>
            <a:off x="786425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67"/>
          <p:cNvSpPr/>
          <p:nvPr/>
        </p:nvSpPr>
        <p:spPr>
          <a:xfrm>
            <a:off x="806822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67"/>
          <p:cNvSpPr/>
          <p:nvPr/>
        </p:nvSpPr>
        <p:spPr>
          <a:xfrm>
            <a:off x="827220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67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67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67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67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8"/>
          <p:cNvSpPr txBox="1"/>
          <p:nvPr>
            <p:ph type="title"/>
          </p:nvPr>
        </p:nvSpPr>
        <p:spPr>
          <a:xfrm>
            <a:off x="4127125" y="2176950"/>
            <a:ext cx="3967200" cy="8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6" name="Google Shape;716;p68"/>
          <p:cNvSpPr txBox="1"/>
          <p:nvPr>
            <p:ph hasCustomPrompt="1" idx="2" type="title"/>
          </p:nvPr>
        </p:nvSpPr>
        <p:spPr>
          <a:xfrm>
            <a:off x="4127125" y="995800"/>
            <a:ext cx="819900" cy="100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7" name="Google Shape;717;p68"/>
          <p:cNvSpPr txBox="1"/>
          <p:nvPr>
            <p:ph idx="1" type="subTitle"/>
          </p:nvPr>
        </p:nvSpPr>
        <p:spPr>
          <a:xfrm>
            <a:off x="4127125" y="3281900"/>
            <a:ext cx="3405000" cy="790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68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68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68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68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68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68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68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68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68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8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68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8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9"/>
          <p:cNvSpPr txBox="1"/>
          <p:nvPr>
            <p:ph type="title"/>
          </p:nvPr>
        </p:nvSpPr>
        <p:spPr>
          <a:xfrm>
            <a:off x="720000" y="472790"/>
            <a:ext cx="40551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2" name="Google Shape;732;p69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AutoNum type="arabicPeriod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33" name="Google Shape;733;p69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69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69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69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69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69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69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0"/>
          <p:cNvSpPr txBox="1"/>
          <p:nvPr>
            <p:ph idx="1" type="subTitle"/>
          </p:nvPr>
        </p:nvSpPr>
        <p:spPr>
          <a:xfrm>
            <a:off x="1290750" y="2769725"/>
            <a:ext cx="29076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b="1" sz="2000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/>
        </p:txBody>
      </p:sp>
      <p:sp>
        <p:nvSpPr>
          <p:cNvPr id="743" name="Google Shape;743;p70"/>
          <p:cNvSpPr txBox="1"/>
          <p:nvPr>
            <p:ph idx="2" type="subTitle"/>
          </p:nvPr>
        </p:nvSpPr>
        <p:spPr>
          <a:xfrm>
            <a:off x="4945625" y="2769725"/>
            <a:ext cx="29076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b="1" sz="2000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/>
        </p:txBody>
      </p:sp>
      <p:sp>
        <p:nvSpPr>
          <p:cNvPr id="744" name="Google Shape;744;p70"/>
          <p:cNvSpPr txBox="1"/>
          <p:nvPr>
            <p:ph idx="3" type="subTitle"/>
          </p:nvPr>
        </p:nvSpPr>
        <p:spPr>
          <a:xfrm>
            <a:off x="1290763" y="3141267"/>
            <a:ext cx="2907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70"/>
          <p:cNvSpPr txBox="1"/>
          <p:nvPr>
            <p:ph idx="4" type="subTitle"/>
          </p:nvPr>
        </p:nvSpPr>
        <p:spPr>
          <a:xfrm>
            <a:off x="4945638" y="3141267"/>
            <a:ext cx="2907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70"/>
          <p:cNvSpPr txBox="1"/>
          <p:nvPr>
            <p:ph type="title"/>
          </p:nvPr>
        </p:nvSpPr>
        <p:spPr>
          <a:xfrm>
            <a:off x="2048150" y="445025"/>
            <a:ext cx="5047800" cy="62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7" name="Google Shape;747;p70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70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70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70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70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70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70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70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70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70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70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70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71"/>
          <p:cNvSpPr txBox="1"/>
          <p:nvPr>
            <p:ph type="title"/>
          </p:nvPr>
        </p:nvSpPr>
        <p:spPr>
          <a:xfrm>
            <a:off x="2694750" y="445025"/>
            <a:ext cx="37545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2"/>
          <p:cNvSpPr txBox="1"/>
          <p:nvPr>
            <p:ph type="title"/>
          </p:nvPr>
        </p:nvSpPr>
        <p:spPr>
          <a:xfrm>
            <a:off x="4277525" y="445025"/>
            <a:ext cx="3462000" cy="62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3" name="Google Shape;763;p72"/>
          <p:cNvSpPr txBox="1"/>
          <p:nvPr>
            <p:ph idx="1" type="body"/>
          </p:nvPr>
        </p:nvSpPr>
        <p:spPr>
          <a:xfrm>
            <a:off x="4283975" y="1526075"/>
            <a:ext cx="4015200" cy="26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64" name="Google Shape;764;p72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72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72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72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1931250" y="986100"/>
            <a:ext cx="5281500" cy="286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6" name="Google Shape;76;p8"/>
          <p:cNvSpPr/>
          <p:nvPr/>
        </p:nvSpPr>
        <p:spPr>
          <a:xfrm>
            <a:off x="766027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786425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806822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827220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3"/>
          <p:cNvSpPr txBox="1"/>
          <p:nvPr>
            <p:ph type="title"/>
          </p:nvPr>
        </p:nvSpPr>
        <p:spPr>
          <a:xfrm>
            <a:off x="1931250" y="986100"/>
            <a:ext cx="5281500" cy="286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70" name="Google Shape;770;p73"/>
          <p:cNvSpPr/>
          <p:nvPr/>
        </p:nvSpPr>
        <p:spPr>
          <a:xfrm>
            <a:off x="766027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73"/>
          <p:cNvSpPr/>
          <p:nvPr/>
        </p:nvSpPr>
        <p:spPr>
          <a:xfrm>
            <a:off x="786425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73"/>
          <p:cNvSpPr/>
          <p:nvPr/>
        </p:nvSpPr>
        <p:spPr>
          <a:xfrm>
            <a:off x="806822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73"/>
          <p:cNvSpPr/>
          <p:nvPr/>
        </p:nvSpPr>
        <p:spPr>
          <a:xfrm>
            <a:off x="827220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73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73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73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73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4"/>
          <p:cNvSpPr txBox="1"/>
          <p:nvPr>
            <p:ph type="title"/>
          </p:nvPr>
        </p:nvSpPr>
        <p:spPr>
          <a:xfrm>
            <a:off x="2277100" y="1409525"/>
            <a:ext cx="29583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0" name="Google Shape;780;p74"/>
          <p:cNvSpPr txBox="1"/>
          <p:nvPr>
            <p:ph idx="1" type="subTitle"/>
          </p:nvPr>
        </p:nvSpPr>
        <p:spPr>
          <a:xfrm>
            <a:off x="1222000" y="2372000"/>
            <a:ext cx="40134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74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74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74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74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5"/>
          <p:cNvSpPr txBox="1"/>
          <p:nvPr>
            <p:ph type="title"/>
          </p:nvPr>
        </p:nvSpPr>
        <p:spPr>
          <a:xfrm>
            <a:off x="4243300" y="3254600"/>
            <a:ext cx="4337400" cy="14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7" name="Google Shape;787;p75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75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75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75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75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75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75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75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75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75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75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75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6"/>
          <p:cNvSpPr txBox="1"/>
          <p:nvPr>
            <p:ph hasCustomPrompt="1" type="title"/>
          </p:nvPr>
        </p:nvSpPr>
        <p:spPr>
          <a:xfrm>
            <a:off x="4041363" y="1459475"/>
            <a:ext cx="4386000" cy="1280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7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01" name="Google Shape;801;p76"/>
          <p:cNvSpPr txBox="1"/>
          <p:nvPr>
            <p:ph idx="1" type="subTitle"/>
          </p:nvPr>
        </p:nvSpPr>
        <p:spPr>
          <a:xfrm>
            <a:off x="4490375" y="2970625"/>
            <a:ext cx="34881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2" name="Google Shape;802;p76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76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76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76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76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76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76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76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76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76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76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76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8"/>
          <p:cNvSpPr txBox="1"/>
          <p:nvPr>
            <p:ph type="title"/>
          </p:nvPr>
        </p:nvSpPr>
        <p:spPr>
          <a:xfrm>
            <a:off x="1139050" y="1965726"/>
            <a:ext cx="3589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17" name="Google Shape;817;p78"/>
          <p:cNvSpPr txBox="1"/>
          <p:nvPr>
            <p:ph idx="1" type="subTitle"/>
          </p:nvPr>
        </p:nvSpPr>
        <p:spPr>
          <a:xfrm>
            <a:off x="1496500" y="2346550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78"/>
          <p:cNvSpPr txBox="1"/>
          <p:nvPr>
            <p:ph idx="2" type="title"/>
          </p:nvPr>
        </p:nvSpPr>
        <p:spPr>
          <a:xfrm>
            <a:off x="4390250" y="1965726"/>
            <a:ext cx="36147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19" name="Google Shape;819;p78"/>
          <p:cNvSpPr txBox="1"/>
          <p:nvPr>
            <p:ph idx="3" type="subTitle"/>
          </p:nvPr>
        </p:nvSpPr>
        <p:spPr>
          <a:xfrm>
            <a:off x="4760450" y="2304900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78"/>
          <p:cNvSpPr txBox="1"/>
          <p:nvPr>
            <p:ph idx="4" type="title"/>
          </p:nvPr>
        </p:nvSpPr>
        <p:spPr>
          <a:xfrm>
            <a:off x="1139050" y="3559587"/>
            <a:ext cx="3589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1" name="Google Shape;821;p78"/>
          <p:cNvSpPr txBox="1"/>
          <p:nvPr>
            <p:ph idx="5" type="subTitle"/>
          </p:nvPr>
        </p:nvSpPr>
        <p:spPr>
          <a:xfrm>
            <a:off x="1496500" y="3940412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78"/>
          <p:cNvSpPr txBox="1"/>
          <p:nvPr>
            <p:ph idx="6" type="title"/>
          </p:nvPr>
        </p:nvSpPr>
        <p:spPr>
          <a:xfrm>
            <a:off x="4403000" y="3559587"/>
            <a:ext cx="3589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3" name="Google Shape;823;p78"/>
          <p:cNvSpPr txBox="1"/>
          <p:nvPr>
            <p:ph idx="7" type="subTitle"/>
          </p:nvPr>
        </p:nvSpPr>
        <p:spPr>
          <a:xfrm>
            <a:off x="4760450" y="3940412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78"/>
          <p:cNvSpPr txBox="1"/>
          <p:nvPr>
            <p:ph idx="8" type="title"/>
          </p:nvPr>
        </p:nvSpPr>
        <p:spPr>
          <a:xfrm>
            <a:off x="2963175" y="445025"/>
            <a:ext cx="32178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5" name="Google Shape;825;p78"/>
          <p:cNvSpPr txBox="1"/>
          <p:nvPr>
            <p:ph hasCustomPrompt="1" idx="9" type="title"/>
          </p:nvPr>
        </p:nvSpPr>
        <p:spPr>
          <a:xfrm>
            <a:off x="2590750" y="1475875"/>
            <a:ext cx="685800" cy="44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6" name="Google Shape;826;p78"/>
          <p:cNvSpPr txBox="1"/>
          <p:nvPr>
            <p:ph hasCustomPrompt="1" idx="13" type="title"/>
          </p:nvPr>
        </p:nvSpPr>
        <p:spPr>
          <a:xfrm>
            <a:off x="2590750" y="3066775"/>
            <a:ext cx="685800" cy="44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7" name="Google Shape;827;p78"/>
          <p:cNvSpPr txBox="1"/>
          <p:nvPr>
            <p:ph hasCustomPrompt="1" idx="14" type="title"/>
          </p:nvPr>
        </p:nvSpPr>
        <p:spPr>
          <a:xfrm>
            <a:off x="5854694" y="1475875"/>
            <a:ext cx="685800" cy="44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8" name="Google Shape;828;p78"/>
          <p:cNvSpPr txBox="1"/>
          <p:nvPr>
            <p:ph hasCustomPrompt="1" idx="15" type="title"/>
          </p:nvPr>
        </p:nvSpPr>
        <p:spPr>
          <a:xfrm>
            <a:off x="5854694" y="3056126"/>
            <a:ext cx="685800" cy="44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9" name="Google Shape;829;p78"/>
          <p:cNvSpPr/>
          <p:nvPr/>
        </p:nvSpPr>
        <p:spPr>
          <a:xfrm>
            <a:off x="766027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78"/>
          <p:cNvSpPr/>
          <p:nvPr/>
        </p:nvSpPr>
        <p:spPr>
          <a:xfrm>
            <a:off x="786425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78"/>
          <p:cNvSpPr/>
          <p:nvPr/>
        </p:nvSpPr>
        <p:spPr>
          <a:xfrm>
            <a:off x="806822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78"/>
          <p:cNvSpPr/>
          <p:nvPr/>
        </p:nvSpPr>
        <p:spPr>
          <a:xfrm>
            <a:off x="827220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78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78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78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78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9"/>
          <p:cNvSpPr txBox="1"/>
          <p:nvPr>
            <p:ph type="ctrTitle"/>
          </p:nvPr>
        </p:nvSpPr>
        <p:spPr>
          <a:xfrm>
            <a:off x="2742925" y="3066000"/>
            <a:ext cx="3658200" cy="685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9" name="Google Shape;839;p79"/>
          <p:cNvSpPr txBox="1"/>
          <p:nvPr>
            <p:ph idx="1" type="subTitle"/>
          </p:nvPr>
        </p:nvSpPr>
        <p:spPr>
          <a:xfrm>
            <a:off x="1366000" y="1458000"/>
            <a:ext cx="64122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0" name="Google Shape;840;p79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79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79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79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79"/>
          <p:cNvSpPr/>
          <p:nvPr/>
        </p:nvSpPr>
        <p:spPr>
          <a:xfrm>
            <a:off x="766027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79"/>
          <p:cNvSpPr/>
          <p:nvPr/>
        </p:nvSpPr>
        <p:spPr>
          <a:xfrm>
            <a:off x="786425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79"/>
          <p:cNvSpPr/>
          <p:nvPr/>
        </p:nvSpPr>
        <p:spPr>
          <a:xfrm>
            <a:off x="806822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79"/>
          <p:cNvSpPr/>
          <p:nvPr/>
        </p:nvSpPr>
        <p:spPr>
          <a:xfrm>
            <a:off x="827220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0"/>
          <p:cNvSpPr txBox="1"/>
          <p:nvPr>
            <p:ph type="title"/>
          </p:nvPr>
        </p:nvSpPr>
        <p:spPr>
          <a:xfrm>
            <a:off x="2443700" y="445025"/>
            <a:ext cx="42567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0" name="Google Shape;850;p80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80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80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80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1"/>
          <p:cNvSpPr txBox="1"/>
          <p:nvPr>
            <p:ph type="title"/>
          </p:nvPr>
        </p:nvSpPr>
        <p:spPr>
          <a:xfrm>
            <a:off x="1765750" y="445025"/>
            <a:ext cx="56124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6" name="Google Shape;856;p81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81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81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81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81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81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81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81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81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81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81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81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82"/>
          <p:cNvSpPr txBox="1"/>
          <p:nvPr>
            <p:ph idx="1" type="subTitle"/>
          </p:nvPr>
        </p:nvSpPr>
        <p:spPr>
          <a:xfrm>
            <a:off x="1172300" y="2226050"/>
            <a:ext cx="33180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0" name="Google Shape;870;p82"/>
          <p:cNvSpPr txBox="1"/>
          <p:nvPr>
            <p:ph type="title"/>
          </p:nvPr>
        </p:nvSpPr>
        <p:spPr>
          <a:xfrm>
            <a:off x="1172300" y="1591150"/>
            <a:ext cx="2651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title"/>
          </p:nvPr>
        </p:nvSpPr>
        <p:spPr>
          <a:xfrm>
            <a:off x="2277100" y="1409525"/>
            <a:ext cx="29583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9"/>
          <p:cNvSpPr txBox="1"/>
          <p:nvPr>
            <p:ph idx="1" type="subTitle"/>
          </p:nvPr>
        </p:nvSpPr>
        <p:spPr>
          <a:xfrm>
            <a:off x="1222000" y="2372000"/>
            <a:ext cx="40134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83"/>
          <p:cNvSpPr txBox="1"/>
          <p:nvPr>
            <p:ph idx="1" type="subTitle"/>
          </p:nvPr>
        </p:nvSpPr>
        <p:spPr>
          <a:xfrm>
            <a:off x="5070000" y="2277075"/>
            <a:ext cx="3318000" cy="1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3" name="Google Shape;873;p83"/>
          <p:cNvSpPr txBox="1"/>
          <p:nvPr>
            <p:ph type="title"/>
          </p:nvPr>
        </p:nvSpPr>
        <p:spPr>
          <a:xfrm>
            <a:off x="5070000" y="1642175"/>
            <a:ext cx="30438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2">
  <p:cSld name="CUSTOM_1_1_1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4"/>
          <p:cNvSpPr txBox="1"/>
          <p:nvPr>
            <p:ph idx="1" type="subTitle"/>
          </p:nvPr>
        </p:nvSpPr>
        <p:spPr>
          <a:xfrm>
            <a:off x="833725" y="2277075"/>
            <a:ext cx="3318000" cy="1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6" name="Google Shape;876;p84"/>
          <p:cNvSpPr txBox="1"/>
          <p:nvPr>
            <p:ph type="title"/>
          </p:nvPr>
        </p:nvSpPr>
        <p:spPr>
          <a:xfrm>
            <a:off x="833725" y="1642175"/>
            <a:ext cx="30438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8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9" name="Google Shape;879;p85"/>
          <p:cNvSpPr txBox="1"/>
          <p:nvPr>
            <p:ph idx="1" type="body"/>
          </p:nvPr>
        </p:nvSpPr>
        <p:spPr>
          <a:xfrm>
            <a:off x="720000" y="1381075"/>
            <a:ext cx="7704000" cy="23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86"/>
          <p:cNvSpPr txBox="1"/>
          <p:nvPr>
            <p:ph type="title"/>
          </p:nvPr>
        </p:nvSpPr>
        <p:spPr>
          <a:xfrm>
            <a:off x="1167950" y="17862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2" name="Google Shape;882;p86"/>
          <p:cNvSpPr txBox="1"/>
          <p:nvPr>
            <p:ph idx="1" type="subTitle"/>
          </p:nvPr>
        </p:nvSpPr>
        <p:spPr>
          <a:xfrm>
            <a:off x="1167950" y="2191775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3" name="Google Shape;883;p86"/>
          <p:cNvSpPr txBox="1"/>
          <p:nvPr>
            <p:ph idx="2" type="title"/>
          </p:nvPr>
        </p:nvSpPr>
        <p:spPr>
          <a:xfrm>
            <a:off x="3403850" y="284662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4" name="Google Shape;884;p86"/>
          <p:cNvSpPr txBox="1"/>
          <p:nvPr>
            <p:ph idx="3" type="subTitle"/>
          </p:nvPr>
        </p:nvSpPr>
        <p:spPr>
          <a:xfrm>
            <a:off x="3403800" y="3251402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5" name="Google Shape;885;p86"/>
          <p:cNvSpPr txBox="1"/>
          <p:nvPr>
            <p:ph idx="4" type="title"/>
          </p:nvPr>
        </p:nvSpPr>
        <p:spPr>
          <a:xfrm>
            <a:off x="5639649" y="17862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6" name="Google Shape;886;p86"/>
          <p:cNvSpPr txBox="1"/>
          <p:nvPr>
            <p:ph idx="5" type="subTitle"/>
          </p:nvPr>
        </p:nvSpPr>
        <p:spPr>
          <a:xfrm>
            <a:off x="5639650" y="2191775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7" name="Google Shape;887;p86"/>
          <p:cNvSpPr txBox="1"/>
          <p:nvPr>
            <p:ph idx="6" type="title"/>
          </p:nvPr>
        </p:nvSpPr>
        <p:spPr>
          <a:xfrm>
            <a:off x="2579275" y="445025"/>
            <a:ext cx="39855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8" name="Google Shape;888;p86"/>
          <p:cNvSpPr/>
          <p:nvPr/>
        </p:nvSpPr>
        <p:spPr>
          <a:xfrm>
            <a:off x="720000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86"/>
          <p:cNvSpPr/>
          <p:nvPr/>
        </p:nvSpPr>
        <p:spPr>
          <a:xfrm>
            <a:off x="923975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86"/>
          <p:cNvSpPr/>
          <p:nvPr/>
        </p:nvSpPr>
        <p:spPr>
          <a:xfrm>
            <a:off x="1127950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86"/>
          <p:cNvSpPr/>
          <p:nvPr/>
        </p:nvSpPr>
        <p:spPr>
          <a:xfrm>
            <a:off x="1331925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86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86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86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86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5"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7"/>
          <p:cNvSpPr txBox="1"/>
          <p:nvPr>
            <p:ph type="title"/>
          </p:nvPr>
        </p:nvSpPr>
        <p:spPr>
          <a:xfrm>
            <a:off x="2905775" y="445025"/>
            <a:ext cx="33324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8" name="Google Shape;898;p87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87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87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87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87"/>
          <p:cNvSpPr txBox="1"/>
          <p:nvPr>
            <p:ph idx="1" type="subTitle"/>
          </p:nvPr>
        </p:nvSpPr>
        <p:spPr>
          <a:xfrm>
            <a:off x="772500" y="1169750"/>
            <a:ext cx="75990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p87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87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87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87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87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87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87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87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5_1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88"/>
          <p:cNvSpPr txBox="1"/>
          <p:nvPr>
            <p:ph type="title"/>
          </p:nvPr>
        </p:nvSpPr>
        <p:spPr>
          <a:xfrm>
            <a:off x="977025" y="1028075"/>
            <a:ext cx="3305700" cy="180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500"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3" name="Google Shape;913;p88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88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88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88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88"/>
          <p:cNvSpPr txBox="1"/>
          <p:nvPr>
            <p:ph idx="1" type="subTitle"/>
          </p:nvPr>
        </p:nvSpPr>
        <p:spPr>
          <a:xfrm>
            <a:off x="1167950" y="2992942"/>
            <a:ext cx="31149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8" name="Google Shape;918;p88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88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88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88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88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88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88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88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9"/>
          <p:cNvSpPr txBox="1"/>
          <p:nvPr>
            <p:ph type="title"/>
          </p:nvPr>
        </p:nvSpPr>
        <p:spPr>
          <a:xfrm>
            <a:off x="1083775" y="1870775"/>
            <a:ext cx="28743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8" name="Google Shape;928;p89"/>
          <p:cNvSpPr txBox="1"/>
          <p:nvPr>
            <p:ph idx="1" type="subTitle"/>
          </p:nvPr>
        </p:nvSpPr>
        <p:spPr>
          <a:xfrm>
            <a:off x="1083775" y="2242428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9" name="Google Shape;929;p89"/>
          <p:cNvSpPr txBox="1"/>
          <p:nvPr>
            <p:ph idx="2" type="title"/>
          </p:nvPr>
        </p:nvSpPr>
        <p:spPr>
          <a:xfrm>
            <a:off x="5185925" y="1870775"/>
            <a:ext cx="28743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0" name="Google Shape;930;p89"/>
          <p:cNvSpPr txBox="1"/>
          <p:nvPr>
            <p:ph idx="3" type="subTitle"/>
          </p:nvPr>
        </p:nvSpPr>
        <p:spPr>
          <a:xfrm>
            <a:off x="5185925" y="2242428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1" name="Google Shape;931;p89"/>
          <p:cNvSpPr txBox="1"/>
          <p:nvPr>
            <p:ph idx="4" type="title"/>
          </p:nvPr>
        </p:nvSpPr>
        <p:spPr>
          <a:xfrm>
            <a:off x="1083775" y="3312228"/>
            <a:ext cx="28743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2" name="Google Shape;932;p89"/>
          <p:cNvSpPr txBox="1"/>
          <p:nvPr>
            <p:ph idx="5" type="subTitle"/>
          </p:nvPr>
        </p:nvSpPr>
        <p:spPr>
          <a:xfrm>
            <a:off x="1083775" y="3690832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3" name="Google Shape;933;p89"/>
          <p:cNvSpPr txBox="1"/>
          <p:nvPr>
            <p:ph idx="6" type="title"/>
          </p:nvPr>
        </p:nvSpPr>
        <p:spPr>
          <a:xfrm>
            <a:off x="5196063" y="3312228"/>
            <a:ext cx="285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4" name="Google Shape;934;p89"/>
          <p:cNvSpPr txBox="1"/>
          <p:nvPr>
            <p:ph idx="7" type="subTitle"/>
          </p:nvPr>
        </p:nvSpPr>
        <p:spPr>
          <a:xfrm>
            <a:off x="5185925" y="3690832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5" name="Google Shape;935;p89"/>
          <p:cNvSpPr txBox="1"/>
          <p:nvPr>
            <p:ph idx="8" type="title"/>
          </p:nvPr>
        </p:nvSpPr>
        <p:spPr>
          <a:xfrm>
            <a:off x="2313275" y="445025"/>
            <a:ext cx="45174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6" name="Google Shape;936;p89"/>
          <p:cNvSpPr/>
          <p:nvPr/>
        </p:nvSpPr>
        <p:spPr>
          <a:xfrm>
            <a:off x="713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89"/>
          <p:cNvSpPr/>
          <p:nvPr/>
        </p:nvSpPr>
        <p:spPr>
          <a:xfrm>
            <a:off x="917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89"/>
          <p:cNvSpPr/>
          <p:nvPr/>
        </p:nvSpPr>
        <p:spPr>
          <a:xfrm>
            <a:off x="11211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89"/>
          <p:cNvSpPr/>
          <p:nvPr/>
        </p:nvSpPr>
        <p:spPr>
          <a:xfrm>
            <a:off x="13251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89"/>
          <p:cNvSpPr/>
          <p:nvPr/>
        </p:nvSpPr>
        <p:spPr>
          <a:xfrm>
            <a:off x="766027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89"/>
          <p:cNvSpPr/>
          <p:nvPr/>
        </p:nvSpPr>
        <p:spPr>
          <a:xfrm>
            <a:off x="786425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89"/>
          <p:cNvSpPr/>
          <p:nvPr/>
        </p:nvSpPr>
        <p:spPr>
          <a:xfrm>
            <a:off x="806822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89"/>
          <p:cNvSpPr/>
          <p:nvPr/>
        </p:nvSpPr>
        <p:spPr>
          <a:xfrm>
            <a:off x="827220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90"/>
          <p:cNvSpPr txBox="1"/>
          <p:nvPr>
            <p:ph type="title"/>
          </p:nvPr>
        </p:nvSpPr>
        <p:spPr>
          <a:xfrm>
            <a:off x="680513" y="1852350"/>
            <a:ext cx="2580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6" name="Google Shape;946;p90"/>
          <p:cNvSpPr txBox="1"/>
          <p:nvPr>
            <p:ph idx="1" type="subTitle"/>
          </p:nvPr>
        </p:nvSpPr>
        <p:spPr>
          <a:xfrm>
            <a:off x="680513" y="2230945"/>
            <a:ext cx="258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p90"/>
          <p:cNvSpPr txBox="1"/>
          <p:nvPr>
            <p:ph idx="2" type="title"/>
          </p:nvPr>
        </p:nvSpPr>
        <p:spPr>
          <a:xfrm>
            <a:off x="3281996" y="1852350"/>
            <a:ext cx="2580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8" name="Google Shape;948;p90"/>
          <p:cNvSpPr txBox="1"/>
          <p:nvPr>
            <p:ph idx="3" type="subTitle"/>
          </p:nvPr>
        </p:nvSpPr>
        <p:spPr>
          <a:xfrm>
            <a:off x="3281996" y="2230945"/>
            <a:ext cx="258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9" name="Google Shape;949;p90"/>
          <p:cNvSpPr txBox="1"/>
          <p:nvPr>
            <p:ph idx="4" type="title"/>
          </p:nvPr>
        </p:nvSpPr>
        <p:spPr>
          <a:xfrm>
            <a:off x="680513" y="3285750"/>
            <a:ext cx="2580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0" name="Google Shape;950;p90"/>
          <p:cNvSpPr txBox="1"/>
          <p:nvPr>
            <p:ph idx="5" type="subTitle"/>
          </p:nvPr>
        </p:nvSpPr>
        <p:spPr>
          <a:xfrm>
            <a:off x="680513" y="3664345"/>
            <a:ext cx="258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90"/>
          <p:cNvSpPr txBox="1"/>
          <p:nvPr>
            <p:ph idx="6" type="title"/>
          </p:nvPr>
        </p:nvSpPr>
        <p:spPr>
          <a:xfrm>
            <a:off x="3281996" y="3285750"/>
            <a:ext cx="2580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2" name="Google Shape;952;p90"/>
          <p:cNvSpPr txBox="1"/>
          <p:nvPr>
            <p:ph idx="7" type="subTitle"/>
          </p:nvPr>
        </p:nvSpPr>
        <p:spPr>
          <a:xfrm>
            <a:off x="3281996" y="3664345"/>
            <a:ext cx="258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3" name="Google Shape;953;p90"/>
          <p:cNvSpPr txBox="1"/>
          <p:nvPr>
            <p:ph idx="8" type="title"/>
          </p:nvPr>
        </p:nvSpPr>
        <p:spPr>
          <a:xfrm>
            <a:off x="5883487" y="1852350"/>
            <a:ext cx="2580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4" name="Google Shape;954;p90"/>
          <p:cNvSpPr txBox="1"/>
          <p:nvPr>
            <p:ph idx="9" type="subTitle"/>
          </p:nvPr>
        </p:nvSpPr>
        <p:spPr>
          <a:xfrm>
            <a:off x="5883487" y="2230945"/>
            <a:ext cx="258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90"/>
          <p:cNvSpPr txBox="1"/>
          <p:nvPr>
            <p:ph idx="13" type="title"/>
          </p:nvPr>
        </p:nvSpPr>
        <p:spPr>
          <a:xfrm>
            <a:off x="5883487" y="3285750"/>
            <a:ext cx="2580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6" name="Google Shape;956;p90"/>
          <p:cNvSpPr txBox="1"/>
          <p:nvPr>
            <p:ph idx="14" type="subTitle"/>
          </p:nvPr>
        </p:nvSpPr>
        <p:spPr>
          <a:xfrm>
            <a:off x="5883487" y="3664345"/>
            <a:ext cx="258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7" name="Google Shape;957;p90"/>
          <p:cNvSpPr txBox="1"/>
          <p:nvPr>
            <p:ph idx="15" type="title"/>
          </p:nvPr>
        </p:nvSpPr>
        <p:spPr>
          <a:xfrm>
            <a:off x="2599150" y="445025"/>
            <a:ext cx="39459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8" name="Google Shape;958;p90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90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90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90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90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90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90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90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BLANK_1_1_1_1_1_2"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91"/>
          <p:cNvSpPr txBox="1"/>
          <p:nvPr>
            <p:ph type="title"/>
          </p:nvPr>
        </p:nvSpPr>
        <p:spPr>
          <a:xfrm>
            <a:off x="719975" y="1866233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8" name="Google Shape;968;p91"/>
          <p:cNvSpPr txBox="1"/>
          <p:nvPr>
            <p:ph idx="1" type="subTitle"/>
          </p:nvPr>
        </p:nvSpPr>
        <p:spPr>
          <a:xfrm>
            <a:off x="719975" y="2251769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9" name="Google Shape;969;p91"/>
          <p:cNvSpPr txBox="1"/>
          <p:nvPr>
            <p:ph idx="2" type="title"/>
          </p:nvPr>
        </p:nvSpPr>
        <p:spPr>
          <a:xfrm>
            <a:off x="3419248" y="1866233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0" name="Google Shape;970;p91"/>
          <p:cNvSpPr txBox="1"/>
          <p:nvPr>
            <p:ph idx="3" type="subTitle"/>
          </p:nvPr>
        </p:nvSpPr>
        <p:spPr>
          <a:xfrm>
            <a:off x="3419244" y="2251769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1" name="Google Shape;971;p91"/>
          <p:cNvSpPr txBox="1"/>
          <p:nvPr>
            <p:ph idx="4" type="title"/>
          </p:nvPr>
        </p:nvSpPr>
        <p:spPr>
          <a:xfrm>
            <a:off x="2069611" y="32857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2" name="Google Shape;972;p91"/>
          <p:cNvSpPr txBox="1"/>
          <p:nvPr>
            <p:ph idx="5" type="subTitle"/>
          </p:nvPr>
        </p:nvSpPr>
        <p:spPr>
          <a:xfrm>
            <a:off x="2069600" y="3657558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91"/>
          <p:cNvSpPr txBox="1"/>
          <p:nvPr>
            <p:ph idx="6" type="title"/>
          </p:nvPr>
        </p:nvSpPr>
        <p:spPr>
          <a:xfrm>
            <a:off x="6118520" y="1866233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4" name="Google Shape;974;p91"/>
          <p:cNvSpPr txBox="1"/>
          <p:nvPr>
            <p:ph idx="7" type="subTitle"/>
          </p:nvPr>
        </p:nvSpPr>
        <p:spPr>
          <a:xfrm>
            <a:off x="6118520" y="2251769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5" name="Google Shape;975;p91"/>
          <p:cNvSpPr txBox="1"/>
          <p:nvPr>
            <p:ph idx="8" type="title"/>
          </p:nvPr>
        </p:nvSpPr>
        <p:spPr>
          <a:xfrm>
            <a:off x="4768884" y="32857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6" name="Google Shape;976;p91"/>
          <p:cNvSpPr txBox="1"/>
          <p:nvPr>
            <p:ph idx="9" type="subTitle"/>
          </p:nvPr>
        </p:nvSpPr>
        <p:spPr>
          <a:xfrm>
            <a:off x="4768870" y="3657558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7" name="Google Shape;977;p91"/>
          <p:cNvSpPr txBox="1"/>
          <p:nvPr>
            <p:ph idx="13" type="title"/>
          </p:nvPr>
        </p:nvSpPr>
        <p:spPr>
          <a:xfrm>
            <a:off x="2599150" y="445025"/>
            <a:ext cx="3945900" cy="62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8" name="Google Shape;978;p91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91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91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91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91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91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91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91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92"/>
          <p:cNvSpPr txBox="1"/>
          <p:nvPr>
            <p:ph hasCustomPrompt="1" type="title"/>
          </p:nvPr>
        </p:nvSpPr>
        <p:spPr>
          <a:xfrm>
            <a:off x="833075" y="983350"/>
            <a:ext cx="3584100" cy="828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88" name="Google Shape;988;p92"/>
          <p:cNvSpPr txBox="1"/>
          <p:nvPr>
            <p:ph idx="1" type="subTitle"/>
          </p:nvPr>
        </p:nvSpPr>
        <p:spPr>
          <a:xfrm>
            <a:off x="833075" y="1811650"/>
            <a:ext cx="44124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9" name="Google Shape;989;p92"/>
          <p:cNvSpPr txBox="1"/>
          <p:nvPr>
            <p:ph hasCustomPrompt="1" idx="2" type="title"/>
          </p:nvPr>
        </p:nvSpPr>
        <p:spPr>
          <a:xfrm>
            <a:off x="833075" y="2757529"/>
            <a:ext cx="3584100" cy="828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90" name="Google Shape;990;p92"/>
          <p:cNvSpPr txBox="1"/>
          <p:nvPr>
            <p:ph idx="3" type="subTitle"/>
          </p:nvPr>
        </p:nvSpPr>
        <p:spPr>
          <a:xfrm>
            <a:off x="833075" y="3585825"/>
            <a:ext cx="44124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1" name="Google Shape;991;p92"/>
          <p:cNvSpPr/>
          <p:nvPr/>
        </p:nvSpPr>
        <p:spPr>
          <a:xfrm>
            <a:off x="766027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92"/>
          <p:cNvSpPr/>
          <p:nvPr/>
        </p:nvSpPr>
        <p:spPr>
          <a:xfrm>
            <a:off x="786425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92"/>
          <p:cNvSpPr/>
          <p:nvPr/>
        </p:nvSpPr>
        <p:spPr>
          <a:xfrm>
            <a:off x="806822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92"/>
          <p:cNvSpPr/>
          <p:nvPr/>
        </p:nvSpPr>
        <p:spPr>
          <a:xfrm>
            <a:off x="827220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92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92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92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92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4243300" y="3254600"/>
            <a:ext cx="4337400" cy="14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" name="Google Shape;93;p10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6"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93"/>
          <p:cNvSpPr txBox="1"/>
          <p:nvPr>
            <p:ph type="title"/>
          </p:nvPr>
        </p:nvSpPr>
        <p:spPr>
          <a:xfrm>
            <a:off x="1195915" y="2176950"/>
            <a:ext cx="31362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5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1" name="Google Shape;1001;p93"/>
          <p:cNvSpPr txBox="1"/>
          <p:nvPr>
            <p:ph hasCustomPrompt="1" idx="2" type="title"/>
          </p:nvPr>
        </p:nvSpPr>
        <p:spPr>
          <a:xfrm>
            <a:off x="3411106" y="995800"/>
            <a:ext cx="921000" cy="100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2" name="Google Shape;1002;p93"/>
          <p:cNvSpPr txBox="1"/>
          <p:nvPr>
            <p:ph idx="1" type="subTitle"/>
          </p:nvPr>
        </p:nvSpPr>
        <p:spPr>
          <a:xfrm>
            <a:off x="861500" y="3281900"/>
            <a:ext cx="3470400" cy="713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3" name="Google Shape;1003;p93"/>
          <p:cNvSpPr/>
          <p:nvPr/>
        </p:nvSpPr>
        <p:spPr>
          <a:xfrm>
            <a:off x="720000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93"/>
          <p:cNvSpPr/>
          <p:nvPr/>
        </p:nvSpPr>
        <p:spPr>
          <a:xfrm>
            <a:off x="923975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93"/>
          <p:cNvSpPr/>
          <p:nvPr/>
        </p:nvSpPr>
        <p:spPr>
          <a:xfrm>
            <a:off x="1127950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93"/>
          <p:cNvSpPr/>
          <p:nvPr/>
        </p:nvSpPr>
        <p:spPr>
          <a:xfrm>
            <a:off x="1331925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93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93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93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93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94"/>
          <p:cNvSpPr txBox="1"/>
          <p:nvPr>
            <p:ph idx="1" type="subTitle"/>
          </p:nvPr>
        </p:nvSpPr>
        <p:spPr>
          <a:xfrm>
            <a:off x="1694400" y="3150725"/>
            <a:ext cx="21003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b="1" sz="2000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/>
        </p:txBody>
      </p:sp>
      <p:sp>
        <p:nvSpPr>
          <p:cNvPr id="1013" name="Google Shape;1013;p94"/>
          <p:cNvSpPr txBox="1"/>
          <p:nvPr>
            <p:ph idx="2" type="subTitle"/>
          </p:nvPr>
        </p:nvSpPr>
        <p:spPr>
          <a:xfrm>
            <a:off x="5349275" y="3150725"/>
            <a:ext cx="21003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b="1" sz="2000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/>
        </p:txBody>
      </p:sp>
      <p:sp>
        <p:nvSpPr>
          <p:cNvPr id="1014" name="Google Shape;1014;p94"/>
          <p:cNvSpPr txBox="1"/>
          <p:nvPr>
            <p:ph idx="3" type="subTitle"/>
          </p:nvPr>
        </p:nvSpPr>
        <p:spPr>
          <a:xfrm>
            <a:off x="1694400" y="3536150"/>
            <a:ext cx="21003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5" name="Google Shape;1015;p94"/>
          <p:cNvSpPr txBox="1"/>
          <p:nvPr>
            <p:ph idx="4" type="subTitle"/>
          </p:nvPr>
        </p:nvSpPr>
        <p:spPr>
          <a:xfrm>
            <a:off x="5349275" y="3536150"/>
            <a:ext cx="21003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6" name="Google Shape;1016;p94"/>
          <p:cNvSpPr txBox="1"/>
          <p:nvPr>
            <p:ph type="title"/>
          </p:nvPr>
        </p:nvSpPr>
        <p:spPr>
          <a:xfrm>
            <a:off x="3673950" y="445025"/>
            <a:ext cx="1796100" cy="62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5"/>
          <p:cNvSpPr txBox="1"/>
          <p:nvPr>
            <p:ph type="ctrTitle"/>
          </p:nvPr>
        </p:nvSpPr>
        <p:spPr>
          <a:xfrm>
            <a:off x="2429950" y="499475"/>
            <a:ext cx="4284000" cy="997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9" name="Google Shape;1019;p95"/>
          <p:cNvSpPr txBox="1"/>
          <p:nvPr>
            <p:ph idx="1" type="subTitle"/>
          </p:nvPr>
        </p:nvSpPr>
        <p:spPr>
          <a:xfrm>
            <a:off x="2425075" y="1458000"/>
            <a:ext cx="42939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0" name="Google Shape;1020;p95"/>
          <p:cNvSpPr txBox="1"/>
          <p:nvPr>
            <p:ph idx="2" type="subTitle"/>
          </p:nvPr>
        </p:nvSpPr>
        <p:spPr>
          <a:xfrm>
            <a:off x="2425000" y="3528250"/>
            <a:ext cx="4293900" cy="4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1" name="Google Shape;1021;p95"/>
          <p:cNvSpPr txBox="1"/>
          <p:nvPr/>
        </p:nvSpPr>
        <p:spPr>
          <a:xfrm>
            <a:off x="2478600" y="4154900"/>
            <a:ext cx="4186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CREDITS: This presentation template was created by </a:t>
            </a:r>
            <a:r>
              <a:rPr b="1" lang="en" sz="1000">
                <a:solidFill>
                  <a:schemeClr val="accent1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, including icons by </a:t>
            </a:r>
            <a:r>
              <a:rPr b="1" lang="en" sz="1000">
                <a:solidFill>
                  <a:schemeClr val="accent1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 and infographics &amp; images by </a:t>
            </a:r>
            <a:r>
              <a:rPr b="1" lang="en" sz="1000">
                <a:solidFill>
                  <a:schemeClr val="accent1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accent1"/>
              </a:solidFill>
              <a:highlight>
                <a:srgbClr val="DFDEFC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96"/>
          <p:cNvSpPr/>
          <p:nvPr/>
        </p:nvSpPr>
        <p:spPr>
          <a:xfrm>
            <a:off x="76602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96"/>
          <p:cNvSpPr/>
          <p:nvPr/>
        </p:nvSpPr>
        <p:spPr>
          <a:xfrm>
            <a:off x="78642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96"/>
          <p:cNvSpPr/>
          <p:nvPr/>
        </p:nvSpPr>
        <p:spPr>
          <a:xfrm>
            <a:off x="80682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96"/>
          <p:cNvSpPr/>
          <p:nvPr/>
        </p:nvSpPr>
        <p:spPr>
          <a:xfrm>
            <a:off x="82722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96"/>
          <p:cNvSpPr/>
          <p:nvPr/>
        </p:nvSpPr>
        <p:spPr>
          <a:xfrm flipH="1">
            <a:off x="137173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96"/>
          <p:cNvSpPr/>
          <p:nvPr/>
        </p:nvSpPr>
        <p:spPr>
          <a:xfrm flipH="1">
            <a:off x="116775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96"/>
          <p:cNvSpPr/>
          <p:nvPr/>
        </p:nvSpPr>
        <p:spPr>
          <a:xfrm flipH="1">
            <a:off x="96378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96"/>
          <p:cNvSpPr/>
          <p:nvPr/>
        </p:nvSpPr>
        <p:spPr>
          <a:xfrm flipH="1">
            <a:off x="75980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96"/>
          <p:cNvSpPr/>
          <p:nvPr/>
        </p:nvSpPr>
        <p:spPr>
          <a:xfrm flipH="1">
            <a:off x="826839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96"/>
          <p:cNvSpPr/>
          <p:nvPr/>
        </p:nvSpPr>
        <p:spPr>
          <a:xfrm flipH="1">
            <a:off x="806442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96"/>
          <p:cNvSpPr/>
          <p:nvPr/>
        </p:nvSpPr>
        <p:spPr>
          <a:xfrm flipH="1">
            <a:off x="786044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96"/>
          <p:cNvSpPr/>
          <p:nvPr/>
        </p:nvSpPr>
        <p:spPr>
          <a:xfrm flipH="1">
            <a:off x="765647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97"/>
          <p:cNvSpPr/>
          <p:nvPr/>
        </p:nvSpPr>
        <p:spPr>
          <a:xfrm>
            <a:off x="766027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97"/>
          <p:cNvSpPr/>
          <p:nvPr/>
        </p:nvSpPr>
        <p:spPr>
          <a:xfrm>
            <a:off x="786425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97"/>
          <p:cNvSpPr/>
          <p:nvPr/>
        </p:nvSpPr>
        <p:spPr>
          <a:xfrm>
            <a:off x="8068225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97"/>
          <p:cNvSpPr/>
          <p:nvPr/>
        </p:nvSpPr>
        <p:spPr>
          <a:xfrm>
            <a:off x="8272200" y="44882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97"/>
          <p:cNvSpPr/>
          <p:nvPr/>
        </p:nvSpPr>
        <p:spPr>
          <a:xfrm>
            <a:off x="76361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97"/>
          <p:cNvSpPr/>
          <p:nvPr/>
        </p:nvSpPr>
        <p:spPr>
          <a:xfrm>
            <a:off x="96758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97"/>
          <p:cNvSpPr/>
          <p:nvPr/>
        </p:nvSpPr>
        <p:spPr>
          <a:xfrm>
            <a:off x="1171561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97"/>
          <p:cNvSpPr/>
          <p:nvPr/>
        </p:nvSpPr>
        <p:spPr>
          <a:xfrm>
            <a:off x="1375536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59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61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84.xml"/><Relationship Id="rId24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86.xml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88.xml"/><Relationship Id="rId28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0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29" Type="http://schemas.openxmlformats.org/officeDocument/2006/relationships/slideLayout" Target="../slideLayouts/slideLayout92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3.xml"/><Relationship Id="rId32" Type="http://schemas.openxmlformats.org/officeDocument/2006/relationships/theme" Target="../theme/theme4.xml"/><Relationship Id="rId13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56" name="Google Shape;35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01" name="Google Shape;70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  <p:sldLayoutId id="2147483739" r:id="rId29"/>
    <p:sldLayoutId id="2147483740" r:id="rId30"/>
    <p:sldLayoutId id="2147483741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F2F5"/>
        </a:solidFill>
      </p:bgPr>
    </p:bg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98"/>
          <p:cNvSpPr txBox="1"/>
          <p:nvPr>
            <p:ph type="ctrTitle"/>
          </p:nvPr>
        </p:nvSpPr>
        <p:spPr>
          <a:xfrm>
            <a:off x="3363300" y="1287813"/>
            <a:ext cx="5024700" cy="22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Happiness &amp; Government</a:t>
            </a:r>
            <a:r>
              <a:rPr lang="en" sz="4000"/>
              <a:t> </a:t>
            </a:r>
            <a:endParaRPr sz="4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400">
                <a:solidFill>
                  <a:schemeClr val="accent2"/>
                </a:solidFill>
              </a:rPr>
              <a:t>The Impact of Democracy &amp; Corruption</a:t>
            </a:r>
            <a:endParaRPr b="0" sz="40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49" name="Google Shape;1049;p98"/>
          <p:cNvSpPr txBox="1"/>
          <p:nvPr>
            <p:ph idx="1" type="subTitle"/>
          </p:nvPr>
        </p:nvSpPr>
        <p:spPr>
          <a:xfrm>
            <a:off x="5787275" y="630050"/>
            <a:ext cx="26007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2023 Hackathon</a:t>
            </a:r>
            <a:endParaRPr/>
          </a:p>
        </p:txBody>
      </p:sp>
      <p:sp>
        <p:nvSpPr>
          <p:cNvPr id="1050" name="Google Shape;1050;p98"/>
          <p:cNvSpPr txBox="1"/>
          <p:nvPr>
            <p:ph idx="2" type="subTitle"/>
          </p:nvPr>
        </p:nvSpPr>
        <p:spPr>
          <a:xfrm>
            <a:off x="4075450" y="3685050"/>
            <a:ext cx="43125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Aaron, Ashley, Jesse</a:t>
            </a:r>
            <a:endParaRPr/>
          </a:p>
        </p:txBody>
      </p:sp>
      <p:grpSp>
        <p:nvGrpSpPr>
          <p:cNvPr id="1051" name="Google Shape;1051;p98"/>
          <p:cNvGrpSpPr/>
          <p:nvPr/>
        </p:nvGrpSpPr>
        <p:grpSpPr>
          <a:xfrm>
            <a:off x="459492" y="1365704"/>
            <a:ext cx="2983806" cy="2802834"/>
            <a:chOff x="422300" y="-834800"/>
            <a:chExt cx="3538250" cy="3323650"/>
          </a:xfrm>
        </p:grpSpPr>
        <p:sp>
          <p:nvSpPr>
            <p:cNvPr id="1052" name="Google Shape;1052;p98"/>
            <p:cNvSpPr/>
            <p:nvPr/>
          </p:nvSpPr>
          <p:spPr>
            <a:xfrm>
              <a:off x="422300" y="-415890"/>
              <a:ext cx="1254108" cy="2088903"/>
            </a:xfrm>
            <a:custGeom>
              <a:rect b="b" l="l" r="r" t="t"/>
              <a:pathLst>
                <a:path extrusionOk="0" h="10357" w="6218">
                  <a:moveTo>
                    <a:pt x="3214" y="0"/>
                  </a:moveTo>
                  <a:lnTo>
                    <a:pt x="1" y="10315"/>
                  </a:lnTo>
                  <a:lnTo>
                    <a:pt x="183" y="10357"/>
                  </a:lnTo>
                  <a:lnTo>
                    <a:pt x="3214" y="604"/>
                  </a:lnTo>
                  <a:lnTo>
                    <a:pt x="6035" y="10357"/>
                  </a:lnTo>
                  <a:lnTo>
                    <a:pt x="6217" y="10315"/>
                  </a:lnTo>
                  <a:lnTo>
                    <a:pt x="3214" y="0"/>
                  </a:ln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98"/>
            <p:cNvSpPr/>
            <p:nvPr/>
          </p:nvSpPr>
          <p:spPr>
            <a:xfrm>
              <a:off x="971502" y="-629480"/>
              <a:ext cx="1120993" cy="304754"/>
            </a:xfrm>
            <a:custGeom>
              <a:rect b="b" l="l" r="r" t="t"/>
              <a:pathLst>
                <a:path extrusionOk="0" h="1511" w="5558">
                  <a:moveTo>
                    <a:pt x="3081" y="1"/>
                  </a:moveTo>
                  <a:cubicBezTo>
                    <a:pt x="3008" y="1"/>
                    <a:pt x="2936" y="3"/>
                    <a:pt x="2863" y="7"/>
                  </a:cubicBezTo>
                  <a:cubicBezTo>
                    <a:pt x="2105" y="21"/>
                    <a:pt x="1530" y="357"/>
                    <a:pt x="912" y="736"/>
                  </a:cubicBezTo>
                  <a:cubicBezTo>
                    <a:pt x="789" y="811"/>
                    <a:pt x="665" y="896"/>
                    <a:pt x="532" y="896"/>
                  </a:cubicBezTo>
                  <a:cubicBezTo>
                    <a:pt x="514" y="896"/>
                    <a:pt x="496" y="894"/>
                    <a:pt x="477" y="891"/>
                  </a:cubicBezTo>
                  <a:cubicBezTo>
                    <a:pt x="351" y="877"/>
                    <a:pt x="239" y="807"/>
                    <a:pt x="154" y="708"/>
                  </a:cubicBezTo>
                  <a:cubicBezTo>
                    <a:pt x="84" y="596"/>
                    <a:pt x="28" y="498"/>
                    <a:pt x="0" y="371"/>
                  </a:cubicBezTo>
                  <a:lnTo>
                    <a:pt x="0" y="371"/>
                  </a:lnTo>
                  <a:cubicBezTo>
                    <a:pt x="0" y="526"/>
                    <a:pt x="0" y="680"/>
                    <a:pt x="56" y="835"/>
                  </a:cubicBezTo>
                  <a:cubicBezTo>
                    <a:pt x="84" y="1003"/>
                    <a:pt x="168" y="1143"/>
                    <a:pt x="295" y="1242"/>
                  </a:cubicBezTo>
                  <a:cubicBezTo>
                    <a:pt x="410" y="1326"/>
                    <a:pt x="524" y="1361"/>
                    <a:pt x="637" y="1361"/>
                  </a:cubicBezTo>
                  <a:cubicBezTo>
                    <a:pt x="1049" y="1361"/>
                    <a:pt x="1447" y="902"/>
                    <a:pt x="1810" y="736"/>
                  </a:cubicBezTo>
                  <a:cubicBezTo>
                    <a:pt x="2068" y="612"/>
                    <a:pt x="2394" y="576"/>
                    <a:pt x="2713" y="576"/>
                  </a:cubicBezTo>
                  <a:cubicBezTo>
                    <a:pt x="2934" y="576"/>
                    <a:pt x="3151" y="593"/>
                    <a:pt x="3340" y="610"/>
                  </a:cubicBezTo>
                  <a:cubicBezTo>
                    <a:pt x="3775" y="666"/>
                    <a:pt x="4140" y="877"/>
                    <a:pt x="4449" y="1129"/>
                  </a:cubicBezTo>
                  <a:cubicBezTo>
                    <a:pt x="4688" y="1303"/>
                    <a:pt x="4986" y="1511"/>
                    <a:pt x="5291" y="1511"/>
                  </a:cubicBezTo>
                  <a:cubicBezTo>
                    <a:pt x="5379" y="1511"/>
                    <a:pt x="5469" y="1493"/>
                    <a:pt x="5557" y="1452"/>
                  </a:cubicBezTo>
                  <a:cubicBezTo>
                    <a:pt x="5543" y="1452"/>
                    <a:pt x="5543" y="568"/>
                    <a:pt x="5543" y="568"/>
                  </a:cubicBezTo>
                  <a:cubicBezTo>
                    <a:pt x="5543" y="651"/>
                    <a:pt x="5275" y="673"/>
                    <a:pt x="5107" y="673"/>
                  </a:cubicBezTo>
                  <a:cubicBezTo>
                    <a:pt x="5047" y="673"/>
                    <a:pt x="5000" y="670"/>
                    <a:pt x="4982" y="666"/>
                  </a:cubicBezTo>
                  <a:cubicBezTo>
                    <a:pt x="4786" y="596"/>
                    <a:pt x="4631" y="442"/>
                    <a:pt x="4449" y="329"/>
                  </a:cubicBezTo>
                  <a:cubicBezTo>
                    <a:pt x="4023" y="86"/>
                    <a:pt x="3555" y="1"/>
                    <a:pt x="3081" y="1"/>
                  </a:cubicBez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98"/>
            <p:cNvSpPr/>
            <p:nvPr/>
          </p:nvSpPr>
          <p:spPr>
            <a:xfrm>
              <a:off x="2064058" y="-834800"/>
              <a:ext cx="198261" cy="178496"/>
            </a:xfrm>
            <a:custGeom>
              <a:rect b="b" l="l" r="r" t="t"/>
              <a:pathLst>
                <a:path extrusionOk="0" h="885" w="983">
                  <a:moveTo>
                    <a:pt x="491" y="0"/>
                  </a:moveTo>
                  <a:cubicBezTo>
                    <a:pt x="211" y="0"/>
                    <a:pt x="0" y="197"/>
                    <a:pt x="0" y="435"/>
                  </a:cubicBezTo>
                  <a:cubicBezTo>
                    <a:pt x="0" y="688"/>
                    <a:pt x="225" y="884"/>
                    <a:pt x="491" y="884"/>
                  </a:cubicBezTo>
                  <a:cubicBezTo>
                    <a:pt x="772" y="884"/>
                    <a:pt x="982" y="688"/>
                    <a:pt x="982" y="435"/>
                  </a:cubicBezTo>
                  <a:cubicBezTo>
                    <a:pt x="982" y="197"/>
                    <a:pt x="758" y="0"/>
                    <a:pt x="491" y="0"/>
                  </a:cubicBez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98"/>
            <p:cNvSpPr/>
            <p:nvPr/>
          </p:nvSpPr>
          <p:spPr>
            <a:xfrm>
              <a:off x="2035619" y="-670624"/>
              <a:ext cx="243642" cy="85113"/>
            </a:xfrm>
            <a:custGeom>
              <a:rect b="b" l="l" r="r" t="t"/>
              <a:pathLst>
                <a:path extrusionOk="0" h="422" w="1208">
                  <a:moveTo>
                    <a:pt x="183" y="0"/>
                  </a:moveTo>
                  <a:cubicBezTo>
                    <a:pt x="85" y="0"/>
                    <a:pt x="1" y="70"/>
                    <a:pt x="1" y="169"/>
                  </a:cubicBezTo>
                  <a:lnTo>
                    <a:pt x="1" y="239"/>
                  </a:lnTo>
                  <a:cubicBezTo>
                    <a:pt x="1" y="351"/>
                    <a:pt x="85" y="421"/>
                    <a:pt x="183" y="421"/>
                  </a:cubicBezTo>
                  <a:lnTo>
                    <a:pt x="1039" y="421"/>
                  </a:lnTo>
                  <a:cubicBezTo>
                    <a:pt x="1137" y="421"/>
                    <a:pt x="1208" y="323"/>
                    <a:pt x="1208" y="239"/>
                  </a:cubicBezTo>
                  <a:lnTo>
                    <a:pt x="1208" y="169"/>
                  </a:lnTo>
                  <a:cubicBezTo>
                    <a:pt x="1208" y="70"/>
                    <a:pt x="1123" y="0"/>
                    <a:pt x="1039" y="0"/>
                  </a:cubicBez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98"/>
            <p:cNvSpPr/>
            <p:nvPr/>
          </p:nvSpPr>
          <p:spPr>
            <a:xfrm>
              <a:off x="2052561" y="-585713"/>
              <a:ext cx="215405" cy="331377"/>
            </a:xfrm>
            <a:custGeom>
              <a:rect b="b" l="l" r="r" t="t"/>
              <a:pathLst>
                <a:path extrusionOk="0" h="1643" w="1068">
                  <a:moveTo>
                    <a:pt x="1" y="0"/>
                  </a:moveTo>
                  <a:lnTo>
                    <a:pt x="1" y="1642"/>
                  </a:lnTo>
                  <a:lnTo>
                    <a:pt x="1067" y="1642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98"/>
            <p:cNvSpPr/>
            <p:nvPr/>
          </p:nvSpPr>
          <p:spPr>
            <a:xfrm>
              <a:off x="2052561" y="-257563"/>
              <a:ext cx="215405" cy="96610"/>
            </a:xfrm>
            <a:custGeom>
              <a:rect b="b" l="l" r="r" t="t"/>
              <a:pathLst>
                <a:path extrusionOk="0" h="479" w="1068">
                  <a:moveTo>
                    <a:pt x="1" y="1"/>
                  </a:moveTo>
                  <a:lnTo>
                    <a:pt x="1" y="478"/>
                  </a:lnTo>
                  <a:lnTo>
                    <a:pt x="1067" y="478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98"/>
            <p:cNvSpPr/>
            <p:nvPr/>
          </p:nvSpPr>
          <p:spPr>
            <a:xfrm>
              <a:off x="2024325" y="577434"/>
              <a:ext cx="274702" cy="42758"/>
            </a:xfrm>
            <a:custGeom>
              <a:rect b="b" l="l" r="r" t="t"/>
              <a:pathLst>
                <a:path extrusionOk="0" h="212" w="1362">
                  <a:moveTo>
                    <a:pt x="99" y="1"/>
                  </a:moveTo>
                  <a:cubicBezTo>
                    <a:pt x="43" y="1"/>
                    <a:pt x="1" y="57"/>
                    <a:pt x="1" y="85"/>
                  </a:cubicBezTo>
                  <a:lnTo>
                    <a:pt x="1" y="113"/>
                  </a:lnTo>
                  <a:cubicBezTo>
                    <a:pt x="1" y="169"/>
                    <a:pt x="43" y="211"/>
                    <a:pt x="99" y="211"/>
                  </a:cubicBezTo>
                  <a:lnTo>
                    <a:pt x="1264" y="211"/>
                  </a:lnTo>
                  <a:cubicBezTo>
                    <a:pt x="1320" y="211"/>
                    <a:pt x="1362" y="169"/>
                    <a:pt x="1362" y="113"/>
                  </a:cubicBezTo>
                  <a:lnTo>
                    <a:pt x="1362" y="85"/>
                  </a:lnTo>
                  <a:cubicBezTo>
                    <a:pt x="1362" y="29"/>
                    <a:pt x="1320" y="1"/>
                    <a:pt x="1264" y="1"/>
                  </a:cubicBez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98"/>
            <p:cNvSpPr/>
            <p:nvPr/>
          </p:nvSpPr>
          <p:spPr>
            <a:xfrm>
              <a:off x="2021501" y="710549"/>
              <a:ext cx="271878" cy="42557"/>
            </a:xfrm>
            <a:custGeom>
              <a:rect b="b" l="l" r="r" t="t"/>
              <a:pathLst>
                <a:path extrusionOk="0" h="211" w="1348">
                  <a:moveTo>
                    <a:pt x="85" y="0"/>
                  </a:moveTo>
                  <a:cubicBezTo>
                    <a:pt x="57" y="0"/>
                    <a:pt x="1" y="57"/>
                    <a:pt x="1" y="99"/>
                  </a:cubicBezTo>
                  <a:lnTo>
                    <a:pt x="1" y="127"/>
                  </a:lnTo>
                  <a:cubicBezTo>
                    <a:pt x="1" y="183"/>
                    <a:pt x="43" y="211"/>
                    <a:pt x="85" y="211"/>
                  </a:cubicBezTo>
                  <a:lnTo>
                    <a:pt x="1264" y="211"/>
                  </a:lnTo>
                  <a:cubicBezTo>
                    <a:pt x="1320" y="211"/>
                    <a:pt x="1348" y="183"/>
                    <a:pt x="1348" y="127"/>
                  </a:cubicBezTo>
                  <a:lnTo>
                    <a:pt x="1348" y="99"/>
                  </a:lnTo>
                  <a:cubicBezTo>
                    <a:pt x="1348" y="43"/>
                    <a:pt x="1320" y="0"/>
                    <a:pt x="1264" y="0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98"/>
            <p:cNvSpPr/>
            <p:nvPr/>
          </p:nvSpPr>
          <p:spPr>
            <a:xfrm>
              <a:off x="2024325" y="758551"/>
              <a:ext cx="277525" cy="42758"/>
            </a:xfrm>
            <a:custGeom>
              <a:rect b="b" l="l" r="r" t="t"/>
              <a:pathLst>
                <a:path extrusionOk="0" h="212" w="1376">
                  <a:moveTo>
                    <a:pt x="113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113"/>
                  </a:lnTo>
                  <a:cubicBezTo>
                    <a:pt x="29" y="169"/>
                    <a:pt x="57" y="211"/>
                    <a:pt x="113" y="211"/>
                  </a:cubicBezTo>
                  <a:lnTo>
                    <a:pt x="1292" y="211"/>
                  </a:lnTo>
                  <a:cubicBezTo>
                    <a:pt x="1334" y="211"/>
                    <a:pt x="1376" y="169"/>
                    <a:pt x="1376" y="113"/>
                  </a:cubicBezTo>
                  <a:lnTo>
                    <a:pt x="1376" y="85"/>
                  </a:lnTo>
                  <a:cubicBezTo>
                    <a:pt x="1376" y="29"/>
                    <a:pt x="1334" y="1"/>
                    <a:pt x="1292" y="1"/>
                  </a:cubicBez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98"/>
            <p:cNvSpPr/>
            <p:nvPr/>
          </p:nvSpPr>
          <p:spPr>
            <a:xfrm>
              <a:off x="2004559" y="622814"/>
              <a:ext cx="322906" cy="42557"/>
            </a:xfrm>
            <a:custGeom>
              <a:rect b="b" l="l" r="r" t="t"/>
              <a:pathLst>
                <a:path extrusionOk="0" h="211" w="1601">
                  <a:moveTo>
                    <a:pt x="85" y="0"/>
                  </a:moveTo>
                  <a:cubicBezTo>
                    <a:pt x="28" y="0"/>
                    <a:pt x="0" y="42"/>
                    <a:pt x="0" y="85"/>
                  </a:cubicBezTo>
                  <a:lnTo>
                    <a:pt x="0" y="127"/>
                  </a:lnTo>
                  <a:cubicBezTo>
                    <a:pt x="0" y="183"/>
                    <a:pt x="28" y="211"/>
                    <a:pt x="85" y="211"/>
                  </a:cubicBezTo>
                  <a:lnTo>
                    <a:pt x="1502" y="211"/>
                  </a:lnTo>
                  <a:cubicBezTo>
                    <a:pt x="1558" y="211"/>
                    <a:pt x="1600" y="183"/>
                    <a:pt x="1600" y="127"/>
                  </a:cubicBezTo>
                  <a:lnTo>
                    <a:pt x="1600" y="85"/>
                  </a:lnTo>
                  <a:cubicBezTo>
                    <a:pt x="1600" y="42"/>
                    <a:pt x="1558" y="0"/>
                    <a:pt x="1502" y="0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98"/>
            <p:cNvSpPr/>
            <p:nvPr/>
          </p:nvSpPr>
          <p:spPr>
            <a:xfrm>
              <a:off x="1979146" y="667992"/>
              <a:ext cx="368084" cy="42758"/>
            </a:xfrm>
            <a:custGeom>
              <a:rect b="b" l="l" r="r" t="t"/>
              <a:pathLst>
                <a:path extrusionOk="0" h="212" w="1825">
                  <a:moveTo>
                    <a:pt x="84" y="1"/>
                  </a:moveTo>
                  <a:cubicBezTo>
                    <a:pt x="42" y="1"/>
                    <a:pt x="0" y="43"/>
                    <a:pt x="0" y="99"/>
                  </a:cubicBezTo>
                  <a:lnTo>
                    <a:pt x="0" y="127"/>
                  </a:lnTo>
                  <a:cubicBezTo>
                    <a:pt x="0" y="183"/>
                    <a:pt x="42" y="211"/>
                    <a:pt x="84" y="211"/>
                  </a:cubicBezTo>
                  <a:lnTo>
                    <a:pt x="1740" y="211"/>
                  </a:lnTo>
                  <a:cubicBezTo>
                    <a:pt x="1796" y="211"/>
                    <a:pt x="1824" y="183"/>
                    <a:pt x="1824" y="127"/>
                  </a:cubicBezTo>
                  <a:lnTo>
                    <a:pt x="1824" y="99"/>
                  </a:lnTo>
                  <a:cubicBezTo>
                    <a:pt x="1824" y="43"/>
                    <a:pt x="1796" y="1"/>
                    <a:pt x="1740" y="1"/>
                  </a:cubicBez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98"/>
            <p:cNvSpPr/>
            <p:nvPr/>
          </p:nvSpPr>
          <p:spPr>
            <a:xfrm>
              <a:off x="2029972" y="1106870"/>
              <a:ext cx="274702" cy="42557"/>
            </a:xfrm>
            <a:custGeom>
              <a:rect b="b" l="l" r="r" t="t"/>
              <a:pathLst>
                <a:path extrusionOk="0" h="211" w="1362">
                  <a:moveTo>
                    <a:pt x="85" y="0"/>
                  </a:moveTo>
                  <a:cubicBezTo>
                    <a:pt x="29" y="0"/>
                    <a:pt x="1" y="42"/>
                    <a:pt x="1" y="98"/>
                  </a:cubicBezTo>
                  <a:lnTo>
                    <a:pt x="1" y="126"/>
                  </a:lnTo>
                  <a:cubicBezTo>
                    <a:pt x="1" y="183"/>
                    <a:pt x="29" y="211"/>
                    <a:pt x="85" y="211"/>
                  </a:cubicBezTo>
                  <a:lnTo>
                    <a:pt x="1264" y="211"/>
                  </a:lnTo>
                  <a:cubicBezTo>
                    <a:pt x="1306" y="211"/>
                    <a:pt x="1362" y="168"/>
                    <a:pt x="1348" y="126"/>
                  </a:cubicBezTo>
                  <a:lnTo>
                    <a:pt x="1348" y="98"/>
                  </a:lnTo>
                  <a:cubicBezTo>
                    <a:pt x="1348" y="42"/>
                    <a:pt x="1306" y="0"/>
                    <a:pt x="1264" y="0"/>
                  </a:cubicBez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98"/>
            <p:cNvSpPr/>
            <p:nvPr/>
          </p:nvSpPr>
          <p:spPr>
            <a:xfrm>
              <a:off x="2032796" y="973754"/>
              <a:ext cx="274702" cy="42758"/>
            </a:xfrm>
            <a:custGeom>
              <a:rect b="b" l="l" r="r" t="t"/>
              <a:pathLst>
                <a:path extrusionOk="0" h="212" w="1362">
                  <a:moveTo>
                    <a:pt x="85" y="1"/>
                  </a:moveTo>
                  <a:cubicBezTo>
                    <a:pt x="29" y="1"/>
                    <a:pt x="1" y="29"/>
                    <a:pt x="1" y="85"/>
                  </a:cubicBezTo>
                  <a:lnTo>
                    <a:pt x="1" y="127"/>
                  </a:lnTo>
                  <a:cubicBezTo>
                    <a:pt x="1" y="169"/>
                    <a:pt x="29" y="211"/>
                    <a:pt x="85" y="211"/>
                  </a:cubicBezTo>
                  <a:lnTo>
                    <a:pt x="1264" y="211"/>
                  </a:lnTo>
                  <a:cubicBezTo>
                    <a:pt x="1320" y="211"/>
                    <a:pt x="1362" y="155"/>
                    <a:pt x="1348" y="127"/>
                  </a:cubicBezTo>
                  <a:lnTo>
                    <a:pt x="1348" y="85"/>
                  </a:lnTo>
                  <a:cubicBezTo>
                    <a:pt x="1348" y="29"/>
                    <a:pt x="1320" y="1"/>
                    <a:pt x="1264" y="1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98"/>
            <p:cNvSpPr/>
            <p:nvPr/>
          </p:nvSpPr>
          <p:spPr>
            <a:xfrm>
              <a:off x="2029972" y="928374"/>
              <a:ext cx="271878" cy="42758"/>
            </a:xfrm>
            <a:custGeom>
              <a:rect b="b" l="l" r="r" t="t"/>
              <a:pathLst>
                <a:path extrusionOk="0" h="212" w="1348">
                  <a:moveTo>
                    <a:pt x="85" y="1"/>
                  </a:moveTo>
                  <a:cubicBezTo>
                    <a:pt x="29" y="1"/>
                    <a:pt x="1" y="29"/>
                    <a:pt x="1" y="85"/>
                  </a:cubicBezTo>
                  <a:lnTo>
                    <a:pt x="1" y="113"/>
                  </a:lnTo>
                  <a:cubicBezTo>
                    <a:pt x="1" y="169"/>
                    <a:pt x="29" y="211"/>
                    <a:pt x="85" y="211"/>
                  </a:cubicBezTo>
                  <a:lnTo>
                    <a:pt x="1264" y="211"/>
                  </a:lnTo>
                  <a:cubicBezTo>
                    <a:pt x="1306" y="211"/>
                    <a:pt x="1348" y="155"/>
                    <a:pt x="1348" y="113"/>
                  </a:cubicBezTo>
                  <a:lnTo>
                    <a:pt x="1348" y="85"/>
                  </a:lnTo>
                  <a:cubicBezTo>
                    <a:pt x="1348" y="29"/>
                    <a:pt x="1306" y="1"/>
                    <a:pt x="1264" y="1"/>
                  </a:cubicBez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98"/>
            <p:cNvSpPr/>
            <p:nvPr/>
          </p:nvSpPr>
          <p:spPr>
            <a:xfrm>
              <a:off x="2004559" y="1061490"/>
              <a:ext cx="322906" cy="42758"/>
            </a:xfrm>
            <a:custGeom>
              <a:rect b="b" l="l" r="r" t="t"/>
              <a:pathLst>
                <a:path extrusionOk="0" h="212" w="1601">
                  <a:moveTo>
                    <a:pt x="85" y="1"/>
                  </a:moveTo>
                  <a:cubicBezTo>
                    <a:pt x="28" y="1"/>
                    <a:pt x="0" y="43"/>
                    <a:pt x="0" y="85"/>
                  </a:cubicBezTo>
                  <a:lnTo>
                    <a:pt x="0" y="127"/>
                  </a:lnTo>
                  <a:cubicBezTo>
                    <a:pt x="0" y="183"/>
                    <a:pt x="28" y="211"/>
                    <a:pt x="85" y="211"/>
                  </a:cubicBezTo>
                  <a:lnTo>
                    <a:pt x="1502" y="211"/>
                  </a:lnTo>
                  <a:cubicBezTo>
                    <a:pt x="1558" y="211"/>
                    <a:pt x="1600" y="183"/>
                    <a:pt x="1600" y="127"/>
                  </a:cubicBezTo>
                  <a:lnTo>
                    <a:pt x="1600" y="85"/>
                  </a:lnTo>
                  <a:cubicBezTo>
                    <a:pt x="1600" y="43"/>
                    <a:pt x="1558" y="1"/>
                    <a:pt x="1502" y="1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98"/>
            <p:cNvSpPr/>
            <p:nvPr/>
          </p:nvSpPr>
          <p:spPr>
            <a:xfrm>
              <a:off x="1979146" y="1016311"/>
              <a:ext cx="370908" cy="42557"/>
            </a:xfrm>
            <a:custGeom>
              <a:rect b="b" l="l" r="r" t="t"/>
              <a:pathLst>
                <a:path extrusionOk="0" h="211" w="1839">
                  <a:moveTo>
                    <a:pt x="84" y="0"/>
                  </a:moveTo>
                  <a:cubicBezTo>
                    <a:pt x="42" y="0"/>
                    <a:pt x="0" y="28"/>
                    <a:pt x="0" y="84"/>
                  </a:cubicBezTo>
                  <a:lnTo>
                    <a:pt x="0" y="126"/>
                  </a:lnTo>
                  <a:cubicBezTo>
                    <a:pt x="0" y="168"/>
                    <a:pt x="42" y="211"/>
                    <a:pt x="84" y="211"/>
                  </a:cubicBezTo>
                  <a:lnTo>
                    <a:pt x="1740" y="211"/>
                  </a:lnTo>
                  <a:cubicBezTo>
                    <a:pt x="1796" y="211"/>
                    <a:pt x="1838" y="168"/>
                    <a:pt x="1824" y="126"/>
                  </a:cubicBezTo>
                  <a:lnTo>
                    <a:pt x="1824" y="84"/>
                  </a:lnTo>
                  <a:cubicBezTo>
                    <a:pt x="1824" y="28"/>
                    <a:pt x="1796" y="0"/>
                    <a:pt x="1740" y="0"/>
                  </a:cubicBez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98"/>
            <p:cNvSpPr/>
            <p:nvPr/>
          </p:nvSpPr>
          <p:spPr>
            <a:xfrm>
              <a:off x="1964826" y="803931"/>
              <a:ext cx="407817" cy="118997"/>
            </a:xfrm>
            <a:custGeom>
              <a:rect b="b" l="l" r="r" t="t"/>
              <a:pathLst>
                <a:path extrusionOk="0" h="590" w="2022">
                  <a:moveTo>
                    <a:pt x="253" y="1"/>
                  </a:moveTo>
                  <a:cubicBezTo>
                    <a:pt x="127" y="1"/>
                    <a:pt x="1" y="99"/>
                    <a:pt x="1" y="239"/>
                  </a:cubicBezTo>
                  <a:lnTo>
                    <a:pt x="1" y="351"/>
                  </a:lnTo>
                  <a:cubicBezTo>
                    <a:pt x="1" y="478"/>
                    <a:pt x="113" y="590"/>
                    <a:pt x="253" y="590"/>
                  </a:cubicBezTo>
                  <a:lnTo>
                    <a:pt x="1769" y="590"/>
                  </a:lnTo>
                  <a:cubicBezTo>
                    <a:pt x="1909" y="590"/>
                    <a:pt x="2022" y="492"/>
                    <a:pt x="2022" y="351"/>
                  </a:cubicBezTo>
                  <a:lnTo>
                    <a:pt x="2022" y="239"/>
                  </a:lnTo>
                  <a:cubicBezTo>
                    <a:pt x="2022" y="127"/>
                    <a:pt x="1909" y="1"/>
                    <a:pt x="1769" y="1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98"/>
            <p:cNvSpPr/>
            <p:nvPr/>
          </p:nvSpPr>
          <p:spPr>
            <a:xfrm>
              <a:off x="2049738" y="1149225"/>
              <a:ext cx="229523" cy="59700"/>
            </a:xfrm>
            <a:custGeom>
              <a:rect b="b" l="l" r="r" t="t"/>
              <a:pathLst>
                <a:path extrusionOk="0" h="296" w="1138">
                  <a:moveTo>
                    <a:pt x="1" y="1"/>
                  </a:moveTo>
                  <a:lnTo>
                    <a:pt x="1" y="295"/>
                  </a:lnTo>
                  <a:lnTo>
                    <a:pt x="1138" y="295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98"/>
            <p:cNvSpPr/>
            <p:nvPr/>
          </p:nvSpPr>
          <p:spPr>
            <a:xfrm>
              <a:off x="2049738" y="1211547"/>
              <a:ext cx="229523" cy="744639"/>
            </a:xfrm>
            <a:custGeom>
              <a:rect b="b" l="l" r="r" t="t"/>
              <a:pathLst>
                <a:path extrusionOk="0" h="3692" w="1138">
                  <a:moveTo>
                    <a:pt x="1" y="0"/>
                  </a:moveTo>
                  <a:lnTo>
                    <a:pt x="1" y="3691"/>
                  </a:lnTo>
                  <a:lnTo>
                    <a:pt x="1138" y="3691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98"/>
            <p:cNvSpPr/>
            <p:nvPr/>
          </p:nvSpPr>
          <p:spPr>
            <a:xfrm>
              <a:off x="2010206" y="1955985"/>
              <a:ext cx="311611" cy="48204"/>
            </a:xfrm>
            <a:custGeom>
              <a:rect b="b" l="l" r="r" t="t"/>
              <a:pathLst>
                <a:path extrusionOk="0" h="239" w="1545">
                  <a:moveTo>
                    <a:pt x="113" y="0"/>
                  </a:moveTo>
                  <a:lnTo>
                    <a:pt x="0" y="239"/>
                  </a:lnTo>
                  <a:lnTo>
                    <a:pt x="1544" y="239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98"/>
            <p:cNvSpPr/>
            <p:nvPr/>
          </p:nvSpPr>
          <p:spPr>
            <a:xfrm>
              <a:off x="1990441" y="2003987"/>
              <a:ext cx="353966" cy="42758"/>
            </a:xfrm>
            <a:custGeom>
              <a:rect b="b" l="l" r="r" t="t"/>
              <a:pathLst>
                <a:path extrusionOk="0" h="212" w="1755">
                  <a:moveTo>
                    <a:pt x="98" y="1"/>
                  </a:moveTo>
                  <a:lnTo>
                    <a:pt x="0" y="211"/>
                  </a:lnTo>
                  <a:lnTo>
                    <a:pt x="1754" y="211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98"/>
            <p:cNvSpPr/>
            <p:nvPr/>
          </p:nvSpPr>
          <p:spPr>
            <a:xfrm>
              <a:off x="1967650" y="2046544"/>
              <a:ext cx="402170" cy="39733"/>
            </a:xfrm>
            <a:custGeom>
              <a:rect b="b" l="l" r="r" t="t"/>
              <a:pathLst>
                <a:path extrusionOk="0" h="197" w="1994">
                  <a:moveTo>
                    <a:pt x="127" y="0"/>
                  </a:moveTo>
                  <a:lnTo>
                    <a:pt x="1" y="197"/>
                  </a:lnTo>
                  <a:lnTo>
                    <a:pt x="1994" y="197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98"/>
            <p:cNvSpPr/>
            <p:nvPr/>
          </p:nvSpPr>
          <p:spPr>
            <a:xfrm>
              <a:off x="1939413" y="2086075"/>
              <a:ext cx="461467" cy="45582"/>
            </a:xfrm>
            <a:custGeom>
              <a:rect b="b" l="l" r="r" t="t"/>
              <a:pathLst>
                <a:path extrusionOk="0" h="226" w="2288">
                  <a:moveTo>
                    <a:pt x="141" y="1"/>
                  </a:moveTo>
                  <a:lnTo>
                    <a:pt x="1" y="225"/>
                  </a:lnTo>
                  <a:lnTo>
                    <a:pt x="2288" y="225"/>
                  </a:lnTo>
                  <a:lnTo>
                    <a:pt x="2134" y="1"/>
                  </a:ln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98"/>
            <p:cNvSpPr/>
            <p:nvPr/>
          </p:nvSpPr>
          <p:spPr>
            <a:xfrm>
              <a:off x="1911177" y="2131455"/>
              <a:ext cx="520965" cy="45380"/>
            </a:xfrm>
            <a:custGeom>
              <a:rect b="b" l="l" r="r" t="t"/>
              <a:pathLst>
                <a:path extrusionOk="0" h="225" w="2583">
                  <a:moveTo>
                    <a:pt x="169" y="0"/>
                  </a:moveTo>
                  <a:lnTo>
                    <a:pt x="0" y="225"/>
                  </a:lnTo>
                  <a:lnTo>
                    <a:pt x="2582" y="225"/>
                  </a:lnTo>
                  <a:lnTo>
                    <a:pt x="2414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98"/>
            <p:cNvSpPr/>
            <p:nvPr/>
          </p:nvSpPr>
          <p:spPr>
            <a:xfrm>
              <a:off x="1877091" y="2176634"/>
              <a:ext cx="594582" cy="42758"/>
            </a:xfrm>
            <a:custGeom>
              <a:rect b="b" l="l" r="r" t="t"/>
              <a:pathLst>
                <a:path extrusionOk="0" h="212" w="2948">
                  <a:moveTo>
                    <a:pt x="169" y="1"/>
                  </a:moveTo>
                  <a:lnTo>
                    <a:pt x="1" y="211"/>
                  </a:lnTo>
                  <a:lnTo>
                    <a:pt x="2948" y="211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98"/>
            <p:cNvSpPr/>
            <p:nvPr/>
          </p:nvSpPr>
          <p:spPr>
            <a:xfrm>
              <a:off x="1837560" y="2219190"/>
              <a:ext cx="676670" cy="42557"/>
            </a:xfrm>
            <a:custGeom>
              <a:rect b="b" l="l" r="r" t="t"/>
              <a:pathLst>
                <a:path extrusionOk="0" h="211" w="3355">
                  <a:moveTo>
                    <a:pt x="211" y="0"/>
                  </a:moveTo>
                  <a:lnTo>
                    <a:pt x="0" y="211"/>
                  </a:lnTo>
                  <a:lnTo>
                    <a:pt x="3354" y="211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98"/>
            <p:cNvSpPr/>
            <p:nvPr/>
          </p:nvSpPr>
          <p:spPr>
            <a:xfrm>
              <a:off x="1608238" y="2261545"/>
              <a:ext cx="1146608" cy="104879"/>
            </a:xfrm>
            <a:custGeom>
              <a:rect b="b" l="l" r="r" t="t"/>
              <a:pathLst>
                <a:path extrusionOk="0" h="520" w="5685">
                  <a:moveTo>
                    <a:pt x="1137" y="1"/>
                  </a:moveTo>
                  <a:lnTo>
                    <a:pt x="1" y="520"/>
                  </a:lnTo>
                  <a:lnTo>
                    <a:pt x="5684" y="520"/>
                  </a:lnTo>
                  <a:lnTo>
                    <a:pt x="4435" y="1"/>
                  </a:ln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98"/>
            <p:cNvSpPr/>
            <p:nvPr/>
          </p:nvSpPr>
          <p:spPr>
            <a:xfrm>
              <a:off x="1537445" y="2366222"/>
              <a:ext cx="690788" cy="122628"/>
            </a:xfrm>
            <a:custGeom>
              <a:rect b="b" l="l" r="r" t="t"/>
              <a:pathLst>
                <a:path extrusionOk="0" h="608" w="3425">
                  <a:moveTo>
                    <a:pt x="346" y="1"/>
                  </a:moveTo>
                  <a:cubicBezTo>
                    <a:pt x="300" y="1"/>
                    <a:pt x="1" y="13"/>
                    <a:pt x="1" y="324"/>
                  </a:cubicBezTo>
                  <a:cubicBezTo>
                    <a:pt x="1" y="576"/>
                    <a:pt x="198" y="608"/>
                    <a:pt x="297" y="608"/>
                  </a:cubicBezTo>
                  <a:cubicBezTo>
                    <a:pt x="330" y="608"/>
                    <a:pt x="352" y="604"/>
                    <a:pt x="352" y="604"/>
                  </a:cubicBezTo>
                  <a:lnTo>
                    <a:pt x="3425" y="604"/>
                  </a:lnTo>
                  <a:lnTo>
                    <a:pt x="3425" y="29"/>
                  </a:lnTo>
                  <a:lnTo>
                    <a:pt x="352" y="1"/>
                  </a:lnTo>
                  <a:cubicBezTo>
                    <a:pt x="352" y="1"/>
                    <a:pt x="350" y="1"/>
                    <a:pt x="346" y="1"/>
                  </a:cubicBez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98"/>
            <p:cNvSpPr/>
            <p:nvPr/>
          </p:nvSpPr>
          <p:spPr>
            <a:xfrm>
              <a:off x="2131826" y="2366222"/>
              <a:ext cx="690788" cy="122628"/>
            </a:xfrm>
            <a:custGeom>
              <a:rect b="b" l="l" r="r" t="t"/>
              <a:pathLst>
                <a:path extrusionOk="0" h="608" w="3425">
                  <a:moveTo>
                    <a:pt x="3080" y="1"/>
                  </a:moveTo>
                  <a:cubicBezTo>
                    <a:pt x="3076" y="1"/>
                    <a:pt x="3074" y="1"/>
                    <a:pt x="3074" y="1"/>
                  </a:cubicBezTo>
                  <a:lnTo>
                    <a:pt x="1" y="29"/>
                  </a:lnTo>
                  <a:lnTo>
                    <a:pt x="1" y="604"/>
                  </a:lnTo>
                  <a:lnTo>
                    <a:pt x="3074" y="604"/>
                  </a:lnTo>
                  <a:cubicBezTo>
                    <a:pt x="3074" y="604"/>
                    <a:pt x="3096" y="608"/>
                    <a:pt x="3129" y="608"/>
                  </a:cubicBezTo>
                  <a:cubicBezTo>
                    <a:pt x="3228" y="608"/>
                    <a:pt x="3425" y="576"/>
                    <a:pt x="3425" y="324"/>
                  </a:cubicBezTo>
                  <a:cubicBezTo>
                    <a:pt x="3425" y="13"/>
                    <a:pt x="3126" y="1"/>
                    <a:pt x="3080" y="1"/>
                  </a:cubicBez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98"/>
            <p:cNvSpPr/>
            <p:nvPr/>
          </p:nvSpPr>
          <p:spPr>
            <a:xfrm>
              <a:off x="487446" y="1771842"/>
              <a:ext cx="1166373" cy="150259"/>
            </a:xfrm>
            <a:custGeom>
              <a:rect b="b" l="l" r="r" t="t"/>
              <a:pathLst>
                <a:path extrusionOk="0" h="745" w="5783">
                  <a:moveTo>
                    <a:pt x="0" y="1"/>
                  </a:moveTo>
                  <a:cubicBezTo>
                    <a:pt x="0" y="1"/>
                    <a:pt x="281" y="745"/>
                    <a:pt x="1277" y="745"/>
                  </a:cubicBezTo>
                  <a:lnTo>
                    <a:pt x="4505" y="745"/>
                  </a:lnTo>
                  <a:cubicBezTo>
                    <a:pt x="5516" y="745"/>
                    <a:pt x="5782" y="1"/>
                    <a:pt x="5782" y="1"/>
                  </a:cubicBez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98"/>
            <p:cNvSpPr/>
            <p:nvPr/>
          </p:nvSpPr>
          <p:spPr>
            <a:xfrm>
              <a:off x="422300" y="1723840"/>
              <a:ext cx="1299287" cy="45380"/>
            </a:xfrm>
            <a:custGeom>
              <a:rect b="b" l="l" r="r" t="t"/>
              <a:pathLst>
                <a:path extrusionOk="0" h="225" w="6442">
                  <a:moveTo>
                    <a:pt x="85" y="0"/>
                  </a:moveTo>
                  <a:cubicBezTo>
                    <a:pt x="85" y="0"/>
                    <a:pt x="1" y="155"/>
                    <a:pt x="323" y="225"/>
                  </a:cubicBezTo>
                  <a:lnTo>
                    <a:pt x="6147" y="225"/>
                  </a:lnTo>
                  <a:cubicBezTo>
                    <a:pt x="6442" y="155"/>
                    <a:pt x="6358" y="0"/>
                    <a:pt x="6358" y="0"/>
                  </a:cubicBez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98"/>
            <p:cNvSpPr/>
            <p:nvPr/>
          </p:nvSpPr>
          <p:spPr>
            <a:xfrm>
              <a:off x="1625180" y="1650223"/>
              <a:ext cx="85113" cy="82290"/>
            </a:xfrm>
            <a:custGeom>
              <a:rect b="b" l="l" r="r" t="t"/>
              <a:pathLst>
                <a:path extrusionOk="0" h="408" w="422">
                  <a:moveTo>
                    <a:pt x="211" y="1"/>
                  </a:moveTo>
                  <a:cubicBezTo>
                    <a:pt x="85" y="1"/>
                    <a:pt x="1" y="85"/>
                    <a:pt x="1" y="211"/>
                  </a:cubicBezTo>
                  <a:cubicBezTo>
                    <a:pt x="1" y="323"/>
                    <a:pt x="99" y="407"/>
                    <a:pt x="211" y="407"/>
                  </a:cubicBezTo>
                  <a:cubicBezTo>
                    <a:pt x="338" y="407"/>
                    <a:pt x="422" y="309"/>
                    <a:pt x="422" y="211"/>
                  </a:cubicBezTo>
                  <a:cubicBezTo>
                    <a:pt x="422" y="99"/>
                    <a:pt x="324" y="1"/>
                    <a:pt x="211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98"/>
            <p:cNvSpPr/>
            <p:nvPr/>
          </p:nvSpPr>
          <p:spPr>
            <a:xfrm>
              <a:off x="2222384" y="-557476"/>
              <a:ext cx="25816" cy="277525"/>
            </a:xfrm>
            <a:custGeom>
              <a:rect b="b" l="l" r="r" t="t"/>
              <a:pathLst>
                <a:path extrusionOk="0" h="1376" w="128">
                  <a:moveTo>
                    <a:pt x="1" y="0"/>
                  </a:moveTo>
                  <a:lnTo>
                    <a:pt x="1" y="1376"/>
                  </a:lnTo>
                  <a:lnTo>
                    <a:pt x="127" y="1376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98"/>
            <p:cNvSpPr/>
            <p:nvPr/>
          </p:nvSpPr>
          <p:spPr>
            <a:xfrm>
              <a:off x="2058209" y="-161155"/>
              <a:ext cx="215405" cy="730925"/>
            </a:xfrm>
            <a:custGeom>
              <a:rect b="b" l="l" r="r" t="t"/>
              <a:pathLst>
                <a:path extrusionOk="0" h="3624" w="1068">
                  <a:moveTo>
                    <a:pt x="1" y="0"/>
                  </a:moveTo>
                  <a:lnTo>
                    <a:pt x="1" y="3480"/>
                  </a:lnTo>
                  <a:cubicBezTo>
                    <a:pt x="165" y="3588"/>
                    <a:pt x="336" y="3624"/>
                    <a:pt x="493" y="3624"/>
                  </a:cubicBezTo>
                  <a:cubicBezTo>
                    <a:pt x="806" y="3624"/>
                    <a:pt x="1058" y="3480"/>
                    <a:pt x="1067" y="3480"/>
                  </a:cubicBezTo>
                  <a:lnTo>
                    <a:pt x="1067" y="0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98"/>
            <p:cNvSpPr/>
            <p:nvPr/>
          </p:nvSpPr>
          <p:spPr>
            <a:xfrm>
              <a:off x="2222384" y="-130095"/>
              <a:ext cx="25816" cy="631290"/>
            </a:xfrm>
            <a:custGeom>
              <a:rect b="b" l="l" r="r" t="t"/>
              <a:pathLst>
                <a:path extrusionOk="0" h="3130" w="128">
                  <a:moveTo>
                    <a:pt x="1" y="0"/>
                  </a:moveTo>
                  <a:lnTo>
                    <a:pt x="1" y="3130"/>
                  </a:lnTo>
                  <a:lnTo>
                    <a:pt x="127" y="313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98"/>
            <p:cNvSpPr/>
            <p:nvPr/>
          </p:nvSpPr>
          <p:spPr>
            <a:xfrm>
              <a:off x="2222384" y="1265197"/>
              <a:ext cx="25816" cy="634315"/>
            </a:xfrm>
            <a:custGeom>
              <a:rect b="b" l="l" r="r" t="t"/>
              <a:pathLst>
                <a:path extrusionOk="0" h="3145" w="128">
                  <a:moveTo>
                    <a:pt x="1" y="1"/>
                  </a:moveTo>
                  <a:lnTo>
                    <a:pt x="1" y="3144"/>
                  </a:lnTo>
                  <a:lnTo>
                    <a:pt x="127" y="3144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98"/>
            <p:cNvSpPr/>
            <p:nvPr/>
          </p:nvSpPr>
          <p:spPr>
            <a:xfrm>
              <a:off x="2015854" y="832168"/>
              <a:ext cx="320082" cy="22993"/>
            </a:xfrm>
            <a:custGeom>
              <a:rect b="b" l="l" r="r" t="t"/>
              <a:pathLst>
                <a:path extrusionOk="0" h="114" w="1587">
                  <a:moveTo>
                    <a:pt x="0" y="1"/>
                  </a:moveTo>
                  <a:lnTo>
                    <a:pt x="0" y="113"/>
                  </a:lnTo>
                  <a:lnTo>
                    <a:pt x="1586" y="113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98"/>
            <p:cNvSpPr/>
            <p:nvPr/>
          </p:nvSpPr>
          <p:spPr>
            <a:xfrm>
              <a:off x="1642324" y="2352104"/>
              <a:ext cx="789818" cy="39935"/>
            </a:xfrm>
            <a:custGeom>
              <a:rect b="b" l="l" r="r" t="t"/>
              <a:pathLst>
                <a:path extrusionOk="0" h="198" w="3916">
                  <a:moveTo>
                    <a:pt x="112" y="1"/>
                  </a:moveTo>
                  <a:cubicBezTo>
                    <a:pt x="56" y="1"/>
                    <a:pt x="0" y="57"/>
                    <a:pt x="14" y="85"/>
                  </a:cubicBezTo>
                  <a:lnTo>
                    <a:pt x="14" y="113"/>
                  </a:lnTo>
                  <a:cubicBezTo>
                    <a:pt x="14" y="169"/>
                    <a:pt x="56" y="197"/>
                    <a:pt x="112" y="197"/>
                  </a:cubicBezTo>
                  <a:lnTo>
                    <a:pt x="3831" y="197"/>
                  </a:lnTo>
                  <a:cubicBezTo>
                    <a:pt x="3887" y="197"/>
                    <a:pt x="3915" y="169"/>
                    <a:pt x="3915" y="113"/>
                  </a:cubicBezTo>
                  <a:lnTo>
                    <a:pt x="3915" y="85"/>
                  </a:lnTo>
                  <a:cubicBezTo>
                    <a:pt x="3915" y="43"/>
                    <a:pt x="3887" y="1"/>
                    <a:pt x="3831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98"/>
            <p:cNvSpPr/>
            <p:nvPr/>
          </p:nvSpPr>
          <p:spPr>
            <a:xfrm>
              <a:off x="623183" y="1797457"/>
              <a:ext cx="790020" cy="39733"/>
            </a:xfrm>
            <a:custGeom>
              <a:rect b="b" l="l" r="r" t="t"/>
              <a:pathLst>
                <a:path extrusionOk="0" h="197" w="3917">
                  <a:moveTo>
                    <a:pt x="113" y="0"/>
                  </a:moveTo>
                  <a:cubicBezTo>
                    <a:pt x="57" y="0"/>
                    <a:pt x="1" y="28"/>
                    <a:pt x="29" y="84"/>
                  </a:cubicBezTo>
                  <a:lnTo>
                    <a:pt x="29" y="113"/>
                  </a:lnTo>
                  <a:cubicBezTo>
                    <a:pt x="29" y="155"/>
                    <a:pt x="57" y="197"/>
                    <a:pt x="113" y="197"/>
                  </a:cubicBezTo>
                  <a:lnTo>
                    <a:pt x="3832" y="197"/>
                  </a:lnTo>
                  <a:cubicBezTo>
                    <a:pt x="3888" y="197"/>
                    <a:pt x="3916" y="155"/>
                    <a:pt x="3916" y="113"/>
                  </a:cubicBezTo>
                  <a:lnTo>
                    <a:pt x="3916" y="84"/>
                  </a:lnTo>
                  <a:cubicBezTo>
                    <a:pt x="3916" y="28"/>
                    <a:pt x="3888" y="0"/>
                    <a:pt x="3832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98"/>
            <p:cNvSpPr/>
            <p:nvPr/>
          </p:nvSpPr>
          <p:spPr>
            <a:xfrm>
              <a:off x="2683851" y="-415890"/>
              <a:ext cx="1248461" cy="2088903"/>
            </a:xfrm>
            <a:custGeom>
              <a:rect b="b" l="l" r="r" t="t"/>
              <a:pathLst>
                <a:path extrusionOk="0" h="10357" w="6190">
                  <a:moveTo>
                    <a:pt x="2975" y="0"/>
                  </a:moveTo>
                  <a:lnTo>
                    <a:pt x="0" y="10315"/>
                  </a:lnTo>
                  <a:lnTo>
                    <a:pt x="155" y="10343"/>
                  </a:lnTo>
                  <a:lnTo>
                    <a:pt x="2975" y="604"/>
                  </a:lnTo>
                  <a:lnTo>
                    <a:pt x="6035" y="10357"/>
                  </a:lnTo>
                  <a:lnTo>
                    <a:pt x="6189" y="10315"/>
                  </a:lnTo>
                  <a:lnTo>
                    <a:pt x="2975" y="0"/>
                  </a:ln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98"/>
            <p:cNvSpPr/>
            <p:nvPr/>
          </p:nvSpPr>
          <p:spPr>
            <a:xfrm>
              <a:off x="2262117" y="-629480"/>
              <a:ext cx="1120993" cy="304754"/>
            </a:xfrm>
            <a:custGeom>
              <a:rect b="b" l="l" r="r" t="t"/>
              <a:pathLst>
                <a:path extrusionOk="0" h="1511" w="5558">
                  <a:moveTo>
                    <a:pt x="2486" y="1"/>
                  </a:moveTo>
                  <a:cubicBezTo>
                    <a:pt x="2003" y="1"/>
                    <a:pt x="1535" y="86"/>
                    <a:pt x="1109" y="329"/>
                  </a:cubicBezTo>
                  <a:cubicBezTo>
                    <a:pt x="927" y="442"/>
                    <a:pt x="772" y="596"/>
                    <a:pt x="576" y="666"/>
                  </a:cubicBezTo>
                  <a:cubicBezTo>
                    <a:pt x="557" y="670"/>
                    <a:pt x="510" y="673"/>
                    <a:pt x="451" y="673"/>
                  </a:cubicBezTo>
                  <a:cubicBezTo>
                    <a:pt x="282" y="673"/>
                    <a:pt x="14" y="651"/>
                    <a:pt x="14" y="568"/>
                  </a:cubicBezTo>
                  <a:cubicBezTo>
                    <a:pt x="14" y="568"/>
                    <a:pt x="14" y="1452"/>
                    <a:pt x="0" y="1452"/>
                  </a:cubicBezTo>
                  <a:cubicBezTo>
                    <a:pt x="89" y="1493"/>
                    <a:pt x="179" y="1511"/>
                    <a:pt x="269" y="1511"/>
                  </a:cubicBezTo>
                  <a:cubicBezTo>
                    <a:pt x="577" y="1511"/>
                    <a:pt x="881" y="1303"/>
                    <a:pt x="1109" y="1129"/>
                  </a:cubicBezTo>
                  <a:cubicBezTo>
                    <a:pt x="1418" y="877"/>
                    <a:pt x="1783" y="666"/>
                    <a:pt x="2218" y="610"/>
                  </a:cubicBezTo>
                  <a:cubicBezTo>
                    <a:pt x="2407" y="593"/>
                    <a:pt x="2624" y="576"/>
                    <a:pt x="2845" y="576"/>
                  </a:cubicBezTo>
                  <a:cubicBezTo>
                    <a:pt x="3166" y="576"/>
                    <a:pt x="3496" y="612"/>
                    <a:pt x="3761" y="736"/>
                  </a:cubicBezTo>
                  <a:cubicBezTo>
                    <a:pt x="4114" y="902"/>
                    <a:pt x="4509" y="1361"/>
                    <a:pt x="4921" y="1361"/>
                  </a:cubicBezTo>
                  <a:cubicBezTo>
                    <a:pt x="5034" y="1361"/>
                    <a:pt x="5148" y="1326"/>
                    <a:pt x="5263" y="1242"/>
                  </a:cubicBezTo>
                  <a:cubicBezTo>
                    <a:pt x="5389" y="1143"/>
                    <a:pt x="5473" y="1003"/>
                    <a:pt x="5516" y="835"/>
                  </a:cubicBezTo>
                  <a:cubicBezTo>
                    <a:pt x="5558" y="680"/>
                    <a:pt x="5558" y="526"/>
                    <a:pt x="5558" y="371"/>
                  </a:cubicBezTo>
                  <a:lnTo>
                    <a:pt x="5558" y="371"/>
                  </a:lnTo>
                  <a:cubicBezTo>
                    <a:pt x="5530" y="498"/>
                    <a:pt x="5473" y="596"/>
                    <a:pt x="5403" y="708"/>
                  </a:cubicBezTo>
                  <a:cubicBezTo>
                    <a:pt x="5319" y="807"/>
                    <a:pt x="5207" y="877"/>
                    <a:pt x="5080" y="891"/>
                  </a:cubicBezTo>
                  <a:cubicBezTo>
                    <a:pt x="5062" y="894"/>
                    <a:pt x="5044" y="896"/>
                    <a:pt x="5026" y="896"/>
                  </a:cubicBezTo>
                  <a:cubicBezTo>
                    <a:pt x="4893" y="896"/>
                    <a:pt x="4769" y="811"/>
                    <a:pt x="4645" y="736"/>
                  </a:cubicBezTo>
                  <a:cubicBezTo>
                    <a:pt x="4028" y="357"/>
                    <a:pt x="3453" y="21"/>
                    <a:pt x="2709" y="7"/>
                  </a:cubicBezTo>
                  <a:cubicBezTo>
                    <a:pt x="2634" y="3"/>
                    <a:pt x="2560" y="1"/>
                    <a:pt x="2486" y="1"/>
                  </a:cubicBez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98"/>
            <p:cNvSpPr/>
            <p:nvPr/>
          </p:nvSpPr>
          <p:spPr>
            <a:xfrm>
              <a:off x="2703617" y="1769018"/>
              <a:ext cx="1169197" cy="147435"/>
            </a:xfrm>
            <a:custGeom>
              <a:rect b="b" l="l" r="r" t="t"/>
              <a:pathLst>
                <a:path extrusionOk="0" h="731" w="5797">
                  <a:moveTo>
                    <a:pt x="1" y="1"/>
                  </a:moveTo>
                  <a:cubicBezTo>
                    <a:pt x="1" y="1"/>
                    <a:pt x="267" y="731"/>
                    <a:pt x="1278" y="731"/>
                  </a:cubicBezTo>
                  <a:lnTo>
                    <a:pt x="4505" y="731"/>
                  </a:lnTo>
                  <a:cubicBezTo>
                    <a:pt x="5516" y="731"/>
                    <a:pt x="5796" y="1"/>
                    <a:pt x="5796" y="1"/>
                  </a:cubicBez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98"/>
            <p:cNvSpPr/>
            <p:nvPr/>
          </p:nvSpPr>
          <p:spPr>
            <a:xfrm>
              <a:off x="2638471" y="1723840"/>
              <a:ext cx="1293841" cy="45380"/>
            </a:xfrm>
            <a:custGeom>
              <a:rect b="b" l="l" r="r" t="t"/>
              <a:pathLst>
                <a:path extrusionOk="0" h="225" w="6415">
                  <a:moveTo>
                    <a:pt x="85" y="0"/>
                  </a:moveTo>
                  <a:cubicBezTo>
                    <a:pt x="85" y="0"/>
                    <a:pt x="1" y="155"/>
                    <a:pt x="267" y="225"/>
                  </a:cubicBezTo>
                  <a:lnTo>
                    <a:pt x="6091" y="225"/>
                  </a:lnTo>
                  <a:cubicBezTo>
                    <a:pt x="6414" y="155"/>
                    <a:pt x="6330" y="0"/>
                    <a:pt x="6330" y="0"/>
                  </a:cubicBez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98"/>
            <p:cNvSpPr/>
            <p:nvPr/>
          </p:nvSpPr>
          <p:spPr>
            <a:xfrm>
              <a:off x="3875437" y="1650223"/>
              <a:ext cx="85113" cy="82290"/>
            </a:xfrm>
            <a:custGeom>
              <a:rect b="b" l="l" r="r" t="t"/>
              <a:pathLst>
                <a:path extrusionOk="0" h="408" w="422">
                  <a:moveTo>
                    <a:pt x="211" y="1"/>
                  </a:moveTo>
                  <a:cubicBezTo>
                    <a:pt x="113" y="1"/>
                    <a:pt x="0" y="99"/>
                    <a:pt x="0" y="211"/>
                  </a:cubicBezTo>
                  <a:cubicBezTo>
                    <a:pt x="0" y="309"/>
                    <a:pt x="113" y="407"/>
                    <a:pt x="211" y="407"/>
                  </a:cubicBezTo>
                  <a:cubicBezTo>
                    <a:pt x="323" y="407"/>
                    <a:pt x="421" y="323"/>
                    <a:pt x="421" y="211"/>
                  </a:cubicBezTo>
                  <a:cubicBezTo>
                    <a:pt x="421" y="85"/>
                    <a:pt x="323" y="1"/>
                    <a:pt x="211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98"/>
            <p:cNvSpPr/>
            <p:nvPr/>
          </p:nvSpPr>
          <p:spPr>
            <a:xfrm>
              <a:off x="2641295" y="1650223"/>
              <a:ext cx="85113" cy="82290"/>
            </a:xfrm>
            <a:custGeom>
              <a:rect b="b" l="l" r="r" t="t"/>
              <a:pathLst>
                <a:path extrusionOk="0" h="408" w="422">
                  <a:moveTo>
                    <a:pt x="211" y="1"/>
                  </a:moveTo>
                  <a:cubicBezTo>
                    <a:pt x="99" y="1"/>
                    <a:pt x="1" y="99"/>
                    <a:pt x="1" y="211"/>
                  </a:cubicBezTo>
                  <a:cubicBezTo>
                    <a:pt x="1" y="309"/>
                    <a:pt x="99" y="407"/>
                    <a:pt x="211" y="407"/>
                  </a:cubicBezTo>
                  <a:cubicBezTo>
                    <a:pt x="310" y="407"/>
                    <a:pt x="422" y="323"/>
                    <a:pt x="422" y="211"/>
                  </a:cubicBezTo>
                  <a:cubicBezTo>
                    <a:pt x="422" y="85"/>
                    <a:pt x="310" y="1"/>
                    <a:pt x="211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98"/>
            <p:cNvSpPr/>
            <p:nvPr/>
          </p:nvSpPr>
          <p:spPr>
            <a:xfrm>
              <a:off x="2944233" y="1797457"/>
              <a:ext cx="786994" cy="39733"/>
            </a:xfrm>
            <a:custGeom>
              <a:rect b="b" l="l" r="r" t="t"/>
              <a:pathLst>
                <a:path extrusionOk="0" h="197" w="3902">
                  <a:moveTo>
                    <a:pt x="99" y="0"/>
                  </a:moveTo>
                  <a:cubicBezTo>
                    <a:pt x="43" y="0"/>
                    <a:pt x="0" y="28"/>
                    <a:pt x="0" y="84"/>
                  </a:cubicBezTo>
                  <a:lnTo>
                    <a:pt x="0" y="113"/>
                  </a:lnTo>
                  <a:cubicBezTo>
                    <a:pt x="0" y="155"/>
                    <a:pt x="43" y="197"/>
                    <a:pt x="99" y="197"/>
                  </a:cubicBezTo>
                  <a:lnTo>
                    <a:pt x="3818" y="197"/>
                  </a:lnTo>
                  <a:cubicBezTo>
                    <a:pt x="3860" y="197"/>
                    <a:pt x="3902" y="155"/>
                    <a:pt x="3902" y="113"/>
                  </a:cubicBezTo>
                  <a:lnTo>
                    <a:pt x="3902" y="84"/>
                  </a:lnTo>
                  <a:cubicBezTo>
                    <a:pt x="3902" y="28"/>
                    <a:pt x="3860" y="0"/>
                    <a:pt x="3818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98"/>
            <p:cNvSpPr/>
            <p:nvPr/>
          </p:nvSpPr>
          <p:spPr>
            <a:xfrm>
              <a:off x="2049738" y="532255"/>
              <a:ext cx="226700" cy="42557"/>
            </a:xfrm>
            <a:custGeom>
              <a:rect b="b" l="l" r="r" t="t"/>
              <a:pathLst>
                <a:path extrusionOk="0" h="211" w="1124">
                  <a:moveTo>
                    <a:pt x="85" y="0"/>
                  </a:moveTo>
                  <a:cubicBezTo>
                    <a:pt x="43" y="0"/>
                    <a:pt x="1" y="42"/>
                    <a:pt x="1" y="99"/>
                  </a:cubicBezTo>
                  <a:lnTo>
                    <a:pt x="1" y="113"/>
                  </a:lnTo>
                  <a:cubicBezTo>
                    <a:pt x="1" y="169"/>
                    <a:pt x="43" y="211"/>
                    <a:pt x="85" y="211"/>
                  </a:cubicBezTo>
                  <a:lnTo>
                    <a:pt x="1039" y="211"/>
                  </a:lnTo>
                  <a:cubicBezTo>
                    <a:pt x="1095" y="211"/>
                    <a:pt x="1124" y="169"/>
                    <a:pt x="1124" y="113"/>
                  </a:cubicBezTo>
                  <a:lnTo>
                    <a:pt x="1124" y="85"/>
                  </a:lnTo>
                  <a:cubicBezTo>
                    <a:pt x="1124" y="28"/>
                    <a:pt x="1095" y="0"/>
                    <a:pt x="1039" y="0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107"/>
          <p:cNvSpPr txBox="1"/>
          <p:nvPr>
            <p:ph type="title"/>
          </p:nvPr>
        </p:nvSpPr>
        <p:spPr>
          <a:xfrm>
            <a:off x="182325" y="472800"/>
            <a:ext cx="588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&amp; Democracy - </a:t>
            </a:r>
            <a:r>
              <a:rPr lang="en"/>
              <a:t>Discrepancies</a:t>
            </a:r>
            <a:endParaRPr/>
          </a:p>
        </p:txBody>
      </p:sp>
      <p:pic>
        <p:nvPicPr>
          <p:cNvPr id="1329" name="Google Shape;1329;p107"/>
          <p:cNvPicPr preferRelativeResize="0"/>
          <p:nvPr/>
        </p:nvPicPr>
        <p:blipFill rotWithShape="1">
          <a:blip r:embed="rId3">
            <a:alphaModFix/>
          </a:blip>
          <a:srcRect b="0" l="12533" r="0" t="0"/>
          <a:stretch/>
        </p:blipFill>
        <p:spPr>
          <a:xfrm>
            <a:off x="96800" y="1214325"/>
            <a:ext cx="7660196" cy="2920737"/>
          </a:xfrm>
          <a:prstGeom prst="rect">
            <a:avLst/>
          </a:prstGeom>
          <a:noFill/>
          <a:ln>
            <a:noFill/>
          </a:ln>
        </p:spPr>
      </p:pic>
      <p:sp>
        <p:nvSpPr>
          <p:cNvPr id="1330" name="Google Shape;1330;p107"/>
          <p:cNvSpPr txBox="1"/>
          <p:nvPr/>
        </p:nvSpPr>
        <p:spPr>
          <a:xfrm>
            <a:off x="7869450" y="1377600"/>
            <a:ext cx="12747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Varela Round"/>
                <a:ea typeface="Varela Round"/>
                <a:cs typeface="Varela Round"/>
                <a:sym typeface="Varela Round"/>
              </a:rPr>
              <a:t>Larger Difference between Happiness and Democracy</a:t>
            </a:r>
            <a:endParaRPr sz="13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31" name="Google Shape;1331;p107"/>
          <p:cNvSpPr txBox="1"/>
          <p:nvPr/>
        </p:nvSpPr>
        <p:spPr>
          <a:xfrm>
            <a:off x="7869400" y="2702450"/>
            <a:ext cx="12747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Varela Round"/>
                <a:ea typeface="Varela Round"/>
                <a:cs typeface="Varela Round"/>
                <a:sym typeface="Varela Round"/>
              </a:rPr>
              <a:t>Similar Levels of </a:t>
            </a:r>
            <a:r>
              <a:rPr lang="en" sz="1300">
                <a:latin typeface="Varela Round"/>
                <a:ea typeface="Varela Round"/>
                <a:cs typeface="Varela Round"/>
                <a:sym typeface="Varela Round"/>
              </a:rPr>
              <a:t>Happiness and Democracy</a:t>
            </a:r>
            <a:endParaRPr sz="13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32" name="Google Shape;1332;p107"/>
          <p:cNvSpPr txBox="1"/>
          <p:nvPr/>
        </p:nvSpPr>
        <p:spPr>
          <a:xfrm>
            <a:off x="227350" y="4337650"/>
            <a:ext cx="3601500" cy="61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Countries with the biggest differences between Happiness and Democracy: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33" name="Google Shape;1333;p107"/>
          <p:cNvSpPr txBox="1"/>
          <p:nvPr/>
        </p:nvSpPr>
        <p:spPr>
          <a:xfrm>
            <a:off x="3930225" y="4337650"/>
            <a:ext cx="4929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03887"/>
                </a:solidFill>
                <a:latin typeface="Varela Round"/>
                <a:ea typeface="Varela Round"/>
                <a:cs typeface="Varela Round"/>
                <a:sym typeface="Varela Round"/>
              </a:rPr>
              <a:t>1. </a:t>
            </a:r>
            <a:r>
              <a:rPr lang="en" sz="1300">
                <a:solidFill>
                  <a:srgbClr val="D03887"/>
                </a:solidFill>
                <a:latin typeface="Varela Round"/>
                <a:ea typeface="Varela Round"/>
                <a:cs typeface="Varela Round"/>
                <a:sym typeface="Varela Round"/>
              </a:rPr>
              <a:t>Saudi Arabia		2. Botswana		3. Uzbekistan</a:t>
            </a:r>
            <a:endParaRPr sz="1300">
              <a:solidFill>
                <a:srgbClr val="D03887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03887"/>
                </a:solidFill>
                <a:latin typeface="Varela Round"/>
                <a:ea typeface="Varela Round"/>
                <a:cs typeface="Varela Round"/>
                <a:sym typeface="Varela Round"/>
              </a:rPr>
              <a:t>4. China			5. Dem. Rep. Congo	6. Nicaragua</a:t>
            </a:r>
            <a:endParaRPr sz="1300">
              <a:solidFill>
                <a:srgbClr val="D03887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34" name="Google Shape;1334;p107"/>
          <p:cNvSpPr/>
          <p:nvPr/>
        </p:nvSpPr>
        <p:spPr>
          <a:xfrm>
            <a:off x="4898150" y="2052900"/>
            <a:ext cx="1046700" cy="618900"/>
          </a:xfrm>
          <a:prstGeom prst="rect">
            <a:avLst/>
          </a:prstGeom>
          <a:noFill/>
          <a:ln cap="flat" cmpd="sng" w="38100">
            <a:solidFill>
              <a:srgbClr val="D038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107"/>
          <p:cNvSpPr/>
          <p:nvPr/>
        </p:nvSpPr>
        <p:spPr>
          <a:xfrm>
            <a:off x="4121550" y="2401800"/>
            <a:ext cx="517800" cy="300600"/>
          </a:xfrm>
          <a:prstGeom prst="rect">
            <a:avLst/>
          </a:prstGeom>
          <a:noFill/>
          <a:ln cap="flat" cmpd="sng" w="38100">
            <a:solidFill>
              <a:srgbClr val="D038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107"/>
          <p:cNvSpPr/>
          <p:nvPr/>
        </p:nvSpPr>
        <p:spPr>
          <a:xfrm>
            <a:off x="1955425" y="2632000"/>
            <a:ext cx="410400" cy="300600"/>
          </a:xfrm>
          <a:prstGeom prst="rect">
            <a:avLst/>
          </a:prstGeom>
          <a:noFill/>
          <a:ln cap="flat" cmpd="sng" w="38100">
            <a:solidFill>
              <a:srgbClr val="D038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107"/>
          <p:cNvSpPr/>
          <p:nvPr/>
        </p:nvSpPr>
        <p:spPr>
          <a:xfrm>
            <a:off x="4487750" y="2101200"/>
            <a:ext cx="410400" cy="300600"/>
          </a:xfrm>
          <a:prstGeom prst="rect">
            <a:avLst/>
          </a:prstGeom>
          <a:noFill/>
          <a:ln cap="flat" cmpd="sng" w="38100">
            <a:solidFill>
              <a:srgbClr val="D038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107"/>
          <p:cNvSpPr/>
          <p:nvPr/>
        </p:nvSpPr>
        <p:spPr>
          <a:xfrm>
            <a:off x="3828850" y="2840725"/>
            <a:ext cx="410400" cy="347400"/>
          </a:xfrm>
          <a:prstGeom prst="rect">
            <a:avLst/>
          </a:prstGeom>
          <a:noFill/>
          <a:ln cap="flat" cmpd="sng" w="38100">
            <a:solidFill>
              <a:srgbClr val="D038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107"/>
          <p:cNvSpPr/>
          <p:nvPr/>
        </p:nvSpPr>
        <p:spPr>
          <a:xfrm>
            <a:off x="3828850" y="3188125"/>
            <a:ext cx="410400" cy="347400"/>
          </a:xfrm>
          <a:prstGeom prst="rect">
            <a:avLst/>
          </a:prstGeom>
          <a:noFill/>
          <a:ln cap="flat" cmpd="sng" w="38100">
            <a:solidFill>
              <a:srgbClr val="D038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108"/>
          <p:cNvSpPr txBox="1"/>
          <p:nvPr>
            <p:ph type="title"/>
          </p:nvPr>
        </p:nvSpPr>
        <p:spPr>
          <a:xfrm>
            <a:off x="720000" y="472800"/>
            <a:ext cx="5303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Democracy &amp; Corruption Alignment</a:t>
            </a:r>
            <a:endParaRPr/>
          </a:p>
        </p:txBody>
      </p:sp>
      <p:pic>
        <p:nvPicPr>
          <p:cNvPr id="1345" name="Google Shape;1345;p108"/>
          <p:cNvPicPr preferRelativeResize="0"/>
          <p:nvPr/>
        </p:nvPicPr>
        <p:blipFill rotWithShape="1">
          <a:blip r:embed="rId3">
            <a:alphaModFix/>
          </a:blip>
          <a:srcRect b="0" l="13328" r="14348" t="5051"/>
          <a:stretch/>
        </p:blipFill>
        <p:spPr>
          <a:xfrm>
            <a:off x="65750" y="1152525"/>
            <a:ext cx="6760924" cy="2960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6" name="Google Shape;1346;p108"/>
          <p:cNvGraphicFramePr/>
          <p:nvPr/>
        </p:nvGraphicFramePr>
        <p:xfrm>
          <a:off x="7090675" y="1748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{AEA70D93-245A-4687-AD92-D17ABB233DD6}</a:tableStyleId>
              </a:tblPr>
              <a:tblGrid>
                <a:gridCol w="411850"/>
                <a:gridCol w="1368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3C1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Low Democracy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High Corruption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5F76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High Democracy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Low Corruption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3931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High Democracy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High Corruption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7" name="Google Shape;1347;p108"/>
          <p:cNvSpPr txBox="1"/>
          <p:nvPr/>
        </p:nvSpPr>
        <p:spPr>
          <a:xfrm>
            <a:off x="261125" y="4303875"/>
            <a:ext cx="6325200" cy="6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Many of the countries with a larger 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difference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 between happiness and democracy have a low level of democracy and high levels of corruption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48" name="Google Shape;1348;p108"/>
          <p:cNvSpPr txBox="1"/>
          <p:nvPr/>
        </p:nvSpPr>
        <p:spPr>
          <a:xfrm>
            <a:off x="6676425" y="4326400"/>
            <a:ext cx="23184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03887"/>
                </a:solidFill>
                <a:latin typeface="Varela Round"/>
                <a:ea typeface="Varela Round"/>
                <a:cs typeface="Varela Round"/>
                <a:sym typeface="Varela Round"/>
              </a:rPr>
              <a:t>China, Venezuela, Russia, </a:t>
            </a:r>
            <a:endParaRPr sz="1200">
              <a:solidFill>
                <a:srgbClr val="D03887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03887"/>
                </a:solidFill>
                <a:latin typeface="Varela Round"/>
                <a:ea typeface="Varela Round"/>
                <a:cs typeface="Varela Round"/>
                <a:sym typeface="Varela Round"/>
              </a:rPr>
              <a:t>DR Congo,  </a:t>
            </a:r>
            <a:r>
              <a:rPr lang="en" sz="1200">
                <a:solidFill>
                  <a:srgbClr val="D03887"/>
                </a:solidFill>
                <a:latin typeface="Varela Round"/>
                <a:ea typeface="Varela Round"/>
                <a:cs typeface="Varela Round"/>
                <a:sym typeface="Varela Round"/>
              </a:rPr>
              <a:t>Nicaragua, Uzbekistan</a:t>
            </a:r>
            <a:endParaRPr sz="12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49" name="Google Shape;1349;p108"/>
          <p:cNvSpPr/>
          <p:nvPr/>
        </p:nvSpPr>
        <p:spPr>
          <a:xfrm>
            <a:off x="1730325" y="2482250"/>
            <a:ext cx="332400" cy="300600"/>
          </a:xfrm>
          <a:prstGeom prst="rect">
            <a:avLst/>
          </a:prstGeom>
          <a:noFill/>
          <a:ln cap="flat" cmpd="sng" w="38100">
            <a:solidFill>
              <a:srgbClr val="D038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108"/>
          <p:cNvSpPr/>
          <p:nvPr/>
        </p:nvSpPr>
        <p:spPr>
          <a:xfrm>
            <a:off x="2062800" y="2571738"/>
            <a:ext cx="410400" cy="300600"/>
          </a:xfrm>
          <a:prstGeom prst="rect">
            <a:avLst/>
          </a:prstGeom>
          <a:noFill/>
          <a:ln cap="flat" cmpd="sng" w="38100">
            <a:solidFill>
              <a:srgbClr val="D038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108"/>
          <p:cNvSpPr/>
          <p:nvPr/>
        </p:nvSpPr>
        <p:spPr>
          <a:xfrm>
            <a:off x="3712100" y="2782853"/>
            <a:ext cx="410400" cy="361800"/>
          </a:xfrm>
          <a:prstGeom prst="rect">
            <a:avLst/>
          </a:prstGeom>
          <a:noFill/>
          <a:ln cap="flat" cmpd="sng" w="38100">
            <a:solidFill>
              <a:srgbClr val="D038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108"/>
          <p:cNvSpPr/>
          <p:nvPr/>
        </p:nvSpPr>
        <p:spPr>
          <a:xfrm>
            <a:off x="4853150" y="1952850"/>
            <a:ext cx="1046700" cy="618900"/>
          </a:xfrm>
          <a:prstGeom prst="rect">
            <a:avLst/>
          </a:prstGeom>
          <a:noFill/>
          <a:ln cap="flat" cmpd="sng" w="38100">
            <a:solidFill>
              <a:srgbClr val="D038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108"/>
          <p:cNvSpPr/>
          <p:nvPr/>
        </p:nvSpPr>
        <p:spPr>
          <a:xfrm>
            <a:off x="4054200" y="2266975"/>
            <a:ext cx="517800" cy="300600"/>
          </a:xfrm>
          <a:prstGeom prst="rect">
            <a:avLst/>
          </a:prstGeom>
          <a:noFill/>
          <a:ln cap="flat" cmpd="sng" w="38100">
            <a:solidFill>
              <a:srgbClr val="D038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108"/>
          <p:cNvSpPr/>
          <p:nvPr/>
        </p:nvSpPr>
        <p:spPr>
          <a:xfrm>
            <a:off x="4442750" y="1966475"/>
            <a:ext cx="410400" cy="232800"/>
          </a:xfrm>
          <a:prstGeom prst="rect">
            <a:avLst/>
          </a:prstGeom>
          <a:noFill/>
          <a:ln cap="flat" cmpd="sng" w="38100">
            <a:solidFill>
              <a:srgbClr val="D038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108"/>
          <p:cNvSpPr/>
          <p:nvPr/>
        </p:nvSpPr>
        <p:spPr>
          <a:xfrm>
            <a:off x="3763200" y="3194101"/>
            <a:ext cx="410400" cy="232800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09"/>
          <p:cNvSpPr txBox="1"/>
          <p:nvPr>
            <p:ph type="title"/>
          </p:nvPr>
        </p:nvSpPr>
        <p:spPr>
          <a:xfrm>
            <a:off x="114800" y="396600"/>
            <a:ext cx="4202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factors</a:t>
            </a:r>
            <a:endParaRPr/>
          </a:p>
        </p:txBody>
      </p:sp>
      <p:sp>
        <p:nvSpPr>
          <p:cNvPr id="1361" name="Google Shape;1361;p109"/>
          <p:cNvSpPr txBox="1"/>
          <p:nvPr>
            <p:ph idx="1" type="body"/>
          </p:nvPr>
        </p:nvSpPr>
        <p:spPr>
          <a:xfrm>
            <a:off x="5247050" y="1152475"/>
            <a:ext cx="3489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Char char="●"/>
            </a:pPr>
            <a:r>
              <a:rPr lang="en">
                <a:solidFill>
                  <a:srgbClr val="191919"/>
                </a:solidFill>
              </a:rPr>
              <a:t>Older, more democratic nations tend toward greater </a:t>
            </a:r>
            <a:r>
              <a:rPr lang="en">
                <a:solidFill>
                  <a:srgbClr val="191919"/>
                </a:solidFill>
              </a:rPr>
              <a:t>likelihood</a:t>
            </a:r>
            <a:r>
              <a:rPr lang="en">
                <a:solidFill>
                  <a:srgbClr val="191919"/>
                </a:solidFill>
              </a:rPr>
              <a:t> of happiness</a:t>
            </a:r>
            <a:endParaRPr>
              <a:solidFill>
                <a:srgbClr val="19191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Char char="●"/>
            </a:pPr>
            <a:r>
              <a:rPr lang="en">
                <a:solidFill>
                  <a:srgbClr val="191919"/>
                </a:solidFill>
              </a:rPr>
              <a:t>Higher correlation with happiness and democracy than happiness and age</a:t>
            </a:r>
            <a:endParaRPr>
              <a:solidFill>
                <a:srgbClr val="19191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Char char="●"/>
            </a:pPr>
            <a:r>
              <a:rPr lang="en">
                <a:solidFill>
                  <a:srgbClr val="191919"/>
                </a:solidFill>
              </a:rPr>
              <a:t>Clear relationship between democracy and perception of corruption</a:t>
            </a:r>
            <a:endParaRPr>
              <a:solidFill>
                <a:srgbClr val="19191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Char char="●"/>
            </a:pPr>
            <a:r>
              <a:rPr lang="en">
                <a:solidFill>
                  <a:srgbClr val="191919"/>
                </a:solidFill>
              </a:rPr>
              <a:t>High variance in perception of corruption at low democracy</a:t>
            </a:r>
            <a:endParaRPr>
              <a:solidFill>
                <a:srgbClr val="191919"/>
              </a:solidFill>
            </a:endParaRPr>
          </a:p>
        </p:txBody>
      </p:sp>
      <p:sp>
        <p:nvSpPr>
          <p:cNvPr id="1362" name="Google Shape;1362;p109"/>
          <p:cNvSpPr txBox="1"/>
          <p:nvPr/>
        </p:nvSpPr>
        <p:spPr>
          <a:xfrm>
            <a:off x="2410800" y="3189650"/>
            <a:ext cx="64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363" name="Google Shape;1363;p109"/>
          <p:cNvPicPr preferRelativeResize="0"/>
          <p:nvPr/>
        </p:nvPicPr>
        <p:blipFill rotWithShape="1">
          <a:blip r:embed="rId3">
            <a:alphaModFix/>
          </a:blip>
          <a:srcRect b="12462" l="0" r="19588" t="18534"/>
          <a:stretch/>
        </p:blipFill>
        <p:spPr>
          <a:xfrm>
            <a:off x="-146275" y="1312975"/>
            <a:ext cx="4463549" cy="3830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Google Shape;1364;p109"/>
          <p:cNvPicPr preferRelativeResize="0"/>
          <p:nvPr/>
        </p:nvPicPr>
        <p:blipFill rotWithShape="1">
          <a:blip r:embed="rId3">
            <a:alphaModFix/>
          </a:blip>
          <a:srcRect b="86894" l="0" r="0" t="9553"/>
          <a:stretch/>
        </p:blipFill>
        <p:spPr>
          <a:xfrm>
            <a:off x="1888" y="1152475"/>
            <a:ext cx="5254374" cy="1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Google Shape;1365;p109"/>
          <p:cNvPicPr preferRelativeResize="0"/>
          <p:nvPr/>
        </p:nvPicPr>
        <p:blipFill rotWithShape="1">
          <a:blip r:embed="rId3">
            <a:alphaModFix/>
          </a:blip>
          <a:srcRect b="38498" l="87861" r="0" t="38539"/>
          <a:stretch/>
        </p:blipFill>
        <p:spPr>
          <a:xfrm>
            <a:off x="4406975" y="2281300"/>
            <a:ext cx="637798" cy="12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110"/>
          <p:cNvSpPr txBox="1"/>
          <p:nvPr>
            <p:ph type="title"/>
          </p:nvPr>
        </p:nvSpPr>
        <p:spPr>
          <a:xfrm>
            <a:off x="272375" y="2176950"/>
            <a:ext cx="4059900" cy="15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71" name="Google Shape;1371;p110"/>
          <p:cNvSpPr txBox="1"/>
          <p:nvPr>
            <p:ph idx="2" type="title"/>
          </p:nvPr>
        </p:nvSpPr>
        <p:spPr>
          <a:xfrm>
            <a:off x="3411106" y="995800"/>
            <a:ext cx="921000" cy="10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72" name="Google Shape;1372;p110"/>
          <p:cNvGrpSpPr/>
          <p:nvPr/>
        </p:nvGrpSpPr>
        <p:grpSpPr>
          <a:xfrm>
            <a:off x="4900250" y="1822400"/>
            <a:ext cx="3524938" cy="2131022"/>
            <a:chOff x="5076700" y="1655800"/>
            <a:chExt cx="3524938" cy="2131022"/>
          </a:xfrm>
        </p:grpSpPr>
        <p:sp>
          <p:nvSpPr>
            <p:cNvPr id="1373" name="Google Shape;1373;p110"/>
            <p:cNvSpPr/>
            <p:nvPr/>
          </p:nvSpPr>
          <p:spPr>
            <a:xfrm>
              <a:off x="5076700" y="3293728"/>
              <a:ext cx="1121217" cy="493094"/>
            </a:xfrm>
            <a:custGeom>
              <a:rect b="b" l="l" r="r" t="t"/>
              <a:pathLst>
                <a:path extrusionOk="0" h="2611" w="5937">
                  <a:moveTo>
                    <a:pt x="519" y="1"/>
                  </a:moveTo>
                  <a:lnTo>
                    <a:pt x="0" y="155"/>
                  </a:lnTo>
                  <a:lnTo>
                    <a:pt x="5473" y="2611"/>
                  </a:lnTo>
                  <a:lnTo>
                    <a:pt x="5936" y="2120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10"/>
            <p:cNvSpPr/>
            <p:nvPr/>
          </p:nvSpPr>
          <p:spPr>
            <a:xfrm>
              <a:off x="5156207" y="2999494"/>
              <a:ext cx="1007150" cy="763531"/>
            </a:xfrm>
            <a:custGeom>
              <a:rect b="b" l="l" r="r" t="t"/>
              <a:pathLst>
                <a:path extrusionOk="0" h="4043" w="5333">
                  <a:moveTo>
                    <a:pt x="98" y="1"/>
                  </a:moveTo>
                  <a:lnTo>
                    <a:pt x="0" y="1699"/>
                  </a:lnTo>
                  <a:lnTo>
                    <a:pt x="5305" y="4042"/>
                  </a:lnTo>
                  <a:lnTo>
                    <a:pt x="5333" y="153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10"/>
            <p:cNvSpPr/>
            <p:nvPr/>
          </p:nvSpPr>
          <p:spPr>
            <a:xfrm>
              <a:off x="5174715" y="3190425"/>
              <a:ext cx="893272" cy="331436"/>
            </a:xfrm>
            <a:custGeom>
              <a:rect b="b" l="l" r="r" t="t"/>
              <a:pathLst>
                <a:path extrusionOk="0" h="1755" w="4730">
                  <a:moveTo>
                    <a:pt x="0" y="0"/>
                  </a:moveTo>
                  <a:lnTo>
                    <a:pt x="0" y="0"/>
                  </a:lnTo>
                  <a:cubicBezTo>
                    <a:pt x="379" y="183"/>
                    <a:pt x="772" y="337"/>
                    <a:pt x="1165" y="505"/>
                  </a:cubicBezTo>
                  <a:cubicBezTo>
                    <a:pt x="1558" y="674"/>
                    <a:pt x="1965" y="828"/>
                    <a:pt x="2344" y="969"/>
                  </a:cubicBezTo>
                  <a:cubicBezTo>
                    <a:pt x="2751" y="1109"/>
                    <a:pt x="3130" y="1263"/>
                    <a:pt x="3537" y="1390"/>
                  </a:cubicBezTo>
                  <a:lnTo>
                    <a:pt x="4140" y="1572"/>
                  </a:lnTo>
                  <a:cubicBezTo>
                    <a:pt x="4323" y="1628"/>
                    <a:pt x="4519" y="1698"/>
                    <a:pt x="4730" y="1754"/>
                  </a:cubicBezTo>
                  <a:lnTo>
                    <a:pt x="4154" y="1488"/>
                  </a:lnTo>
                  <a:lnTo>
                    <a:pt x="3579" y="1249"/>
                  </a:lnTo>
                  <a:cubicBezTo>
                    <a:pt x="3186" y="1081"/>
                    <a:pt x="2779" y="926"/>
                    <a:pt x="2400" y="786"/>
                  </a:cubicBezTo>
                  <a:cubicBezTo>
                    <a:pt x="1993" y="646"/>
                    <a:pt x="1614" y="491"/>
                    <a:pt x="1207" y="365"/>
                  </a:cubicBezTo>
                  <a:cubicBezTo>
                    <a:pt x="800" y="253"/>
                    <a:pt x="393" y="113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10"/>
            <p:cNvSpPr/>
            <p:nvPr/>
          </p:nvSpPr>
          <p:spPr>
            <a:xfrm>
              <a:off x="5156207" y="3280508"/>
              <a:ext cx="495738" cy="182998"/>
            </a:xfrm>
            <a:custGeom>
              <a:rect b="b" l="l" r="r" t="t"/>
              <a:pathLst>
                <a:path extrusionOk="0" h="969" w="2625">
                  <a:moveTo>
                    <a:pt x="0" y="0"/>
                  </a:moveTo>
                  <a:lnTo>
                    <a:pt x="0" y="0"/>
                  </a:lnTo>
                  <a:cubicBezTo>
                    <a:pt x="421" y="225"/>
                    <a:pt x="842" y="393"/>
                    <a:pt x="1291" y="562"/>
                  </a:cubicBezTo>
                  <a:cubicBezTo>
                    <a:pt x="1726" y="716"/>
                    <a:pt x="2161" y="870"/>
                    <a:pt x="2625" y="969"/>
                  </a:cubicBezTo>
                  <a:cubicBezTo>
                    <a:pt x="2204" y="730"/>
                    <a:pt x="1783" y="562"/>
                    <a:pt x="1333" y="407"/>
                  </a:cubicBezTo>
                  <a:cubicBezTo>
                    <a:pt x="898" y="239"/>
                    <a:pt x="463" y="85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10"/>
            <p:cNvSpPr/>
            <p:nvPr/>
          </p:nvSpPr>
          <p:spPr>
            <a:xfrm>
              <a:off x="5169427" y="3095054"/>
              <a:ext cx="495738" cy="182998"/>
            </a:xfrm>
            <a:custGeom>
              <a:rect b="b" l="l" r="r" t="t"/>
              <a:pathLst>
                <a:path extrusionOk="0" h="969" w="2625">
                  <a:moveTo>
                    <a:pt x="0" y="0"/>
                  </a:moveTo>
                  <a:lnTo>
                    <a:pt x="0" y="0"/>
                  </a:lnTo>
                  <a:cubicBezTo>
                    <a:pt x="421" y="225"/>
                    <a:pt x="842" y="407"/>
                    <a:pt x="1291" y="561"/>
                  </a:cubicBezTo>
                  <a:cubicBezTo>
                    <a:pt x="1727" y="716"/>
                    <a:pt x="2162" y="870"/>
                    <a:pt x="2625" y="968"/>
                  </a:cubicBezTo>
                  <a:cubicBezTo>
                    <a:pt x="2204" y="730"/>
                    <a:pt x="1783" y="561"/>
                    <a:pt x="1334" y="407"/>
                  </a:cubicBezTo>
                  <a:cubicBezTo>
                    <a:pt x="899" y="239"/>
                    <a:pt x="464" y="84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10"/>
            <p:cNvSpPr/>
            <p:nvPr/>
          </p:nvSpPr>
          <p:spPr>
            <a:xfrm>
              <a:off x="6110295" y="2859176"/>
              <a:ext cx="2358957" cy="927643"/>
            </a:xfrm>
            <a:custGeom>
              <a:rect b="b" l="l" r="r" t="t"/>
              <a:pathLst>
                <a:path extrusionOk="0" h="4912" w="12491">
                  <a:moveTo>
                    <a:pt x="12139" y="0"/>
                  </a:moveTo>
                  <a:lnTo>
                    <a:pt x="183" y="2624"/>
                  </a:lnTo>
                  <a:cubicBezTo>
                    <a:pt x="351" y="4533"/>
                    <a:pt x="0" y="4912"/>
                    <a:pt x="0" y="4912"/>
                  </a:cubicBezTo>
                  <a:lnTo>
                    <a:pt x="11957" y="2119"/>
                  </a:lnTo>
                  <a:cubicBezTo>
                    <a:pt x="12490" y="1207"/>
                    <a:pt x="12139" y="0"/>
                    <a:pt x="12139" y="0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10"/>
            <p:cNvSpPr/>
            <p:nvPr/>
          </p:nvSpPr>
          <p:spPr>
            <a:xfrm>
              <a:off x="6693286" y="3238016"/>
              <a:ext cx="336724" cy="365996"/>
            </a:xfrm>
            <a:custGeom>
              <a:rect b="b" l="l" r="r" t="t"/>
              <a:pathLst>
                <a:path extrusionOk="0" h="1938" w="1783">
                  <a:moveTo>
                    <a:pt x="1783" y="1"/>
                  </a:moveTo>
                  <a:lnTo>
                    <a:pt x="57" y="380"/>
                  </a:lnTo>
                  <a:cubicBezTo>
                    <a:pt x="211" y="450"/>
                    <a:pt x="1" y="1937"/>
                    <a:pt x="1" y="1937"/>
                  </a:cubicBezTo>
                  <a:lnTo>
                    <a:pt x="1600" y="1559"/>
                  </a:lnTo>
                  <a:cubicBezTo>
                    <a:pt x="1741" y="1222"/>
                    <a:pt x="1783" y="1"/>
                    <a:pt x="1783" y="1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10"/>
            <p:cNvSpPr/>
            <p:nvPr/>
          </p:nvSpPr>
          <p:spPr>
            <a:xfrm>
              <a:off x="5076700" y="2700161"/>
              <a:ext cx="3326259" cy="654752"/>
            </a:xfrm>
            <a:custGeom>
              <a:rect b="b" l="l" r="r" t="t"/>
              <a:pathLst>
                <a:path extrusionOk="0" h="3467" w="17613">
                  <a:moveTo>
                    <a:pt x="14441" y="0"/>
                  </a:moveTo>
                  <a:lnTo>
                    <a:pt x="0" y="1389"/>
                  </a:lnTo>
                  <a:lnTo>
                    <a:pt x="5656" y="3466"/>
                  </a:lnTo>
                  <a:lnTo>
                    <a:pt x="17612" y="842"/>
                  </a:lnTo>
                  <a:lnTo>
                    <a:pt x="14441" y="0"/>
                  </a:ln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10"/>
            <p:cNvSpPr/>
            <p:nvPr/>
          </p:nvSpPr>
          <p:spPr>
            <a:xfrm>
              <a:off x="6301037" y="3325455"/>
              <a:ext cx="334080" cy="368640"/>
            </a:xfrm>
            <a:custGeom>
              <a:rect b="b" l="l" r="r" t="t"/>
              <a:pathLst>
                <a:path extrusionOk="0" h="1952" w="1769">
                  <a:moveTo>
                    <a:pt x="1769" y="1"/>
                  </a:moveTo>
                  <a:lnTo>
                    <a:pt x="43" y="394"/>
                  </a:lnTo>
                  <a:cubicBezTo>
                    <a:pt x="211" y="478"/>
                    <a:pt x="1" y="1952"/>
                    <a:pt x="1" y="1952"/>
                  </a:cubicBezTo>
                  <a:lnTo>
                    <a:pt x="1587" y="1559"/>
                  </a:lnTo>
                  <a:cubicBezTo>
                    <a:pt x="1727" y="1236"/>
                    <a:pt x="1769" y="1"/>
                    <a:pt x="1769" y="1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10"/>
            <p:cNvSpPr/>
            <p:nvPr/>
          </p:nvSpPr>
          <p:spPr>
            <a:xfrm>
              <a:off x="6369969" y="3386455"/>
              <a:ext cx="228134" cy="249285"/>
            </a:xfrm>
            <a:custGeom>
              <a:rect b="b" l="l" r="r" t="t"/>
              <a:pathLst>
                <a:path extrusionOk="0" h="1320" w="1208">
                  <a:moveTo>
                    <a:pt x="1207" y="1"/>
                  </a:moveTo>
                  <a:lnTo>
                    <a:pt x="29" y="267"/>
                  </a:lnTo>
                  <a:cubicBezTo>
                    <a:pt x="141" y="309"/>
                    <a:pt x="1" y="1320"/>
                    <a:pt x="1" y="1320"/>
                  </a:cubicBezTo>
                  <a:lnTo>
                    <a:pt x="1081" y="1053"/>
                  </a:lnTo>
                  <a:cubicBezTo>
                    <a:pt x="1193" y="829"/>
                    <a:pt x="1207" y="1"/>
                    <a:pt x="1207" y="1"/>
                  </a:cubicBezTo>
                  <a:close/>
                </a:path>
              </a:pathLst>
            </a:custGeom>
            <a:solidFill>
              <a:srgbClr val="97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10"/>
            <p:cNvSpPr/>
            <p:nvPr/>
          </p:nvSpPr>
          <p:spPr>
            <a:xfrm>
              <a:off x="6754285" y="3296372"/>
              <a:ext cx="228134" cy="249285"/>
            </a:xfrm>
            <a:custGeom>
              <a:rect b="b" l="l" r="r" t="t"/>
              <a:pathLst>
                <a:path extrusionOk="0" h="1320" w="1208">
                  <a:moveTo>
                    <a:pt x="1207" y="1"/>
                  </a:moveTo>
                  <a:lnTo>
                    <a:pt x="29" y="267"/>
                  </a:lnTo>
                  <a:cubicBezTo>
                    <a:pt x="141" y="309"/>
                    <a:pt x="0" y="1320"/>
                    <a:pt x="0" y="1320"/>
                  </a:cubicBezTo>
                  <a:lnTo>
                    <a:pt x="1081" y="1053"/>
                  </a:lnTo>
                  <a:cubicBezTo>
                    <a:pt x="1193" y="829"/>
                    <a:pt x="1207" y="1"/>
                    <a:pt x="1207" y="1"/>
                  </a:cubicBezTo>
                  <a:close/>
                </a:path>
              </a:pathLst>
            </a:custGeom>
            <a:solidFill>
              <a:srgbClr val="97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10"/>
            <p:cNvSpPr/>
            <p:nvPr/>
          </p:nvSpPr>
          <p:spPr>
            <a:xfrm>
              <a:off x="7101398" y="3137357"/>
              <a:ext cx="334269" cy="368640"/>
            </a:xfrm>
            <a:custGeom>
              <a:rect b="b" l="l" r="r" t="t"/>
              <a:pathLst>
                <a:path extrusionOk="0" h="1952" w="1770">
                  <a:moveTo>
                    <a:pt x="1769" y="1"/>
                  </a:moveTo>
                  <a:lnTo>
                    <a:pt x="57" y="394"/>
                  </a:lnTo>
                  <a:cubicBezTo>
                    <a:pt x="211" y="478"/>
                    <a:pt x="1" y="1951"/>
                    <a:pt x="1" y="1951"/>
                  </a:cubicBezTo>
                  <a:lnTo>
                    <a:pt x="1601" y="1558"/>
                  </a:lnTo>
                  <a:cubicBezTo>
                    <a:pt x="1741" y="1236"/>
                    <a:pt x="1769" y="1"/>
                    <a:pt x="1769" y="1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10"/>
            <p:cNvSpPr/>
            <p:nvPr/>
          </p:nvSpPr>
          <p:spPr>
            <a:xfrm>
              <a:off x="8015827" y="2936039"/>
              <a:ext cx="334080" cy="368451"/>
            </a:xfrm>
            <a:custGeom>
              <a:rect b="b" l="l" r="r" t="t"/>
              <a:pathLst>
                <a:path extrusionOk="0" h="1951" w="1769">
                  <a:moveTo>
                    <a:pt x="1769" y="0"/>
                  </a:moveTo>
                  <a:lnTo>
                    <a:pt x="57" y="379"/>
                  </a:lnTo>
                  <a:cubicBezTo>
                    <a:pt x="211" y="449"/>
                    <a:pt x="0" y="1951"/>
                    <a:pt x="0" y="1951"/>
                  </a:cubicBezTo>
                  <a:lnTo>
                    <a:pt x="1600" y="1558"/>
                  </a:lnTo>
                  <a:cubicBezTo>
                    <a:pt x="1741" y="1221"/>
                    <a:pt x="1769" y="0"/>
                    <a:pt x="1769" y="0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10"/>
            <p:cNvSpPr/>
            <p:nvPr/>
          </p:nvSpPr>
          <p:spPr>
            <a:xfrm>
              <a:off x="5328442" y="2618010"/>
              <a:ext cx="2928725" cy="652108"/>
            </a:xfrm>
            <a:custGeom>
              <a:rect b="b" l="l" r="r" t="t"/>
              <a:pathLst>
                <a:path extrusionOk="0" h="3453" w="15508">
                  <a:moveTo>
                    <a:pt x="11831" y="0"/>
                  </a:moveTo>
                  <a:lnTo>
                    <a:pt x="0" y="1642"/>
                  </a:lnTo>
                  <a:lnTo>
                    <a:pt x="4603" y="3452"/>
                  </a:lnTo>
                  <a:lnTo>
                    <a:pt x="15507" y="1067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10"/>
            <p:cNvSpPr/>
            <p:nvPr/>
          </p:nvSpPr>
          <p:spPr>
            <a:xfrm>
              <a:off x="7162398" y="3198357"/>
              <a:ext cx="228134" cy="246641"/>
            </a:xfrm>
            <a:custGeom>
              <a:rect b="b" l="l" r="r" t="t"/>
              <a:pathLst>
                <a:path extrusionOk="0" h="1306" w="1208">
                  <a:moveTo>
                    <a:pt x="1207" y="0"/>
                  </a:moveTo>
                  <a:lnTo>
                    <a:pt x="29" y="253"/>
                  </a:lnTo>
                  <a:cubicBezTo>
                    <a:pt x="155" y="309"/>
                    <a:pt x="16" y="1299"/>
                    <a:pt x="1" y="1305"/>
                  </a:cubicBezTo>
                  <a:lnTo>
                    <a:pt x="1" y="1305"/>
                  </a:lnTo>
                  <a:lnTo>
                    <a:pt x="1081" y="1053"/>
                  </a:lnTo>
                  <a:cubicBezTo>
                    <a:pt x="1179" y="814"/>
                    <a:pt x="1207" y="0"/>
                    <a:pt x="1207" y="0"/>
                  </a:cubicBezTo>
                  <a:close/>
                  <a:moveTo>
                    <a:pt x="1" y="1305"/>
                  </a:moveTo>
                  <a:lnTo>
                    <a:pt x="1" y="1305"/>
                  </a:lnTo>
                  <a:cubicBezTo>
                    <a:pt x="1" y="1305"/>
                    <a:pt x="1" y="1305"/>
                    <a:pt x="1" y="1305"/>
                  </a:cubicBezTo>
                  <a:close/>
                </a:path>
              </a:pathLst>
            </a:custGeom>
            <a:solidFill>
              <a:srgbClr val="97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10"/>
            <p:cNvSpPr/>
            <p:nvPr/>
          </p:nvSpPr>
          <p:spPr>
            <a:xfrm>
              <a:off x="8082114" y="2999494"/>
              <a:ext cx="228134" cy="246641"/>
            </a:xfrm>
            <a:custGeom>
              <a:rect b="b" l="l" r="r" t="t"/>
              <a:pathLst>
                <a:path extrusionOk="0" h="1306" w="1208">
                  <a:moveTo>
                    <a:pt x="1207" y="1"/>
                  </a:moveTo>
                  <a:lnTo>
                    <a:pt x="42" y="253"/>
                  </a:lnTo>
                  <a:cubicBezTo>
                    <a:pt x="141" y="310"/>
                    <a:pt x="0" y="1306"/>
                    <a:pt x="0" y="1306"/>
                  </a:cubicBezTo>
                  <a:lnTo>
                    <a:pt x="1095" y="1053"/>
                  </a:lnTo>
                  <a:cubicBezTo>
                    <a:pt x="1193" y="815"/>
                    <a:pt x="1207" y="1"/>
                    <a:pt x="1207" y="1"/>
                  </a:cubicBezTo>
                  <a:close/>
                </a:path>
              </a:pathLst>
            </a:custGeom>
            <a:solidFill>
              <a:srgbClr val="97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10"/>
            <p:cNvSpPr/>
            <p:nvPr/>
          </p:nvSpPr>
          <p:spPr>
            <a:xfrm>
              <a:off x="5182647" y="2644449"/>
              <a:ext cx="456079" cy="464011"/>
            </a:xfrm>
            <a:custGeom>
              <a:rect b="b" l="l" r="r" t="t"/>
              <a:pathLst>
                <a:path extrusionOk="0" h="2457" w="2415">
                  <a:moveTo>
                    <a:pt x="450" y="0"/>
                  </a:moveTo>
                  <a:lnTo>
                    <a:pt x="1" y="295"/>
                  </a:lnTo>
                  <a:lnTo>
                    <a:pt x="1572" y="2456"/>
                  </a:lnTo>
                  <a:lnTo>
                    <a:pt x="2414" y="1684"/>
                  </a:lnTo>
                  <a:lnTo>
                    <a:pt x="2232" y="56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10"/>
            <p:cNvSpPr/>
            <p:nvPr/>
          </p:nvSpPr>
          <p:spPr>
            <a:xfrm>
              <a:off x="5195867" y="2233692"/>
              <a:ext cx="3209737" cy="410943"/>
            </a:xfrm>
            <a:custGeom>
              <a:rect b="b" l="l" r="r" t="t"/>
              <a:pathLst>
                <a:path extrusionOk="0" h="2176" w="16996">
                  <a:moveTo>
                    <a:pt x="14834" y="0"/>
                  </a:moveTo>
                  <a:lnTo>
                    <a:pt x="1" y="435"/>
                  </a:lnTo>
                  <a:lnTo>
                    <a:pt x="1404" y="2175"/>
                  </a:lnTo>
                  <a:lnTo>
                    <a:pt x="16939" y="1039"/>
                  </a:lnTo>
                  <a:cubicBezTo>
                    <a:pt x="16995" y="1039"/>
                    <a:pt x="16995" y="940"/>
                    <a:pt x="16953" y="912"/>
                  </a:cubicBezTo>
                  <a:lnTo>
                    <a:pt x="14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10"/>
            <p:cNvSpPr/>
            <p:nvPr/>
          </p:nvSpPr>
          <p:spPr>
            <a:xfrm>
              <a:off x="5461017" y="2428967"/>
              <a:ext cx="2989535" cy="682135"/>
            </a:xfrm>
            <a:custGeom>
              <a:rect b="b" l="l" r="r" t="t"/>
              <a:pathLst>
                <a:path extrusionOk="0" h="3612" w="15830">
                  <a:moveTo>
                    <a:pt x="15584" y="0"/>
                  </a:moveTo>
                  <a:cubicBezTo>
                    <a:pt x="15573" y="0"/>
                    <a:pt x="15561" y="2"/>
                    <a:pt x="15549" y="5"/>
                  </a:cubicBezTo>
                  <a:lnTo>
                    <a:pt x="0" y="1141"/>
                  </a:lnTo>
                  <a:lnTo>
                    <a:pt x="98" y="3611"/>
                  </a:lnTo>
                  <a:lnTo>
                    <a:pt x="15619" y="2573"/>
                  </a:lnTo>
                  <a:cubicBezTo>
                    <a:pt x="15746" y="2573"/>
                    <a:pt x="15830" y="2475"/>
                    <a:pt x="15830" y="2348"/>
                  </a:cubicBezTo>
                  <a:lnTo>
                    <a:pt x="15774" y="215"/>
                  </a:lnTo>
                  <a:cubicBezTo>
                    <a:pt x="15774" y="102"/>
                    <a:pt x="15684" y="0"/>
                    <a:pt x="15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10"/>
            <p:cNvSpPr/>
            <p:nvPr/>
          </p:nvSpPr>
          <p:spPr>
            <a:xfrm>
              <a:off x="5217207" y="2368723"/>
              <a:ext cx="257217" cy="670804"/>
            </a:xfrm>
            <a:custGeom>
              <a:rect b="b" l="l" r="r" t="t"/>
              <a:pathLst>
                <a:path extrusionOk="0" h="3552" w="1362">
                  <a:moveTo>
                    <a:pt x="126" y="1"/>
                  </a:moveTo>
                  <a:lnTo>
                    <a:pt x="0" y="1671"/>
                  </a:lnTo>
                  <a:lnTo>
                    <a:pt x="1361" y="3551"/>
                  </a:lnTo>
                  <a:lnTo>
                    <a:pt x="1361" y="3551"/>
                  </a:lnTo>
                  <a:lnTo>
                    <a:pt x="1291" y="1460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10"/>
            <p:cNvSpPr/>
            <p:nvPr/>
          </p:nvSpPr>
          <p:spPr>
            <a:xfrm>
              <a:off x="5762994" y="2609889"/>
              <a:ext cx="140695" cy="482518"/>
            </a:xfrm>
            <a:custGeom>
              <a:rect b="b" l="l" r="r" t="t"/>
              <a:pathLst>
                <a:path extrusionOk="0" h="2555" w="745">
                  <a:moveTo>
                    <a:pt x="745" y="1"/>
                  </a:moveTo>
                  <a:lnTo>
                    <a:pt x="1" y="57"/>
                  </a:lnTo>
                  <a:lnTo>
                    <a:pt x="1" y="2555"/>
                  </a:lnTo>
                  <a:lnTo>
                    <a:pt x="745" y="249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10"/>
            <p:cNvSpPr/>
            <p:nvPr/>
          </p:nvSpPr>
          <p:spPr>
            <a:xfrm>
              <a:off x="6044007" y="2588737"/>
              <a:ext cx="138051" cy="482518"/>
            </a:xfrm>
            <a:custGeom>
              <a:rect b="b" l="l" r="r" t="t"/>
              <a:pathLst>
                <a:path extrusionOk="0" h="2555" w="731">
                  <a:moveTo>
                    <a:pt x="730" y="1"/>
                  </a:moveTo>
                  <a:lnTo>
                    <a:pt x="0" y="43"/>
                  </a:lnTo>
                  <a:lnTo>
                    <a:pt x="0" y="2555"/>
                  </a:lnTo>
                  <a:lnTo>
                    <a:pt x="730" y="2499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10"/>
            <p:cNvSpPr/>
            <p:nvPr/>
          </p:nvSpPr>
          <p:spPr>
            <a:xfrm>
              <a:off x="7628866" y="2474858"/>
              <a:ext cx="138051" cy="490450"/>
            </a:xfrm>
            <a:custGeom>
              <a:rect b="b" l="l" r="r" t="t"/>
              <a:pathLst>
                <a:path extrusionOk="0" h="2597" w="731">
                  <a:moveTo>
                    <a:pt x="730" y="0"/>
                  </a:moveTo>
                  <a:lnTo>
                    <a:pt x="0" y="56"/>
                  </a:lnTo>
                  <a:lnTo>
                    <a:pt x="0" y="2596"/>
                  </a:lnTo>
                  <a:lnTo>
                    <a:pt x="730" y="2540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10"/>
            <p:cNvSpPr/>
            <p:nvPr/>
          </p:nvSpPr>
          <p:spPr>
            <a:xfrm>
              <a:off x="7909880" y="2450874"/>
              <a:ext cx="135218" cy="495927"/>
            </a:xfrm>
            <a:custGeom>
              <a:rect b="b" l="l" r="r" t="t"/>
              <a:pathLst>
                <a:path extrusionOk="0" h="2626" w="716">
                  <a:moveTo>
                    <a:pt x="716" y="1"/>
                  </a:moveTo>
                  <a:lnTo>
                    <a:pt x="0" y="57"/>
                  </a:lnTo>
                  <a:lnTo>
                    <a:pt x="0" y="2625"/>
                  </a:lnTo>
                  <a:lnTo>
                    <a:pt x="716" y="2569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10"/>
            <p:cNvSpPr/>
            <p:nvPr/>
          </p:nvSpPr>
          <p:spPr>
            <a:xfrm>
              <a:off x="5813417" y="2702805"/>
              <a:ext cx="42681" cy="318216"/>
            </a:xfrm>
            <a:custGeom>
              <a:rect b="b" l="l" r="r" t="t"/>
              <a:pathLst>
                <a:path extrusionOk="0" h="1685" w="226">
                  <a:moveTo>
                    <a:pt x="1" y="0"/>
                  </a:moveTo>
                  <a:lnTo>
                    <a:pt x="1" y="1684"/>
                  </a:lnTo>
                  <a:lnTo>
                    <a:pt x="225" y="1684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10"/>
            <p:cNvSpPr/>
            <p:nvPr/>
          </p:nvSpPr>
          <p:spPr>
            <a:xfrm>
              <a:off x="6091787" y="2689396"/>
              <a:ext cx="42492" cy="318216"/>
            </a:xfrm>
            <a:custGeom>
              <a:rect b="b" l="l" r="r" t="t"/>
              <a:pathLst>
                <a:path extrusionOk="0" h="1685" w="225">
                  <a:moveTo>
                    <a:pt x="0" y="1"/>
                  </a:moveTo>
                  <a:lnTo>
                    <a:pt x="0" y="1685"/>
                  </a:lnTo>
                  <a:lnTo>
                    <a:pt x="225" y="168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10"/>
            <p:cNvSpPr/>
            <p:nvPr/>
          </p:nvSpPr>
          <p:spPr>
            <a:xfrm>
              <a:off x="7676646" y="2564942"/>
              <a:ext cx="45136" cy="318216"/>
            </a:xfrm>
            <a:custGeom>
              <a:rect b="b" l="l" r="r" t="t"/>
              <a:pathLst>
                <a:path extrusionOk="0" h="1685" w="239">
                  <a:moveTo>
                    <a:pt x="0" y="0"/>
                  </a:moveTo>
                  <a:lnTo>
                    <a:pt x="0" y="1684"/>
                  </a:lnTo>
                  <a:lnTo>
                    <a:pt x="239" y="1684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10"/>
            <p:cNvSpPr/>
            <p:nvPr/>
          </p:nvSpPr>
          <p:spPr>
            <a:xfrm>
              <a:off x="7954827" y="2543790"/>
              <a:ext cx="45325" cy="318216"/>
            </a:xfrm>
            <a:custGeom>
              <a:rect b="b" l="l" r="r" t="t"/>
              <a:pathLst>
                <a:path extrusionOk="0" h="1685" w="240">
                  <a:moveTo>
                    <a:pt x="1" y="0"/>
                  </a:moveTo>
                  <a:lnTo>
                    <a:pt x="1" y="1684"/>
                  </a:lnTo>
                  <a:lnTo>
                    <a:pt x="239" y="1684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10"/>
            <p:cNvSpPr/>
            <p:nvPr/>
          </p:nvSpPr>
          <p:spPr>
            <a:xfrm>
              <a:off x="6308969" y="2594025"/>
              <a:ext cx="1200724" cy="334080"/>
            </a:xfrm>
            <a:custGeom>
              <a:rect b="b" l="l" r="r" t="t"/>
              <a:pathLst>
                <a:path extrusionOk="0" h="1769" w="6358">
                  <a:moveTo>
                    <a:pt x="6358" y="1"/>
                  </a:moveTo>
                  <a:lnTo>
                    <a:pt x="1" y="295"/>
                  </a:lnTo>
                  <a:lnTo>
                    <a:pt x="1" y="1769"/>
                  </a:lnTo>
                  <a:lnTo>
                    <a:pt x="6358" y="1488"/>
                  </a:lnTo>
                  <a:lnTo>
                    <a:pt x="6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10"/>
            <p:cNvSpPr/>
            <p:nvPr/>
          </p:nvSpPr>
          <p:spPr>
            <a:xfrm>
              <a:off x="5233071" y="2514518"/>
              <a:ext cx="175066" cy="196407"/>
            </a:xfrm>
            <a:custGeom>
              <a:rect b="b" l="l" r="r" t="t"/>
              <a:pathLst>
                <a:path extrusionOk="0" h="1040" w="927">
                  <a:moveTo>
                    <a:pt x="0" y="1"/>
                  </a:moveTo>
                  <a:cubicBezTo>
                    <a:pt x="112" y="211"/>
                    <a:pt x="253" y="394"/>
                    <a:pt x="407" y="576"/>
                  </a:cubicBezTo>
                  <a:cubicBezTo>
                    <a:pt x="562" y="759"/>
                    <a:pt x="716" y="913"/>
                    <a:pt x="926" y="1039"/>
                  </a:cubicBezTo>
                  <a:cubicBezTo>
                    <a:pt x="828" y="815"/>
                    <a:pt x="688" y="632"/>
                    <a:pt x="533" y="464"/>
                  </a:cubicBezTo>
                  <a:cubicBezTo>
                    <a:pt x="365" y="281"/>
                    <a:pt x="211" y="127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10"/>
            <p:cNvSpPr/>
            <p:nvPr/>
          </p:nvSpPr>
          <p:spPr>
            <a:xfrm>
              <a:off x="5217207" y="2618010"/>
              <a:ext cx="227945" cy="291588"/>
            </a:xfrm>
            <a:custGeom>
              <a:rect b="b" l="l" r="r" t="t"/>
              <a:pathLst>
                <a:path extrusionOk="0" h="1544" w="1207">
                  <a:moveTo>
                    <a:pt x="0" y="0"/>
                  </a:moveTo>
                  <a:cubicBezTo>
                    <a:pt x="154" y="295"/>
                    <a:pt x="337" y="561"/>
                    <a:pt x="547" y="828"/>
                  </a:cubicBezTo>
                  <a:cubicBezTo>
                    <a:pt x="730" y="1081"/>
                    <a:pt x="940" y="1333"/>
                    <a:pt x="1207" y="1544"/>
                  </a:cubicBezTo>
                  <a:cubicBezTo>
                    <a:pt x="1053" y="1249"/>
                    <a:pt x="856" y="982"/>
                    <a:pt x="660" y="716"/>
                  </a:cubicBezTo>
                  <a:cubicBezTo>
                    <a:pt x="477" y="449"/>
                    <a:pt x="267" y="211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10"/>
            <p:cNvSpPr/>
            <p:nvPr/>
          </p:nvSpPr>
          <p:spPr>
            <a:xfrm>
              <a:off x="5126935" y="2204420"/>
              <a:ext cx="1494956" cy="400367"/>
            </a:xfrm>
            <a:custGeom>
              <a:rect b="b" l="l" r="r" t="t"/>
              <a:pathLst>
                <a:path extrusionOk="0" h="2120" w="7916">
                  <a:moveTo>
                    <a:pt x="674" y="1"/>
                  </a:moveTo>
                  <a:lnTo>
                    <a:pt x="1" y="520"/>
                  </a:lnTo>
                  <a:lnTo>
                    <a:pt x="5614" y="2120"/>
                  </a:lnTo>
                  <a:lnTo>
                    <a:pt x="7916" y="1011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10"/>
            <p:cNvSpPr/>
            <p:nvPr/>
          </p:nvSpPr>
          <p:spPr>
            <a:xfrm>
              <a:off x="5177359" y="1944746"/>
              <a:ext cx="1155777" cy="644176"/>
            </a:xfrm>
            <a:custGeom>
              <a:rect b="b" l="l" r="r" t="t"/>
              <a:pathLst>
                <a:path extrusionOk="0" h="3411" w="6120">
                  <a:moveTo>
                    <a:pt x="99" y="1"/>
                  </a:moveTo>
                  <a:lnTo>
                    <a:pt x="99" y="1"/>
                  </a:lnTo>
                  <a:cubicBezTo>
                    <a:pt x="99" y="1"/>
                    <a:pt x="716" y="1193"/>
                    <a:pt x="1" y="1867"/>
                  </a:cubicBezTo>
                  <a:lnTo>
                    <a:pt x="5389" y="3411"/>
                  </a:lnTo>
                  <a:cubicBezTo>
                    <a:pt x="5389" y="3411"/>
                    <a:pt x="6119" y="2316"/>
                    <a:pt x="5502" y="1067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10"/>
            <p:cNvSpPr/>
            <p:nvPr/>
          </p:nvSpPr>
          <p:spPr>
            <a:xfrm>
              <a:off x="5103139" y="1655800"/>
              <a:ext cx="3334191" cy="517078"/>
            </a:xfrm>
            <a:custGeom>
              <a:rect b="b" l="l" r="r" t="t"/>
              <a:pathLst>
                <a:path extrusionOk="0" h="2738" w="17655">
                  <a:moveTo>
                    <a:pt x="11340" y="1"/>
                  </a:moveTo>
                  <a:lnTo>
                    <a:pt x="1" y="1432"/>
                  </a:lnTo>
                  <a:lnTo>
                    <a:pt x="5951" y="2737"/>
                  </a:lnTo>
                  <a:lnTo>
                    <a:pt x="17655" y="885"/>
                  </a:lnTo>
                  <a:lnTo>
                    <a:pt x="11340" y="1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10"/>
            <p:cNvSpPr/>
            <p:nvPr/>
          </p:nvSpPr>
          <p:spPr>
            <a:xfrm>
              <a:off x="6187158" y="1822747"/>
              <a:ext cx="2414479" cy="782038"/>
            </a:xfrm>
            <a:custGeom>
              <a:rect b="b" l="l" r="r" t="t"/>
              <a:pathLst>
                <a:path extrusionOk="0" h="4141" w="12785">
                  <a:moveTo>
                    <a:pt x="11929" y="1"/>
                  </a:moveTo>
                  <a:lnTo>
                    <a:pt x="225" y="1853"/>
                  </a:lnTo>
                  <a:cubicBezTo>
                    <a:pt x="758" y="3004"/>
                    <a:pt x="0" y="4141"/>
                    <a:pt x="0" y="4141"/>
                  </a:cubicBezTo>
                  <a:lnTo>
                    <a:pt x="11985" y="1881"/>
                  </a:lnTo>
                  <a:cubicBezTo>
                    <a:pt x="12785" y="997"/>
                    <a:pt x="11929" y="1"/>
                    <a:pt x="11929" y="1"/>
                  </a:cubicBez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10"/>
            <p:cNvSpPr/>
            <p:nvPr/>
          </p:nvSpPr>
          <p:spPr>
            <a:xfrm>
              <a:off x="6608490" y="2085253"/>
              <a:ext cx="514434" cy="392435"/>
            </a:xfrm>
            <a:custGeom>
              <a:rect b="b" l="l" r="r" t="t"/>
              <a:pathLst>
                <a:path extrusionOk="0" h="2078" w="2724">
                  <a:moveTo>
                    <a:pt x="2723" y="0"/>
                  </a:moveTo>
                  <a:lnTo>
                    <a:pt x="1" y="421"/>
                  </a:lnTo>
                  <a:lnTo>
                    <a:pt x="1" y="2077"/>
                  </a:lnTo>
                  <a:lnTo>
                    <a:pt x="2723" y="1614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10"/>
            <p:cNvSpPr/>
            <p:nvPr/>
          </p:nvSpPr>
          <p:spPr>
            <a:xfrm>
              <a:off x="6637574" y="2111693"/>
              <a:ext cx="453435" cy="331436"/>
            </a:xfrm>
            <a:custGeom>
              <a:rect b="b" l="l" r="r" t="t"/>
              <a:pathLst>
                <a:path extrusionOk="0" h="1755" w="2401">
                  <a:moveTo>
                    <a:pt x="2401" y="1"/>
                  </a:moveTo>
                  <a:lnTo>
                    <a:pt x="1" y="366"/>
                  </a:lnTo>
                  <a:lnTo>
                    <a:pt x="1" y="1755"/>
                  </a:lnTo>
                  <a:lnTo>
                    <a:pt x="2401" y="1348"/>
                  </a:lnTo>
                  <a:lnTo>
                    <a:pt x="2401" y="1"/>
                  </a:ln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10"/>
            <p:cNvSpPr/>
            <p:nvPr/>
          </p:nvSpPr>
          <p:spPr>
            <a:xfrm>
              <a:off x="7520275" y="1920951"/>
              <a:ext cx="508957" cy="395079"/>
            </a:xfrm>
            <a:custGeom>
              <a:rect b="b" l="l" r="r" t="t"/>
              <a:pathLst>
                <a:path extrusionOk="0" h="2092" w="2695">
                  <a:moveTo>
                    <a:pt x="2695" y="0"/>
                  </a:moveTo>
                  <a:lnTo>
                    <a:pt x="0" y="421"/>
                  </a:lnTo>
                  <a:lnTo>
                    <a:pt x="0" y="2091"/>
                  </a:lnTo>
                  <a:lnTo>
                    <a:pt x="2695" y="1600"/>
                  </a:lnTo>
                  <a:lnTo>
                    <a:pt x="2695" y="0"/>
                  </a:ln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10"/>
            <p:cNvSpPr/>
            <p:nvPr/>
          </p:nvSpPr>
          <p:spPr>
            <a:xfrm>
              <a:off x="7549358" y="1952678"/>
              <a:ext cx="450791" cy="331436"/>
            </a:xfrm>
            <a:custGeom>
              <a:rect b="b" l="l" r="r" t="t"/>
              <a:pathLst>
                <a:path extrusionOk="0" h="1755" w="2387">
                  <a:moveTo>
                    <a:pt x="2386" y="1"/>
                  </a:moveTo>
                  <a:lnTo>
                    <a:pt x="0" y="366"/>
                  </a:lnTo>
                  <a:lnTo>
                    <a:pt x="0" y="1755"/>
                  </a:lnTo>
                  <a:lnTo>
                    <a:pt x="2386" y="1348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10"/>
            <p:cNvSpPr/>
            <p:nvPr/>
          </p:nvSpPr>
          <p:spPr>
            <a:xfrm>
              <a:off x="6499900" y="2172693"/>
              <a:ext cx="79696" cy="323504"/>
            </a:xfrm>
            <a:custGeom>
              <a:rect b="b" l="l" r="r" t="t"/>
              <a:pathLst>
                <a:path extrusionOk="0" h="1713" w="422">
                  <a:moveTo>
                    <a:pt x="421" y="0"/>
                  </a:moveTo>
                  <a:lnTo>
                    <a:pt x="14" y="71"/>
                  </a:lnTo>
                  <a:lnTo>
                    <a:pt x="0" y="1712"/>
                  </a:lnTo>
                  <a:lnTo>
                    <a:pt x="421" y="1614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10"/>
            <p:cNvSpPr/>
            <p:nvPr/>
          </p:nvSpPr>
          <p:spPr>
            <a:xfrm>
              <a:off x="7149178" y="2072034"/>
              <a:ext cx="82340" cy="307641"/>
            </a:xfrm>
            <a:custGeom>
              <a:rect b="b" l="l" r="r" t="t"/>
              <a:pathLst>
                <a:path extrusionOk="0" h="1629" w="436">
                  <a:moveTo>
                    <a:pt x="421" y="0"/>
                  </a:moveTo>
                  <a:lnTo>
                    <a:pt x="14" y="70"/>
                  </a:lnTo>
                  <a:lnTo>
                    <a:pt x="0" y="1628"/>
                  </a:lnTo>
                  <a:lnTo>
                    <a:pt x="435" y="155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10"/>
            <p:cNvSpPr/>
            <p:nvPr/>
          </p:nvSpPr>
          <p:spPr>
            <a:xfrm>
              <a:off x="7268345" y="2050693"/>
              <a:ext cx="82340" cy="307641"/>
            </a:xfrm>
            <a:custGeom>
              <a:rect b="b" l="l" r="r" t="t"/>
              <a:pathLst>
                <a:path extrusionOk="0" h="1629" w="436">
                  <a:moveTo>
                    <a:pt x="422" y="1"/>
                  </a:moveTo>
                  <a:lnTo>
                    <a:pt x="15" y="57"/>
                  </a:lnTo>
                  <a:lnTo>
                    <a:pt x="1" y="1629"/>
                  </a:lnTo>
                  <a:lnTo>
                    <a:pt x="436" y="1559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10"/>
            <p:cNvSpPr/>
            <p:nvPr/>
          </p:nvSpPr>
          <p:spPr>
            <a:xfrm>
              <a:off x="7387700" y="2034829"/>
              <a:ext cx="79696" cy="307641"/>
            </a:xfrm>
            <a:custGeom>
              <a:rect b="b" l="l" r="r" t="t"/>
              <a:pathLst>
                <a:path extrusionOk="0" h="1629" w="422">
                  <a:moveTo>
                    <a:pt x="421" y="1"/>
                  </a:moveTo>
                  <a:lnTo>
                    <a:pt x="14" y="57"/>
                  </a:lnTo>
                  <a:lnTo>
                    <a:pt x="0" y="1629"/>
                  </a:lnTo>
                  <a:lnTo>
                    <a:pt x="0" y="1629"/>
                  </a:lnTo>
                  <a:lnTo>
                    <a:pt x="421" y="155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10"/>
            <p:cNvSpPr/>
            <p:nvPr/>
          </p:nvSpPr>
          <p:spPr>
            <a:xfrm>
              <a:off x="5498032" y="1716800"/>
              <a:ext cx="2581614" cy="376572"/>
            </a:xfrm>
            <a:custGeom>
              <a:rect b="b" l="l" r="r" t="t"/>
              <a:pathLst>
                <a:path extrusionOk="0" h="1994" w="13670">
                  <a:moveTo>
                    <a:pt x="9347" y="1"/>
                  </a:moveTo>
                  <a:lnTo>
                    <a:pt x="1" y="1179"/>
                  </a:lnTo>
                  <a:lnTo>
                    <a:pt x="4000" y="1993"/>
                  </a:lnTo>
                  <a:lnTo>
                    <a:pt x="13669" y="618"/>
                  </a:lnTo>
                  <a:lnTo>
                    <a:pt x="9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10"/>
            <p:cNvSpPr/>
            <p:nvPr/>
          </p:nvSpPr>
          <p:spPr>
            <a:xfrm>
              <a:off x="5227783" y="2032185"/>
              <a:ext cx="866833" cy="193763"/>
            </a:xfrm>
            <a:custGeom>
              <a:rect b="b" l="l" r="r" t="t"/>
              <a:pathLst>
                <a:path extrusionOk="0" h="1026" w="4590">
                  <a:moveTo>
                    <a:pt x="0" y="1"/>
                  </a:moveTo>
                  <a:lnTo>
                    <a:pt x="0" y="1"/>
                  </a:lnTo>
                  <a:cubicBezTo>
                    <a:pt x="379" y="113"/>
                    <a:pt x="744" y="225"/>
                    <a:pt x="1137" y="323"/>
                  </a:cubicBezTo>
                  <a:cubicBezTo>
                    <a:pt x="1502" y="436"/>
                    <a:pt x="1895" y="520"/>
                    <a:pt x="2274" y="604"/>
                  </a:cubicBezTo>
                  <a:cubicBezTo>
                    <a:pt x="2652" y="674"/>
                    <a:pt x="3045" y="772"/>
                    <a:pt x="3424" y="843"/>
                  </a:cubicBezTo>
                  <a:lnTo>
                    <a:pt x="4014" y="941"/>
                  </a:lnTo>
                  <a:cubicBezTo>
                    <a:pt x="4210" y="983"/>
                    <a:pt x="4393" y="1011"/>
                    <a:pt x="4589" y="1025"/>
                  </a:cubicBezTo>
                  <a:cubicBezTo>
                    <a:pt x="4421" y="955"/>
                    <a:pt x="4224" y="913"/>
                    <a:pt x="4028" y="857"/>
                  </a:cubicBezTo>
                  <a:lnTo>
                    <a:pt x="3452" y="702"/>
                  </a:lnTo>
                  <a:cubicBezTo>
                    <a:pt x="3088" y="590"/>
                    <a:pt x="2695" y="506"/>
                    <a:pt x="2316" y="422"/>
                  </a:cubicBezTo>
                  <a:cubicBezTo>
                    <a:pt x="1923" y="351"/>
                    <a:pt x="1544" y="253"/>
                    <a:pt x="1151" y="183"/>
                  </a:cubicBezTo>
                  <a:cubicBezTo>
                    <a:pt x="772" y="113"/>
                    <a:pt x="379" y="43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10"/>
            <p:cNvSpPr/>
            <p:nvPr/>
          </p:nvSpPr>
          <p:spPr>
            <a:xfrm>
              <a:off x="5241003" y="2146253"/>
              <a:ext cx="562025" cy="137862"/>
            </a:xfrm>
            <a:custGeom>
              <a:rect b="b" l="l" r="r" t="t"/>
              <a:pathLst>
                <a:path extrusionOk="0" h="730" w="2976">
                  <a:moveTo>
                    <a:pt x="0" y="0"/>
                  </a:moveTo>
                  <a:lnTo>
                    <a:pt x="0" y="0"/>
                  </a:lnTo>
                  <a:cubicBezTo>
                    <a:pt x="491" y="183"/>
                    <a:pt x="983" y="323"/>
                    <a:pt x="1474" y="449"/>
                  </a:cubicBezTo>
                  <a:cubicBezTo>
                    <a:pt x="1965" y="561"/>
                    <a:pt x="2470" y="674"/>
                    <a:pt x="2975" y="730"/>
                  </a:cubicBezTo>
                  <a:cubicBezTo>
                    <a:pt x="2484" y="547"/>
                    <a:pt x="1993" y="407"/>
                    <a:pt x="1502" y="281"/>
                  </a:cubicBezTo>
                  <a:cubicBezTo>
                    <a:pt x="1011" y="168"/>
                    <a:pt x="506" y="56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10"/>
            <p:cNvSpPr/>
            <p:nvPr/>
          </p:nvSpPr>
          <p:spPr>
            <a:xfrm>
              <a:off x="5214374" y="2235581"/>
              <a:ext cx="257406" cy="62321"/>
            </a:xfrm>
            <a:custGeom>
              <a:rect b="b" l="l" r="r" t="t"/>
              <a:pathLst>
                <a:path extrusionOk="0" h="330" w="1363">
                  <a:moveTo>
                    <a:pt x="123" y="1"/>
                  </a:moveTo>
                  <a:cubicBezTo>
                    <a:pt x="82" y="1"/>
                    <a:pt x="42" y="2"/>
                    <a:pt x="1" y="4"/>
                  </a:cubicBezTo>
                  <a:cubicBezTo>
                    <a:pt x="226" y="131"/>
                    <a:pt x="436" y="201"/>
                    <a:pt x="661" y="257"/>
                  </a:cubicBezTo>
                  <a:cubicBezTo>
                    <a:pt x="855" y="293"/>
                    <a:pt x="1060" y="330"/>
                    <a:pt x="1266" y="330"/>
                  </a:cubicBezTo>
                  <a:cubicBezTo>
                    <a:pt x="1298" y="330"/>
                    <a:pt x="1330" y="329"/>
                    <a:pt x="1362" y="327"/>
                  </a:cubicBezTo>
                  <a:cubicBezTo>
                    <a:pt x="1152" y="201"/>
                    <a:pt x="927" y="131"/>
                    <a:pt x="703" y="74"/>
                  </a:cubicBezTo>
                  <a:cubicBezTo>
                    <a:pt x="505" y="28"/>
                    <a:pt x="317" y="1"/>
                    <a:pt x="123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10"/>
            <p:cNvSpPr/>
            <p:nvPr/>
          </p:nvSpPr>
          <p:spPr>
            <a:xfrm>
              <a:off x="5537880" y="2315844"/>
              <a:ext cx="530109" cy="127287"/>
            </a:xfrm>
            <a:custGeom>
              <a:rect b="b" l="l" r="r" t="t"/>
              <a:pathLst>
                <a:path extrusionOk="0" h="674" w="2807">
                  <a:moveTo>
                    <a:pt x="0" y="0"/>
                  </a:moveTo>
                  <a:cubicBezTo>
                    <a:pt x="463" y="183"/>
                    <a:pt x="912" y="295"/>
                    <a:pt x="1389" y="421"/>
                  </a:cubicBezTo>
                  <a:cubicBezTo>
                    <a:pt x="1867" y="533"/>
                    <a:pt x="2316" y="618"/>
                    <a:pt x="2807" y="674"/>
                  </a:cubicBezTo>
                  <a:cubicBezTo>
                    <a:pt x="2358" y="491"/>
                    <a:pt x="1895" y="365"/>
                    <a:pt x="1417" y="253"/>
                  </a:cubicBezTo>
                  <a:cubicBezTo>
                    <a:pt x="954" y="141"/>
                    <a:pt x="491" y="56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11"/>
          <p:cNvSpPr txBox="1"/>
          <p:nvPr>
            <p:ph type="title"/>
          </p:nvPr>
        </p:nvSpPr>
        <p:spPr>
          <a:xfrm>
            <a:off x="720000" y="472790"/>
            <a:ext cx="405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Findings</a:t>
            </a:r>
            <a:endParaRPr/>
          </a:p>
        </p:txBody>
      </p:sp>
      <p:sp>
        <p:nvSpPr>
          <p:cNvPr id="1426" name="Google Shape;1426;p11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Perception of corruption is a poor indicator of happiness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And v</a:t>
            </a:r>
            <a:r>
              <a:rPr lang="en" sz="1300">
                <a:solidFill>
                  <a:srgbClr val="000000"/>
                </a:solidFill>
              </a:rPr>
              <a:t>aries widely among less democratic nations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Democracy is a strong indicator of happiness for more democratic nations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B</a:t>
            </a:r>
            <a:r>
              <a:rPr lang="en" sz="1300">
                <a:solidFill>
                  <a:srgbClr val="000000"/>
                </a:solidFill>
              </a:rPr>
              <a:t>ut a poor indicator for less democratic nations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Democracy is a stronger indicator of happiness than age of government or perception of corruption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300"/>
              <a:buFont typeface="Darker Grotesque"/>
              <a:buChar char="●"/>
            </a:pPr>
            <a:r>
              <a:rPr b="1" lang="en" sz="1300">
                <a:solidFill>
                  <a:schemeClr val="accent2"/>
                </a:solidFill>
              </a:rPr>
              <a:t>Overall, more stable (older, less corrupt countries) and more democratic countries are happier</a:t>
            </a:r>
            <a:endParaRPr b="1" sz="13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112"/>
          <p:cNvSpPr txBox="1"/>
          <p:nvPr>
            <p:ph type="ctrTitle"/>
          </p:nvPr>
        </p:nvSpPr>
        <p:spPr>
          <a:xfrm>
            <a:off x="2430000" y="2072838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32" name="Google Shape;1432;p112"/>
          <p:cNvSpPr/>
          <p:nvPr/>
        </p:nvSpPr>
        <p:spPr>
          <a:xfrm flipH="1">
            <a:off x="8272200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112"/>
          <p:cNvSpPr/>
          <p:nvPr/>
        </p:nvSpPr>
        <p:spPr>
          <a:xfrm flipH="1">
            <a:off x="8068225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112"/>
          <p:cNvSpPr/>
          <p:nvPr/>
        </p:nvSpPr>
        <p:spPr>
          <a:xfrm flipH="1">
            <a:off x="7864250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112"/>
          <p:cNvSpPr/>
          <p:nvPr/>
        </p:nvSpPr>
        <p:spPr>
          <a:xfrm flipH="1">
            <a:off x="7660275" y="4588398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112"/>
          <p:cNvSpPr/>
          <p:nvPr/>
        </p:nvSpPr>
        <p:spPr>
          <a:xfrm flipH="1">
            <a:off x="133192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112"/>
          <p:cNvSpPr/>
          <p:nvPr/>
        </p:nvSpPr>
        <p:spPr>
          <a:xfrm flipH="1">
            <a:off x="112795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112"/>
          <p:cNvSpPr/>
          <p:nvPr/>
        </p:nvSpPr>
        <p:spPr>
          <a:xfrm flipH="1">
            <a:off x="923975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112"/>
          <p:cNvSpPr/>
          <p:nvPr/>
        </p:nvSpPr>
        <p:spPr>
          <a:xfrm flipH="1">
            <a:off x="720000" y="539500"/>
            <a:ext cx="115800" cy="11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112"/>
          <p:cNvSpPr/>
          <p:nvPr/>
        </p:nvSpPr>
        <p:spPr>
          <a:xfrm>
            <a:off x="1758025" y="3819925"/>
            <a:ext cx="5559900" cy="1148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99"/>
          <p:cNvSpPr txBox="1"/>
          <p:nvPr>
            <p:ph type="title"/>
          </p:nvPr>
        </p:nvSpPr>
        <p:spPr>
          <a:xfrm>
            <a:off x="4127125" y="2176950"/>
            <a:ext cx="396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Research Process</a:t>
            </a:r>
            <a:endParaRPr/>
          </a:p>
        </p:txBody>
      </p:sp>
      <p:sp>
        <p:nvSpPr>
          <p:cNvPr id="1104" name="Google Shape;1104;p99"/>
          <p:cNvSpPr txBox="1"/>
          <p:nvPr>
            <p:ph idx="2" type="title"/>
          </p:nvPr>
        </p:nvSpPr>
        <p:spPr>
          <a:xfrm>
            <a:off x="4127125" y="995800"/>
            <a:ext cx="819900" cy="10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105" name="Google Shape;1105;p99"/>
          <p:cNvGrpSpPr/>
          <p:nvPr/>
        </p:nvGrpSpPr>
        <p:grpSpPr>
          <a:xfrm>
            <a:off x="1331930" y="1071147"/>
            <a:ext cx="1837737" cy="3001222"/>
            <a:chOff x="674600" y="1224875"/>
            <a:chExt cx="1703501" cy="2782000"/>
          </a:xfrm>
        </p:grpSpPr>
        <p:sp>
          <p:nvSpPr>
            <p:cNvPr id="1106" name="Google Shape;1106;p99"/>
            <p:cNvSpPr/>
            <p:nvPr/>
          </p:nvSpPr>
          <p:spPr>
            <a:xfrm>
              <a:off x="842526" y="1518542"/>
              <a:ext cx="1361023" cy="2193541"/>
            </a:xfrm>
            <a:custGeom>
              <a:rect b="b" l="l" r="r" t="t"/>
              <a:pathLst>
                <a:path extrusionOk="0" h="13572" w="8421">
                  <a:moveTo>
                    <a:pt x="1291" y="1"/>
                  </a:moveTo>
                  <a:cubicBezTo>
                    <a:pt x="1291" y="1"/>
                    <a:pt x="0" y="660"/>
                    <a:pt x="323" y="2485"/>
                  </a:cubicBezTo>
                  <a:cubicBezTo>
                    <a:pt x="660" y="4309"/>
                    <a:pt x="2961" y="5642"/>
                    <a:pt x="2961" y="5642"/>
                  </a:cubicBezTo>
                  <a:cubicBezTo>
                    <a:pt x="2961" y="5642"/>
                    <a:pt x="3621" y="5965"/>
                    <a:pt x="3677" y="6765"/>
                  </a:cubicBezTo>
                  <a:cubicBezTo>
                    <a:pt x="3649" y="7607"/>
                    <a:pt x="2961" y="7930"/>
                    <a:pt x="2961" y="7930"/>
                  </a:cubicBezTo>
                  <a:cubicBezTo>
                    <a:pt x="2961" y="7930"/>
                    <a:pt x="660" y="9235"/>
                    <a:pt x="323" y="11087"/>
                  </a:cubicBezTo>
                  <a:cubicBezTo>
                    <a:pt x="0" y="12898"/>
                    <a:pt x="1291" y="13571"/>
                    <a:pt x="1291" y="13571"/>
                  </a:cubicBezTo>
                  <a:lnTo>
                    <a:pt x="7115" y="13571"/>
                  </a:lnTo>
                  <a:cubicBezTo>
                    <a:pt x="7115" y="13571"/>
                    <a:pt x="8420" y="12898"/>
                    <a:pt x="8084" y="11087"/>
                  </a:cubicBezTo>
                  <a:cubicBezTo>
                    <a:pt x="7747" y="9263"/>
                    <a:pt x="5445" y="7930"/>
                    <a:pt x="5445" y="7930"/>
                  </a:cubicBezTo>
                  <a:cubicBezTo>
                    <a:pt x="5445" y="7930"/>
                    <a:pt x="4772" y="7607"/>
                    <a:pt x="4730" y="6765"/>
                  </a:cubicBezTo>
                  <a:cubicBezTo>
                    <a:pt x="4800" y="5951"/>
                    <a:pt x="5445" y="5642"/>
                    <a:pt x="5445" y="5642"/>
                  </a:cubicBezTo>
                  <a:cubicBezTo>
                    <a:pt x="5445" y="5642"/>
                    <a:pt x="7747" y="4323"/>
                    <a:pt x="8084" y="2485"/>
                  </a:cubicBezTo>
                  <a:cubicBezTo>
                    <a:pt x="8420" y="660"/>
                    <a:pt x="7115" y="1"/>
                    <a:pt x="7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99"/>
            <p:cNvSpPr/>
            <p:nvPr/>
          </p:nvSpPr>
          <p:spPr>
            <a:xfrm>
              <a:off x="960348" y="3310122"/>
              <a:ext cx="1023232" cy="433633"/>
            </a:xfrm>
            <a:custGeom>
              <a:rect b="b" l="l" r="r" t="t"/>
              <a:pathLst>
                <a:path extrusionOk="0" h="2683" w="6331">
                  <a:moveTo>
                    <a:pt x="1766" y="0"/>
                  </a:moveTo>
                  <a:cubicBezTo>
                    <a:pt x="987" y="0"/>
                    <a:pt x="215" y="199"/>
                    <a:pt x="1" y="493"/>
                  </a:cubicBezTo>
                  <a:cubicBezTo>
                    <a:pt x="1" y="493"/>
                    <a:pt x="478" y="1686"/>
                    <a:pt x="1867" y="2346"/>
                  </a:cubicBezTo>
                  <a:cubicBezTo>
                    <a:pt x="1952" y="2388"/>
                    <a:pt x="2232" y="2641"/>
                    <a:pt x="2302" y="2683"/>
                  </a:cubicBezTo>
                  <a:cubicBezTo>
                    <a:pt x="3088" y="2627"/>
                    <a:pt x="3650" y="2486"/>
                    <a:pt x="4436" y="2486"/>
                  </a:cubicBezTo>
                  <a:lnTo>
                    <a:pt x="4492" y="2486"/>
                  </a:lnTo>
                  <a:cubicBezTo>
                    <a:pt x="5516" y="2051"/>
                    <a:pt x="6330" y="858"/>
                    <a:pt x="6330" y="858"/>
                  </a:cubicBezTo>
                  <a:cubicBezTo>
                    <a:pt x="6330" y="858"/>
                    <a:pt x="3944" y="606"/>
                    <a:pt x="3004" y="213"/>
                  </a:cubicBezTo>
                  <a:cubicBezTo>
                    <a:pt x="2657" y="65"/>
                    <a:pt x="2211" y="0"/>
                    <a:pt x="1766" y="0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99"/>
            <p:cNvSpPr/>
            <p:nvPr/>
          </p:nvSpPr>
          <p:spPr>
            <a:xfrm>
              <a:off x="1019341" y="1971892"/>
              <a:ext cx="1023070" cy="646975"/>
            </a:xfrm>
            <a:custGeom>
              <a:rect b="b" l="l" r="r" t="t"/>
              <a:pathLst>
                <a:path extrusionOk="0" h="4003" w="6330">
                  <a:moveTo>
                    <a:pt x="4572" y="1"/>
                  </a:moveTo>
                  <a:cubicBezTo>
                    <a:pt x="4128" y="1"/>
                    <a:pt x="3682" y="65"/>
                    <a:pt x="3341" y="213"/>
                  </a:cubicBezTo>
                  <a:cubicBezTo>
                    <a:pt x="2387" y="606"/>
                    <a:pt x="1" y="859"/>
                    <a:pt x="1" y="859"/>
                  </a:cubicBezTo>
                  <a:cubicBezTo>
                    <a:pt x="1" y="859"/>
                    <a:pt x="885" y="2136"/>
                    <a:pt x="1937" y="2543"/>
                  </a:cubicBezTo>
                  <a:cubicBezTo>
                    <a:pt x="2990" y="2950"/>
                    <a:pt x="3018" y="4002"/>
                    <a:pt x="3018" y="4002"/>
                  </a:cubicBezTo>
                  <a:lnTo>
                    <a:pt x="3158" y="4002"/>
                  </a:lnTo>
                  <a:cubicBezTo>
                    <a:pt x="3158" y="4002"/>
                    <a:pt x="3088" y="3020"/>
                    <a:pt x="4478" y="2346"/>
                  </a:cubicBezTo>
                  <a:cubicBezTo>
                    <a:pt x="5867" y="1687"/>
                    <a:pt x="6330" y="494"/>
                    <a:pt x="6330" y="494"/>
                  </a:cubicBezTo>
                  <a:cubicBezTo>
                    <a:pt x="6124" y="199"/>
                    <a:pt x="5350" y="1"/>
                    <a:pt x="4572" y="1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99"/>
            <p:cNvSpPr/>
            <p:nvPr/>
          </p:nvSpPr>
          <p:spPr>
            <a:xfrm>
              <a:off x="980874" y="2013106"/>
              <a:ext cx="558082" cy="97620"/>
            </a:xfrm>
            <a:custGeom>
              <a:rect b="b" l="l" r="r" t="t"/>
              <a:pathLst>
                <a:path extrusionOk="0" h="604" w="3453">
                  <a:moveTo>
                    <a:pt x="3453" y="0"/>
                  </a:moveTo>
                  <a:cubicBezTo>
                    <a:pt x="2975" y="239"/>
                    <a:pt x="842" y="70"/>
                    <a:pt x="421" y="267"/>
                  </a:cubicBezTo>
                  <a:cubicBezTo>
                    <a:pt x="0" y="449"/>
                    <a:pt x="239" y="604"/>
                    <a:pt x="239" y="604"/>
                  </a:cubicBezTo>
                  <a:cubicBezTo>
                    <a:pt x="2681" y="562"/>
                    <a:pt x="3452" y="0"/>
                    <a:pt x="3453" y="0"/>
                  </a:cubicBez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99"/>
            <p:cNvSpPr/>
            <p:nvPr/>
          </p:nvSpPr>
          <p:spPr>
            <a:xfrm>
              <a:off x="1218944" y="3226887"/>
              <a:ext cx="501515" cy="201705"/>
            </a:xfrm>
            <a:custGeom>
              <a:rect b="b" l="l" r="r" t="t"/>
              <a:pathLst>
                <a:path extrusionOk="0" h="1248" w="3103">
                  <a:moveTo>
                    <a:pt x="1489" y="1"/>
                  </a:moveTo>
                  <a:cubicBezTo>
                    <a:pt x="711" y="1"/>
                    <a:pt x="1" y="475"/>
                    <a:pt x="1" y="475"/>
                  </a:cubicBezTo>
                  <a:cubicBezTo>
                    <a:pt x="557" y="1204"/>
                    <a:pt x="2539" y="1248"/>
                    <a:pt x="3004" y="1248"/>
                  </a:cubicBezTo>
                  <a:cubicBezTo>
                    <a:pt x="3067" y="1248"/>
                    <a:pt x="3102" y="1247"/>
                    <a:pt x="3102" y="1247"/>
                  </a:cubicBezTo>
                  <a:cubicBezTo>
                    <a:pt x="2714" y="276"/>
                    <a:pt x="2081" y="1"/>
                    <a:pt x="1489" y="1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99"/>
            <p:cNvSpPr/>
            <p:nvPr/>
          </p:nvSpPr>
          <p:spPr>
            <a:xfrm>
              <a:off x="1507117" y="2602703"/>
              <a:ext cx="29577" cy="29739"/>
            </a:xfrm>
            <a:custGeom>
              <a:rect b="b" l="l" r="r" t="t"/>
              <a:pathLst>
                <a:path extrusionOk="0" h="184" w="183">
                  <a:moveTo>
                    <a:pt x="98" y="1"/>
                  </a:moveTo>
                  <a:cubicBezTo>
                    <a:pt x="42" y="1"/>
                    <a:pt x="0" y="43"/>
                    <a:pt x="0" y="99"/>
                  </a:cubicBezTo>
                  <a:cubicBezTo>
                    <a:pt x="0" y="141"/>
                    <a:pt x="42" y="183"/>
                    <a:pt x="98" y="183"/>
                  </a:cubicBezTo>
                  <a:cubicBezTo>
                    <a:pt x="140" y="183"/>
                    <a:pt x="182" y="141"/>
                    <a:pt x="182" y="99"/>
                  </a:cubicBezTo>
                  <a:cubicBezTo>
                    <a:pt x="182" y="43"/>
                    <a:pt x="140" y="1"/>
                    <a:pt x="98" y="1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99"/>
            <p:cNvSpPr/>
            <p:nvPr/>
          </p:nvSpPr>
          <p:spPr>
            <a:xfrm>
              <a:off x="1507117" y="2670746"/>
              <a:ext cx="34102" cy="32001"/>
            </a:xfrm>
            <a:custGeom>
              <a:rect b="b" l="l" r="r" t="t"/>
              <a:pathLst>
                <a:path extrusionOk="0" h="198" w="211">
                  <a:moveTo>
                    <a:pt x="112" y="1"/>
                  </a:moveTo>
                  <a:cubicBezTo>
                    <a:pt x="56" y="1"/>
                    <a:pt x="0" y="43"/>
                    <a:pt x="0" y="99"/>
                  </a:cubicBezTo>
                  <a:cubicBezTo>
                    <a:pt x="0" y="141"/>
                    <a:pt x="42" y="197"/>
                    <a:pt x="98" y="197"/>
                  </a:cubicBezTo>
                  <a:cubicBezTo>
                    <a:pt x="140" y="197"/>
                    <a:pt x="197" y="169"/>
                    <a:pt x="197" y="113"/>
                  </a:cubicBezTo>
                  <a:cubicBezTo>
                    <a:pt x="211" y="57"/>
                    <a:pt x="182" y="29"/>
                    <a:pt x="112" y="1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99"/>
            <p:cNvSpPr/>
            <p:nvPr/>
          </p:nvSpPr>
          <p:spPr>
            <a:xfrm>
              <a:off x="1522956" y="2745577"/>
              <a:ext cx="29577" cy="32001"/>
            </a:xfrm>
            <a:custGeom>
              <a:rect b="b" l="l" r="r" t="t"/>
              <a:pathLst>
                <a:path extrusionOk="0" h="198" w="183">
                  <a:moveTo>
                    <a:pt x="99" y="1"/>
                  </a:moveTo>
                  <a:cubicBezTo>
                    <a:pt x="42" y="1"/>
                    <a:pt x="0" y="29"/>
                    <a:pt x="0" y="85"/>
                  </a:cubicBezTo>
                  <a:cubicBezTo>
                    <a:pt x="0" y="141"/>
                    <a:pt x="28" y="197"/>
                    <a:pt x="84" y="197"/>
                  </a:cubicBezTo>
                  <a:cubicBezTo>
                    <a:pt x="141" y="197"/>
                    <a:pt x="183" y="155"/>
                    <a:pt x="183" y="99"/>
                  </a:cubicBezTo>
                  <a:cubicBezTo>
                    <a:pt x="183" y="71"/>
                    <a:pt x="155" y="1"/>
                    <a:pt x="99" y="1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99"/>
            <p:cNvSpPr/>
            <p:nvPr/>
          </p:nvSpPr>
          <p:spPr>
            <a:xfrm>
              <a:off x="1479803" y="2788730"/>
              <a:ext cx="34264" cy="29739"/>
            </a:xfrm>
            <a:custGeom>
              <a:rect b="b" l="l" r="r" t="t"/>
              <a:pathLst>
                <a:path extrusionOk="0" h="184" w="212">
                  <a:moveTo>
                    <a:pt x="99" y="1"/>
                  </a:moveTo>
                  <a:cubicBezTo>
                    <a:pt x="57" y="1"/>
                    <a:pt x="1" y="29"/>
                    <a:pt x="1" y="85"/>
                  </a:cubicBezTo>
                  <a:cubicBezTo>
                    <a:pt x="1" y="141"/>
                    <a:pt x="29" y="183"/>
                    <a:pt x="85" y="183"/>
                  </a:cubicBezTo>
                  <a:cubicBezTo>
                    <a:pt x="141" y="183"/>
                    <a:pt x="197" y="155"/>
                    <a:pt x="197" y="99"/>
                  </a:cubicBezTo>
                  <a:cubicBezTo>
                    <a:pt x="211" y="43"/>
                    <a:pt x="169" y="15"/>
                    <a:pt x="99" y="1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99"/>
            <p:cNvSpPr/>
            <p:nvPr/>
          </p:nvSpPr>
          <p:spPr>
            <a:xfrm>
              <a:off x="1507117" y="2874874"/>
              <a:ext cx="31840" cy="32001"/>
            </a:xfrm>
            <a:custGeom>
              <a:rect b="b" l="l" r="r" t="t"/>
              <a:pathLst>
                <a:path extrusionOk="0" h="198" w="197">
                  <a:moveTo>
                    <a:pt x="112" y="1"/>
                  </a:moveTo>
                  <a:cubicBezTo>
                    <a:pt x="56" y="1"/>
                    <a:pt x="0" y="43"/>
                    <a:pt x="0" y="99"/>
                  </a:cubicBezTo>
                  <a:cubicBezTo>
                    <a:pt x="0" y="141"/>
                    <a:pt x="42" y="197"/>
                    <a:pt x="98" y="197"/>
                  </a:cubicBezTo>
                  <a:cubicBezTo>
                    <a:pt x="140" y="197"/>
                    <a:pt x="197" y="169"/>
                    <a:pt x="197" y="113"/>
                  </a:cubicBezTo>
                  <a:cubicBezTo>
                    <a:pt x="197" y="57"/>
                    <a:pt x="168" y="29"/>
                    <a:pt x="112" y="1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99"/>
            <p:cNvSpPr/>
            <p:nvPr/>
          </p:nvSpPr>
          <p:spPr>
            <a:xfrm>
              <a:off x="1479803" y="2947443"/>
              <a:ext cx="34264" cy="29739"/>
            </a:xfrm>
            <a:custGeom>
              <a:rect b="b" l="l" r="r" t="t"/>
              <a:pathLst>
                <a:path extrusionOk="0" h="184" w="212">
                  <a:moveTo>
                    <a:pt x="99" y="1"/>
                  </a:moveTo>
                  <a:cubicBezTo>
                    <a:pt x="57" y="1"/>
                    <a:pt x="1" y="29"/>
                    <a:pt x="1" y="85"/>
                  </a:cubicBezTo>
                  <a:cubicBezTo>
                    <a:pt x="1" y="141"/>
                    <a:pt x="29" y="183"/>
                    <a:pt x="85" y="183"/>
                  </a:cubicBezTo>
                  <a:cubicBezTo>
                    <a:pt x="141" y="183"/>
                    <a:pt x="197" y="155"/>
                    <a:pt x="197" y="99"/>
                  </a:cubicBezTo>
                  <a:cubicBezTo>
                    <a:pt x="211" y="43"/>
                    <a:pt x="169" y="1"/>
                    <a:pt x="99" y="1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99"/>
            <p:cNvSpPr/>
            <p:nvPr/>
          </p:nvSpPr>
          <p:spPr>
            <a:xfrm>
              <a:off x="1507117" y="3015485"/>
              <a:ext cx="34102" cy="29739"/>
            </a:xfrm>
            <a:custGeom>
              <a:rect b="b" l="l" r="r" t="t"/>
              <a:pathLst>
                <a:path extrusionOk="0" h="184" w="211">
                  <a:moveTo>
                    <a:pt x="112" y="1"/>
                  </a:moveTo>
                  <a:cubicBezTo>
                    <a:pt x="56" y="1"/>
                    <a:pt x="0" y="29"/>
                    <a:pt x="0" y="85"/>
                  </a:cubicBezTo>
                  <a:cubicBezTo>
                    <a:pt x="0" y="141"/>
                    <a:pt x="42" y="183"/>
                    <a:pt x="98" y="183"/>
                  </a:cubicBezTo>
                  <a:cubicBezTo>
                    <a:pt x="140" y="183"/>
                    <a:pt x="197" y="155"/>
                    <a:pt x="197" y="99"/>
                  </a:cubicBezTo>
                  <a:cubicBezTo>
                    <a:pt x="211" y="71"/>
                    <a:pt x="182" y="15"/>
                    <a:pt x="112" y="1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99"/>
            <p:cNvSpPr/>
            <p:nvPr/>
          </p:nvSpPr>
          <p:spPr>
            <a:xfrm>
              <a:off x="1461701" y="3063164"/>
              <a:ext cx="31840" cy="32001"/>
            </a:xfrm>
            <a:custGeom>
              <a:rect b="b" l="l" r="r" t="t"/>
              <a:pathLst>
                <a:path extrusionOk="0" h="198" w="197">
                  <a:moveTo>
                    <a:pt x="113" y="1"/>
                  </a:moveTo>
                  <a:cubicBezTo>
                    <a:pt x="57" y="1"/>
                    <a:pt x="0" y="29"/>
                    <a:pt x="0" y="85"/>
                  </a:cubicBezTo>
                  <a:cubicBezTo>
                    <a:pt x="0" y="141"/>
                    <a:pt x="42" y="197"/>
                    <a:pt x="99" y="197"/>
                  </a:cubicBezTo>
                  <a:cubicBezTo>
                    <a:pt x="141" y="197"/>
                    <a:pt x="197" y="155"/>
                    <a:pt x="197" y="99"/>
                  </a:cubicBezTo>
                  <a:cubicBezTo>
                    <a:pt x="197" y="71"/>
                    <a:pt x="169" y="15"/>
                    <a:pt x="113" y="1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99"/>
            <p:cNvSpPr/>
            <p:nvPr/>
          </p:nvSpPr>
          <p:spPr>
            <a:xfrm>
              <a:off x="1502430" y="3147046"/>
              <a:ext cx="32001" cy="32001"/>
            </a:xfrm>
            <a:custGeom>
              <a:rect b="b" l="l" r="r" t="t"/>
              <a:pathLst>
                <a:path extrusionOk="0" h="198" w="198">
                  <a:moveTo>
                    <a:pt x="99" y="1"/>
                  </a:moveTo>
                  <a:cubicBezTo>
                    <a:pt x="57" y="1"/>
                    <a:pt x="1" y="43"/>
                    <a:pt x="1" y="99"/>
                  </a:cubicBezTo>
                  <a:cubicBezTo>
                    <a:pt x="1" y="141"/>
                    <a:pt x="29" y="197"/>
                    <a:pt x="85" y="197"/>
                  </a:cubicBezTo>
                  <a:cubicBezTo>
                    <a:pt x="141" y="197"/>
                    <a:pt x="197" y="169"/>
                    <a:pt x="197" y="113"/>
                  </a:cubicBezTo>
                  <a:cubicBezTo>
                    <a:pt x="197" y="57"/>
                    <a:pt x="155" y="29"/>
                    <a:pt x="99" y="1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99"/>
            <p:cNvSpPr/>
            <p:nvPr/>
          </p:nvSpPr>
          <p:spPr>
            <a:xfrm>
              <a:off x="1466226" y="3351174"/>
              <a:ext cx="558082" cy="97782"/>
            </a:xfrm>
            <a:custGeom>
              <a:rect b="b" l="l" r="r" t="t"/>
              <a:pathLst>
                <a:path extrusionOk="0" h="605" w="3453">
                  <a:moveTo>
                    <a:pt x="0" y="1"/>
                  </a:moveTo>
                  <a:cubicBezTo>
                    <a:pt x="1" y="1"/>
                    <a:pt x="786" y="590"/>
                    <a:pt x="3200" y="604"/>
                  </a:cubicBezTo>
                  <a:cubicBezTo>
                    <a:pt x="3200" y="604"/>
                    <a:pt x="3453" y="450"/>
                    <a:pt x="3032" y="268"/>
                  </a:cubicBezTo>
                  <a:cubicBezTo>
                    <a:pt x="2611" y="71"/>
                    <a:pt x="464" y="239"/>
                    <a:pt x="0" y="1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99"/>
            <p:cNvSpPr/>
            <p:nvPr/>
          </p:nvSpPr>
          <p:spPr>
            <a:xfrm>
              <a:off x="674600" y="1296474"/>
              <a:ext cx="1701238" cy="115560"/>
            </a:xfrm>
            <a:custGeom>
              <a:rect b="b" l="l" r="r" t="t"/>
              <a:pathLst>
                <a:path extrusionOk="0" h="715" w="10526">
                  <a:moveTo>
                    <a:pt x="5888" y="1"/>
                  </a:moveTo>
                  <a:cubicBezTo>
                    <a:pt x="4310" y="1"/>
                    <a:pt x="2341" y="140"/>
                    <a:pt x="1" y="561"/>
                  </a:cubicBezTo>
                  <a:cubicBezTo>
                    <a:pt x="1" y="570"/>
                    <a:pt x="2722" y="715"/>
                    <a:pt x="5678" y="715"/>
                  </a:cubicBezTo>
                  <a:cubicBezTo>
                    <a:pt x="7373" y="715"/>
                    <a:pt x="9145" y="667"/>
                    <a:pt x="10526" y="519"/>
                  </a:cubicBezTo>
                  <a:cubicBezTo>
                    <a:pt x="10526" y="519"/>
                    <a:pt x="8936" y="1"/>
                    <a:pt x="5888" y="1"/>
                  </a:cubicBezTo>
                  <a:close/>
                </a:path>
              </a:pathLst>
            </a:custGeom>
            <a:solidFill>
              <a:srgbClr val="30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99"/>
            <p:cNvSpPr/>
            <p:nvPr/>
          </p:nvSpPr>
          <p:spPr>
            <a:xfrm>
              <a:off x="674600" y="1224875"/>
              <a:ext cx="1701238" cy="164532"/>
            </a:xfrm>
            <a:custGeom>
              <a:rect b="b" l="l" r="r" t="t"/>
              <a:pathLst>
                <a:path extrusionOk="0" h="1018" w="10526">
                  <a:moveTo>
                    <a:pt x="5103" y="0"/>
                  </a:moveTo>
                  <a:cubicBezTo>
                    <a:pt x="3549" y="0"/>
                    <a:pt x="1789" y="55"/>
                    <a:pt x="1" y="218"/>
                  </a:cubicBezTo>
                  <a:lnTo>
                    <a:pt x="1" y="1018"/>
                  </a:lnTo>
                  <a:cubicBezTo>
                    <a:pt x="1" y="1018"/>
                    <a:pt x="2825" y="772"/>
                    <a:pt x="6012" y="772"/>
                  </a:cubicBezTo>
                  <a:cubicBezTo>
                    <a:pt x="7522" y="772"/>
                    <a:pt x="9114" y="828"/>
                    <a:pt x="10526" y="990"/>
                  </a:cubicBezTo>
                  <a:lnTo>
                    <a:pt x="10526" y="232"/>
                  </a:lnTo>
                  <a:cubicBezTo>
                    <a:pt x="10526" y="223"/>
                    <a:pt x="8232" y="0"/>
                    <a:pt x="5103" y="0"/>
                  </a:cubicBez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99"/>
            <p:cNvSpPr/>
            <p:nvPr/>
          </p:nvSpPr>
          <p:spPr>
            <a:xfrm>
              <a:off x="1051180" y="1407508"/>
              <a:ext cx="941451" cy="113459"/>
            </a:xfrm>
            <a:custGeom>
              <a:rect b="b" l="l" r="r" t="t"/>
              <a:pathLst>
                <a:path extrusionOk="0" h="702" w="5825">
                  <a:moveTo>
                    <a:pt x="0" y="0"/>
                  </a:moveTo>
                  <a:lnTo>
                    <a:pt x="0" y="702"/>
                  </a:lnTo>
                  <a:lnTo>
                    <a:pt x="5824" y="702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99"/>
            <p:cNvSpPr/>
            <p:nvPr/>
          </p:nvSpPr>
          <p:spPr>
            <a:xfrm>
              <a:off x="1409497" y="1264634"/>
              <a:ext cx="515091" cy="40890"/>
            </a:xfrm>
            <a:custGeom>
              <a:rect b="b" l="l" r="r" t="t"/>
              <a:pathLst>
                <a:path extrusionOk="0" h="253" w="3187">
                  <a:moveTo>
                    <a:pt x="1586" y="0"/>
                  </a:moveTo>
                  <a:cubicBezTo>
                    <a:pt x="702" y="0"/>
                    <a:pt x="1" y="56"/>
                    <a:pt x="1" y="126"/>
                  </a:cubicBezTo>
                  <a:cubicBezTo>
                    <a:pt x="1" y="197"/>
                    <a:pt x="702" y="253"/>
                    <a:pt x="1586" y="253"/>
                  </a:cubicBezTo>
                  <a:cubicBezTo>
                    <a:pt x="2471" y="253"/>
                    <a:pt x="3186" y="197"/>
                    <a:pt x="3186" y="126"/>
                  </a:cubicBezTo>
                  <a:cubicBezTo>
                    <a:pt x="3186" y="56"/>
                    <a:pt x="2471" y="0"/>
                    <a:pt x="1586" y="0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99"/>
            <p:cNvSpPr/>
            <p:nvPr/>
          </p:nvSpPr>
          <p:spPr>
            <a:xfrm>
              <a:off x="676863" y="3816323"/>
              <a:ext cx="1701238" cy="116207"/>
            </a:xfrm>
            <a:custGeom>
              <a:rect b="b" l="l" r="r" t="t"/>
              <a:pathLst>
                <a:path extrusionOk="0" h="719" w="10526">
                  <a:moveTo>
                    <a:pt x="5713" y="1"/>
                  </a:moveTo>
                  <a:cubicBezTo>
                    <a:pt x="2744" y="1"/>
                    <a:pt x="1" y="150"/>
                    <a:pt x="1" y="168"/>
                  </a:cubicBezTo>
                  <a:cubicBezTo>
                    <a:pt x="2324" y="581"/>
                    <a:pt x="4280" y="718"/>
                    <a:pt x="5852" y="718"/>
                  </a:cubicBezTo>
                  <a:cubicBezTo>
                    <a:pt x="8923" y="718"/>
                    <a:pt x="10526" y="196"/>
                    <a:pt x="10526" y="196"/>
                  </a:cubicBezTo>
                  <a:cubicBezTo>
                    <a:pt x="9155" y="49"/>
                    <a:pt x="7398" y="1"/>
                    <a:pt x="5713" y="1"/>
                  </a:cubicBez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99"/>
            <p:cNvSpPr/>
            <p:nvPr/>
          </p:nvSpPr>
          <p:spPr>
            <a:xfrm>
              <a:off x="676863" y="3838950"/>
              <a:ext cx="1701238" cy="167926"/>
            </a:xfrm>
            <a:custGeom>
              <a:rect b="b" l="l" r="r" t="t"/>
              <a:pathLst>
                <a:path extrusionOk="0" h="1039" w="10526">
                  <a:moveTo>
                    <a:pt x="1" y="0"/>
                  </a:moveTo>
                  <a:lnTo>
                    <a:pt x="1" y="814"/>
                  </a:lnTo>
                  <a:cubicBezTo>
                    <a:pt x="1784" y="982"/>
                    <a:pt x="3543" y="1038"/>
                    <a:pt x="5097" y="1038"/>
                  </a:cubicBezTo>
                  <a:cubicBezTo>
                    <a:pt x="8226" y="1038"/>
                    <a:pt x="10526" y="809"/>
                    <a:pt x="10526" y="800"/>
                  </a:cubicBezTo>
                  <a:lnTo>
                    <a:pt x="10526" y="42"/>
                  </a:lnTo>
                  <a:cubicBezTo>
                    <a:pt x="9143" y="202"/>
                    <a:pt x="7584" y="256"/>
                    <a:pt x="6098" y="256"/>
                  </a:cubicBezTo>
                  <a:cubicBezTo>
                    <a:pt x="2878" y="25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99"/>
            <p:cNvSpPr/>
            <p:nvPr/>
          </p:nvSpPr>
          <p:spPr>
            <a:xfrm>
              <a:off x="1053443" y="3709652"/>
              <a:ext cx="941451" cy="113459"/>
            </a:xfrm>
            <a:custGeom>
              <a:rect b="b" l="l" r="r" t="t"/>
              <a:pathLst>
                <a:path extrusionOk="0" h="702" w="5825">
                  <a:moveTo>
                    <a:pt x="0" y="0"/>
                  </a:moveTo>
                  <a:lnTo>
                    <a:pt x="0" y="702"/>
                  </a:lnTo>
                  <a:lnTo>
                    <a:pt x="5824" y="702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99"/>
            <p:cNvSpPr/>
            <p:nvPr/>
          </p:nvSpPr>
          <p:spPr>
            <a:xfrm>
              <a:off x="1414022" y="3925094"/>
              <a:ext cx="517354" cy="38628"/>
            </a:xfrm>
            <a:custGeom>
              <a:rect b="b" l="l" r="r" t="t"/>
              <a:pathLst>
                <a:path extrusionOk="0" h="239" w="3201">
                  <a:moveTo>
                    <a:pt x="1600" y="0"/>
                  </a:moveTo>
                  <a:cubicBezTo>
                    <a:pt x="716" y="0"/>
                    <a:pt x="1" y="56"/>
                    <a:pt x="1" y="127"/>
                  </a:cubicBezTo>
                  <a:cubicBezTo>
                    <a:pt x="1" y="197"/>
                    <a:pt x="716" y="239"/>
                    <a:pt x="1600" y="239"/>
                  </a:cubicBezTo>
                  <a:cubicBezTo>
                    <a:pt x="2471" y="239"/>
                    <a:pt x="3200" y="197"/>
                    <a:pt x="3200" y="127"/>
                  </a:cubicBezTo>
                  <a:cubicBezTo>
                    <a:pt x="3200" y="56"/>
                    <a:pt x="2471" y="0"/>
                    <a:pt x="1600" y="0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00"/>
          <p:cNvSpPr txBox="1"/>
          <p:nvPr>
            <p:ph type="title"/>
          </p:nvPr>
        </p:nvSpPr>
        <p:spPr>
          <a:xfrm>
            <a:off x="275250" y="1198300"/>
            <a:ext cx="6089400" cy="9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Research Question:</a:t>
            </a:r>
            <a:endParaRPr sz="3900"/>
          </a:p>
        </p:txBody>
      </p:sp>
      <p:sp>
        <p:nvSpPr>
          <p:cNvPr id="1134" name="Google Shape;1134;p100"/>
          <p:cNvSpPr/>
          <p:nvPr/>
        </p:nvSpPr>
        <p:spPr>
          <a:xfrm>
            <a:off x="7213716" y="2434431"/>
            <a:ext cx="83030" cy="73948"/>
          </a:xfrm>
          <a:custGeom>
            <a:rect b="b" l="l" r="r" t="t"/>
            <a:pathLst>
              <a:path extrusionOk="0" h="456" w="512">
                <a:moveTo>
                  <a:pt x="348" y="0"/>
                </a:moveTo>
                <a:cubicBezTo>
                  <a:pt x="250" y="0"/>
                  <a:pt x="108" y="39"/>
                  <a:pt x="1" y="230"/>
                </a:cubicBezTo>
                <a:cubicBezTo>
                  <a:pt x="1" y="230"/>
                  <a:pt x="1" y="454"/>
                  <a:pt x="239" y="454"/>
                </a:cubicBezTo>
                <a:cubicBezTo>
                  <a:pt x="237" y="454"/>
                  <a:pt x="242" y="455"/>
                  <a:pt x="252" y="455"/>
                </a:cubicBezTo>
                <a:cubicBezTo>
                  <a:pt x="306" y="455"/>
                  <a:pt x="512" y="425"/>
                  <a:pt x="464" y="19"/>
                </a:cubicBezTo>
                <a:cubicBezTo>
                  <a:pt x="464" y="19"/>
                  <a:pt x="417" y="0"/>
                  <a:pt x="348" y="0"/>
                </a:cubicBezTo>
                <a:close/>
              </a:path>
            </a:pathLst>
          </a:custGeom>
          <a:solidFill>
            <a:srgbClr val="3032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5" name="Google Shape;1135;p100"/>
          <p:cNvGrpSpPr/>
          <p:nvPr/>
        </p:nvGrpSpPr>
        <p:grpSpPr>
          <a:xfrm>
            <a:off x="6274588" y="655375"/>
            <a:ext cx="1652325" cy="3948622"/>
            <a:chOff x="6773100" y="539500"/>
            <a:chExt cx="1652325" cy="3948622"/>
          </a:xfrm>
        </p:grpSpPr>
        <p:sp>
          <p:nvSpPr>
            <p:cNvPr id="1136" name="Google Shape;1136;p100"/>
            <p:cNvSpPr/>
            <p:nvPr/>
          </p:nvSpPr>
          <p:spPr>
            <a:xfrm>
              <a:off x="6773100" y="2567247"/>
              <a:ext cx="473529" cy="450663"/>
            </a:xfrm>
            <a:custGeom>
              <a:rect b="b" l="l" r="r" t="t"/>
              <a:pathLst>
                <a:path extrusionOk="0" h="2779" w="2920">
                  <a:moveTo>
                    <a:pt x="618" y="0"/>
                  </a:moveTo>
                  <a:lnTo>
                    <a:pt x="856" y="674"/>
                  </a:lnTo>
                  <a:lnTo>
                    <a:pt x="1165" y="1867"/>
                  </a:lnTo>
                  <a:cubicBezTo>
                    <a:pt x="1165" y="1867"/>
                    <a:pt x="1305" y="2232"/>
                    <a:pt x="828" y="2274"/>
                  </a:cubicBezTo>
                  <a:lnTo>
                    <a:pt x="127" y="2274"/>
                  </a:lnTo>
                  <a:cubicBezTo>
                    <a:pt x="127" y="2274"/>
                    <a:pt x="0" y="2624"/>
                    <a:pt x="295" y="2779"/>
                  </a:cubicBezTo>
                  <a:cubicBezTo>
                    <a:pt x="295" y="2779"/>
                    <a:pt x="656" y="2486"/>
                    <a:pt x="1044" y="2486"/>
                  </a:cubicBezTo>
                  <a:cubicBezTo>
                    <a:pt x="1089" y="2486"/>
                    <a:pt x="1134" y="2489"/>
                    <a:pt x="1179" y="2498"/>
                  </a:cubicBezTo>
                  <a:cubicBezTo>
                    <a:pt x="1179" y="2498"/>
                    <a:pt x="1335" y="2570"/>
                    <a:pt x="1496" y="2570"/>
                  </a:cubicBezTo>
                  <a:cubicBezTo>
                    <a:pt x="1645" y="2570"/>
                    <a:pt x="1798" y="2509"/>
                    <a:pt x="1839" y="2274"/>
                  </a:cubicBezTo>
                  <a:cubicBezTo>
                    <a:pt x="1839" y="2274"/>
                    <a:pt x="1946" y="2123"/>
                    <a:pt x="2236" y="2123"/>
                  </a:cubicBezTo>
                  <a:cubicBezTo>
                    <a:pt x="2278" y="2123"/>
                    <a:pt x="2323" y="2126"/>
                    <a:pt x="2372" y="2133"/>
                  </a:cubicBezTo>
                  <a:lnTo>
                    <a:pt x="2737" y="2161"/>
                  </a:lnTo>
                  <a:cubicBezTo>
                    <a:pt x="2737" y="2161"/>
                    <a:pt x="2919" y="1993"/>
                    <a:pt x="2653" y="1656"/>
                  </a:cubicBezTo>
                  <a:cubicBezTo>
                    <a:pt x="2653" y="1656"/>
                    <a:pt x="2134" y="1976"/>
                    <a:pt x="1789" y="1976"/>
                  </a:cubicBezTo>
                  <a:cubicBezTo>
                    <a:pt x="1665" y="1976"/>
                    <a:pt x="1564" y="1935"/>
                    <a:pt x="1516" y="1825"/>
                  </a:cubicBezTo>
                  <a:lnTo>
                    <a:pt x="1235" y="519"/>
                  </a:lnTo>
                  <a:lnTo>
                    <a:pt x="1165" y="169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00"/>
            <p:cNvSpPr/>
            <p:nvPr/>
          </p:nvSpPr>
          <p:spPr>
            <a:xfrm>
              <a:off x="7865461" y="539500"/>
              <a:ext cx="31947" cy="899057"/>
            </a:xfrm>
            <a:custGeom>
              <a:rect b="b" l="l" r="r" t="t"/>
              <a:pathLst>
                <a:path extrusionOk="0" h="5544" w="197">
                  <a:moveTo>
                    <a:pt x="0" y="0"/>
                  </a:moveTo>
                  <a:lnTo>
                    <a:pt x="0" y="5544"/>
                  </a:lnTo>
                  <a:lnTo>
                    <a:pt x="197" y="5544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00"/>
            <p:cNvSpPr/>
            <p:nvPr/>
          </p:nvSpPr>
          <p:spPr>
            <a:xfrm>
              <a:off x="7696968" y="4189898"/>
              <a:ext cx="632940" cy="273252"/>
            </a:xfrm>
            <a:custGeom>
              <a:rect b="b" l="l" r="r" t="t"/>
              <a:pathLst>
                <a:path extrusionOk="0" h="1685" w="3903">
                  <a:moveTo>
                    <a:pt x="1" y="0"/>
                  </a:moveTo>
                  <a:lnTo>
                    <a:pt x="1" y="589"/>
                  </a:lnTo>
                  <a:lnTo>
                    <a:pt x="169" y="730"/>
                  </a:lnTo>
                  <a:lnTo>
                    <a:pt x="1236" y="1684"/>
                  </a:lnTo>
                  <a:lnTo>
                    <a:pt x="3579" y="1460"/>
                  </a:lnTo>
                  <a:lnTo>
                    <a:pt x="3902" y="1123"/>
                  </a:lnTo>
                  <a:lnTo>
                    <a:pt x="3776" y="702"/>
                  </a:lnTo>
                  <a:lnTo>
                    <a:pt x="3257" y="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00"/>
            <p:cNvSpPr/>
            <p:nvPr/>
          </p:nvSpPr>
          <p:spPr>
            <a:xfrm>
              <a:off x="7674265" y="4132977"/>
              <a:ext cx="712402" cy="339254"/>
            </a:xfrm>
            <a:custGeom>
              <a:rect b="b" l="l" r="r" t="t"/>
              <a:pathLst>
                <a:path extrusionOk="0" h="2092" w="4393">
                  <a:moveTo>
                    <a:pt x="2358" y="0"/>
                  </a:moveTo>
                  <a:lnTo>
                    <a:pt x="267" y="225"/>
                  </a:lnTo>
                  <a:lnTo>
                    <a:pt x="1376" y="1319"/>
                  </a:lnTo>
                  <a:lnTo>
                    <a:pt x="3860" y="1221"/>
                  </a:lnTo>
                  <a:lnTo>
                    <a:pt x="3860" y="1221"/>
                  </a:lnTo>
                  <a:cubicBezTo>
                    <a:pt x="3860" y="1221"/>
                    <a:pt x="4070" y="1558"/>
                    <a:pt x="3719" y="1811"/>
                  </a:cubicBezTo>
                  <a:lnTo>
                    <a:pt x="1235" y="1909"/>
                  </a:lnTo>
                  <a:lnTo>
                    <a:pt x="127" y="786"/>
                  </a:lnTo>
                  <a:lnTo>
                    <a:pt x="1" y="842"/>
                  </a:lnTo>
                  <a:lnTo>
                    <a:pt x="1165" y="2091"/>
                  </a:lnTo>
                  <a:lnTo>
                    <a:pt x="3916" y="1965"/>
                  </a:lnTo>
                  <a:cubicBezTo>
                    <a:pt x="3916" y="1965"/>
                    <a:pt x="4393" y="1390"/>
                    <a:pt x="3916" y="940"/>
                  </a:cubicBezTo>
                  <a:lnTo>
                    <a:pt x="2358" y="0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00"/>
            <p:cNvSpPr/>
            <p:nvPr/>
          </p:nvSpPr>
          <p:spPr>
            <a:xfrm>
              <a:off x="6804885" y="634368"/>
              <a:ext cx="1379397" cy="2043311"/>
            </a:xfrm>
            <a:custGeom>
              <a:rect b="b" l="l" r="r" t="t"/>
              <a:pathLst>
                <a:path extrusionOk="0" h="12600" w="8506">
                  <a:moveTo>
                    <a:pt x="6529" y="0"/>
                  </a:moveTo>
                  <a:cubicBezTo>
                    <a:pt x="6436" y="0"/>
                    <a:pt x="6353" y="19"/>
                    <a:pt x="6316" y="75"/>
                  </a:cubicBezTo>
                  <a:cubicBezTo>
                    <a:pt x="6316" y="75"/>
                    <a:pt x="6189" y="875"/>
                    <a:pt x="6428" y="987"/>
                  </a:cubicBezTo>
                  <a:cubicBezTo>
                    <a:pt x="6428" y="987"/>
                    <a:pt x="6495" y="898"/>
                    <a:pt x="6612" y="898"/>
                  </a:cubicBezTo>
                  <a:cubicBezTo>
                    <a:pt x="6656" y="898"/>
                    <a:pt x="6707" y="911"/>
                    <a:pt x="6765" y="945"/>
                  </a:cubicBezTo>
                  <a:cubicBezTo>
                    <a:pt x="6765" y="945"/>
                    <a:pt x="7031" y="1296"/>
                    <a:pt x="7186" y="1324"/>
                  </a:cubicBezTo>
                  <a:cubicBezTo>
                    <a:pt x="7186" y="1324"/>
                    <a:pt x="7368" y="1366"/>
                    <a:pt x="7368" y="1619"/>
                  </a:cubicBezTo>
                  <a:cubicBezTo>
                    <a:pt x="7340" y="1871"/>
                    <a:pt x="7242" y="2994"/>
                    <a:pt x="7481" y="3345"/>
                  </a:cubicBezTo>
                  <a:cubicBezTo>
                    <a:pt x="7481" y="3345"/>
                    <a:pt x="6792" y="4456"/>
                    <a:pt x="6316" y="4456"/>
                  </a:cubicBezTo>
                  <a:cubicBezTo>
                    <a:pt x="6301" y="4456"/>
                    <a:pt x="6287" y="4456"/>
                    <a:pt x="6274" y="4453"/>
                  </a:cubicBezTo>
                  <a:cubicBezTo>
                    <a:pt x="6274" y="4453"/>
                    <a:pt x="5991" y="4412"/>
                    <a:pt x="5823" y="4412"/>
                  </a:cubicBezTo>
                  <a:cubicBezTo>
                    <a:pt x="5772" y="4412"/>
                    <a:pt x="5732" y="4416"/>
                    <a:pt x="5712" y="4425"/>
                  </a:cubicBezTo>
                  <a:cubicBezTo>
                    <a:pt x="5712" y="4425"/>
                    <a:pt x="5347" y="4383"/>
                    <a:pt x="5516" y="3555"/>
                  </a:cubicBezTo>
                  <a:lnTo>
                    <a:pt x="5516" y="3555"/>
                  </a:lnTo>
                  <a:lnTo>
                    <a:pt x="4155" y="3780"/>
                  </a:lnTo>
                  <a:lnTo>
                    <a:pt x="4155" y="4622"/>
                  </a:lnTo>
                  <a:cubicBezTo>
                    <a:pt x="4155" y="4622"/>
                    <a:pt x="4098" y="4860"/>
                    <a:pt x="3607" y="5015"/>
                  </a:cubicBezTo>
                  <a:cubicBezTo>
                    <a:pt x="3116" y="5169"/>
                    <a:pt x="2597" y="5099"/>
                    <a:pt x="2485" y="5997"/>
                  </a:cubicBezTo>
                  <a:cubicBezTo>
                    <a:pt x="2485" y="5997"/>
                    <a:pt x="2106" y="7611"/>
                    <a:pt x="1853" y="7765"/>
                  </a:cubicBezTo>
                  <a:cubicBezTo>
                    <a:pt x="1615" y="7920"/>
                    <a:pt x="1081" y="9014"/>
                    <a:pt x="955" y="9674"/>
                  </a:cubicBezTo>
                  <a:cubicBezTo>
                    <a:pt x="955" y="9674"/>
                    <a:pt x="773" y="10348"/>
                    <a:pt x="548" y="10698"/>
                  </a:cubicBezTo>
                  <a:cubicBezTo>
                    <a:pt x="295" y="11049"/>
                    <a:pt x="1" y="12060"/>
                    <a:pt x="225" y="12340"/>
                  </a:cubicBezTo>
                  <a:cubicBezTo>
                    <a:pt x="225" y="12340"/>
                    <a:pt x="367" y="12600"/>
                    <a:pt x="628" y="12600"/>
                  </a:cubicBezTo>
                  <a:cubicBezTo>
                    <a:pt x="652" y="12600"/>
                    <a:pt x="677" y="12598"/>
                    <a:pt x="702" y="12593"/>
                  </a:cubicBezTo>
                  <a:cubicBezTo>
                    <a:pt x="702" y="12593"/>
                    <a:pt x="520" y="12340"/>
                    <a:pt x="773" y="12256"/>
                  </a:cubicBezTo>
                  <a:cubicBezTo>
                    <a:pt x="773" y="12256"/>
                    <a:pt x="822" y="12244"/>
                    <a:pt x="881" y="12244"/>
                  </a:cubicBezTo>
                  <a:cubicBezTo>
                    <a:pt x="980" y="12244"/>
                    <a:pt x="1108" y="12277"/>
                    <a:pt x="1081" y="12453"/>
                  </a:cubicBezTo>
                  <a:cubicBezTo>
                    <a:pt x="1081" y="12453"/>
                    <a:pt x="1348" y="12256"/>
                    <a:pt x="983" y="11779"/>
                  </a:cubicBezTo>
                  <a:cubicBezTo>
                    <a:pt x="632" y="11316"/>
                    <a:pt x="1404" y="10586"/>
                    <a:pt x="1404" y="10586"/>
                  </a:cubicBezTo>
                  <a:cubicBezTo>
                    <a:pt x="1404" y="10586"/>
                    <a:pt x="2246" y="9590"/>
                    <a:pt x="2316" y="8916"/>
                  </a:cubicBezTo>
                  <a:cubicBezTo>
                    <a:pt x="2400" y="8257"/>
                    <a:pt x="2976" y="7513"/>
                    <a:pt x="3018" y="7513"/>
                  </a:cubicBezTo>
                  <a:cubicBezTo>
                    <a:pt x="3046" y="7513"/>
                    <a:pt x="3088" y="6587"/>
                    <a:pt x="3088" y="6587"/>
                  </a:cubicBezTo>
                  <a:lnTo>
                    <a:pt x="3944" y="6222"/>
                  </a:lnTo>
                  <a:lnTo>
                    <a:pt x="6386" y="5520"/>
                  </a:lnTo>
                  <a:lnTo>
                    <a:pt x="7088" y="5590"/>
                  </a:lnTo>
                  <a:cubicBezTo>
                    <a:pt x="7088" y="5590"/>
                    <a:pt x="8295" y="4215"/>
                    <a:pt x="8393" y="3766"/>
                  </a:cubicBezTo>
                  <a:cubicBezTo>
                    <a:pt x="8505" y="3303"/>
                    <a:pt x="8435" y="2292"/>
                    <a:pt x="7972" y="1731"/>
                  </a:cubicBezTo>
                  <a:cubicBezTo>
                    <a:pt x="7972" y="1731"/>
                    <a:pt x="7747" y="1254"/>
                    <a:pt x="7733" y="1015"/>
                  </a:cubicBezTo>
                  <a:cubicBezTo>
                    <a:pt x="7719" y="763"/>
                    <a:pt x="7088" y="173"/>
                    <a:pt x="6947" y="75"/>
                  </a:cubicBezTo>
                  <a:cubicBezTo>
                    <a:pt x="6947" y="75"/>
                    <a:pt x="6717" y="0"/>
                    <a:pt x="6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00"/>
            <p:cNvSpPr/>
            <p:nvPr/>
          </p:nvSpPr>
          <p:spPr>
            <a:xfrm>
              <a:off x="7524098" y="1217686"/>
              <a:ext cx="202709" cy="211791"/>
            </a:xfrm>
            <a:custGeom>
              <a:rect b="b" l="l" r="r" t="t"/>
              <a:pathLst>
                <a:path extrusionOk="0" h="1306" w="1250">
                  <a:moveTo>
                    <a:pt x="1053" y="0"/>
                  </a:moveTo>
                  <a:lnTo>
                    <a:pt x="0" y="393"/>
                  </a:lnTo>
                  <a:cubicBezTo>
                    <a:pt x="0" y="393"/>
                    <a:pt x="491" y="492"/>
                    <a:pt x="477" y="744"/>
                  </a:cubicBezTo>
                  <a:lnTo>
                    <a:pt x="477" y="1306"/>
                  </a:lnTo>
                  <a:lnTo>
                    <a:pt x="1249" y="856"/>
                  </a:lnTo>
                  <a:cubicBezTo>
                    <a:pt x="1249" y="856"/>
                    <a:pt x="1025" y="772"/>
                    <a:pt x="1025" y="464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00"/>
            <p:cNvSpPr/>
            <p:nvPr/>
          </p:nvSpPr>
          <p:spPr>
            <a:xfrm>
              <a:off x="7394364" y="880863"/>
              <a:ext cx="357417" cy="411095"/>
            </a:xfrm>
            <a:custGeom>
              <a:rect b="b" l="l" r="r" t="t"/>
              <a:pathLst>
                <a:path extrusionOk="0" h="2535" w="2204">
                  <a:moveTo>
                    <a:pt x="463" y="0"/>
                  </a:moveTo>
                  <a:lnTo>
                    <a:pt x="14" y="337"/>
                  </a:lnTo>
                  <a:lnTo>
                    <a:pt x="14" y="1179"/>
                  </a:lnTo>
                  <a:lnTo>
                    <a:pt x="0" y="1179"/>
                  </a:lnTo>
                  <a:cubicBezTo>
                    <a:pt x="0" y="1179"/>
                    <a:pt x="297" y="2534"/>
                    <a:pt x="1089" y="2534"/>
                  </a:cubicBezTo>
                  <a:cubicBezTo>
                    <a:pt x="1123" y="2534"/>
                    <a:pt x="1157" y="2532"/>
                    <a:pt x="1193" y="2527"/>
                  </a:cubicBezTo>
                  <a:cubicBezTo>
                    <a:pt x="2049" y="2400"/>
                    <a:pt x="2204" y="1137"/>
                    <a:pt x="2204" y="1137"/>
                  </a:cubicBezTo>
                  <a:lnTo>
                    <a:pt x="2148" y="337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00"/>
            <p:cNvSpPr/>
            <p:nvPr/>
          </p:nvSpPr>
          <p:spPr>
            <a:xfrm>
              <a:off x="7337443" y="801239"/>
              <a:ext cx="482610" cy="262711"/>
            </a:xfrm>
            <a:custGeom>
              <a:rect b="b" l="l" r="r" t="t"/>
              <a:pathLst>
                <a:path extrusionOk="0" h="1620" w="2976">
                  <a:moveTo>
                    <a:pt x="1474" y="0"/>
                  </a:moveTo>
                  <a:cubicBezTo>
                    <a:pt x="379" y="0"/>
                    <a:pt x="253" y="955"/>
                    <a:pt x="253" y="955"/>
                  </a:cubicBezTo>
                  <a:cubicBezTo>
                    <a:pt x="253" y="955"/>
                    <a:pt x="1" y="1235"/>
                    <a:pt x="253" y="1530"/>
                  </a:cubicBezTo>
                  <a:cubicBezTo>
                    <a:pt x="312" y="1592"/>
                    <a:pt x="400" y="1619"/>
                    <a:pt x="501" y="1619"/>
                  </a:cubicBezTo>
                  <a:cubicBezTo>
                    <a:pt x="860" y="1619"/>
                    <a:pt x="1391" y="1283"/>
                    <a:pt x="1446" y="955"/>
                  </a:cubicBezTo>
                  <a:cubicBezTo>
                    <a:pt x="1446" y="955"/>
                    <a:pt x="1814" y="1580"/>
                    <a:pt x="2341" y="1580"/>
                  </a:cubicBezTo>
                  <a:cubicBezTo>
                    <a:pt x="2465" y="1580"/>
                    <a:pt x="2598" y="1545"/>
                    <a:pt x="2737" y="1460"/>
                  </a:cubicBezTo>
                  <a:cubicBezTo>
                    <a:pt x="2737" y="1460"/>
                    <a:pt x="2976" y="1319"/>
                    <a:pt x="2639" y="955"/>
                  </a:cubicBezTo>
                  <a:cubicBezTo>
                    <a:pt x="2639" y="955"/>
                    <a:pt x="2555" y="14"/>
                    <a:pt x="1474" y="0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00"/>
            <p:cNvSpPr/>
            <p:nvPr/>
          </p:nvSpPr>
          <p:spPr>
            <a:xfrm>
              <a:off x="7405716" y="802861"/>
              <a:ext cx="359688" cy="171087"/>
            </a:xfrm>
            <a:custGeom>
              <a:rect b="b" l="l" r="r" t="t"/>
              <a:pathLst>
                <a:path extrusionOk="0" h="1055" w="2218">
                  <a:moveTo>
                    <a:pt x="1089" y="0"/>
                  </a:moveTo>
                  <a:cubicBezTo>
                    <a:pt x="854" y="0"/>
                    <a:pt x="286" y="52"/>
                    <a:pt x="1" y="524"/>
                  </a:cubicBezTo>
                  <a:cubicBezTo>
                    <a:pt x="1" y="524"/>
                    <a:pt x="367" y="116"/>
                    <a:pt x="1087" y="116"/>
                  </a:cubicBezTo>
                  <a:cubicBezTo>
                    <a:pt x="1099" y="116"/>
                    <a:pt x="1111" y="116"/>
                    <a:pt x="1123" y="117"/>
                  </a:cubicBezTo>
                  <a:cubicBezTo>
                    <a:pt x="1853" y="131"/>
                    <a:pt x="1867" y="748"/>
                    <a:pt x="1727" y="959"/>
                  </a:cubicBezTo>
                  <a:cubicBezTo>
                    <a:pt x="1727" y="959"/>
                    <a:pt x="1888" y="1054"/>
                    <a:pt x="2032" y="1054"/>
                  </a:cubicBezTo>
                  <a:cubicBezTo>
                    <a:pt x="2108" y="1054"/>
                    <a:pt x="2179" y="1027"/>
                    <a:pt x="2218" y="945"/>
                  </a:cubicBezTo>
                  <a:cubicBezTo>
                    <a:pt x="2218" y="945"/>
                    <a:pt x="2176" y="131"/>
                    <a:pt x="1193" y="4"/>
                  </a:cubicBezTo>
                  <a:cubicBezTo>
                    <a:pt x="1193" y="4"/>
                    <a:pt x="1154" y="0"/>
                    <a:pt x="1089" y="0"/>
                  </a:cubicBez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00"/>
            <p:cNvSpPr/>
            <p:nvPr/>
          </p:nvSpPr>
          <p:spPr>
            <a:xfrm>
              <a:off x="7353335" y="955947"/>
              <a:ext cx="223305" cy="107355"/>
            </a:xfrm>
            <a:custGeom>
              <a:rect b="b" l="l" r="r" t="t"/>
              <a:pathLst>
                <a:path extrusionOk="0" h="662" w="1377">
                  <a:moveTo>
                    <a:pt x="1376" y="1"/>
                  </a:moveTo>
                  <a:cubicBezTo>
                    <a:pt x="1059" y="257"/>
                    <a:pt x="788" y="334"/>
                    <a:pt x="577" y="334"/>
                  </a:cubicBezTo>
                  <a:cubicBezTo>
                    <a:pt x="255" y="334"/>
                    <a:pt x="71" y="155"/>
                    <a:pt x="71" y="155"/>
                  </a:cubicBezTo>
                  <a:lnTo>
                    <a:pt x="71" y="155"/>
                  </a:lnTo>
                  <a:cubicBezTo>
                    <a:pt x="1" y="623"/>
                    <a:pt x="301" y="662"/>
                    <a:pt x="403" y="662"/>
                  </a:cubicBezTo>
                  <a:cubicBezTo>
                    <a:pt x="423" y="662"/>
                    <a:pt x="436" y="660"/>
                    <a:pt x="436" y="660"/>
                  </a:cubicBezTo>
                  <a:cubicBezTo>
                    <a:pt x="1264" y="506"/>
                    <a:pt x="1376" y="1"/>
                    <a:pt x="1376" y="1"/>
                  </a:cubicBez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00"/>
            <p:cNvSpPr/>
            <p:nvPr/>
          </p:nvSpPr>
          <p:spPr>
            <a:xfrm>
              <a:off x="7571775" y="958217"/>
              <a:ext cx="255089" cy="102166"/>
            </a:xfrm>
            <a:custGeom>
              <a:rect b="b" l="l" r="r" t="t"/>
              <a:pathLst>
                <a:path extrusionOk="0" h="630" w="1573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64" y="630"/>
                    <a:pt x="910" y="630"/>
                  </a:cubicBezTo>
                  <a:cubicBezTo>
                    <a:pt x="952" y="630"/>
                    <a:pt x="995" y="626"/>
                    <a:pt x="1039" y="618"/>
                  </a:cubicBezTo>
                  <a:cubicBezTo>
                    <a:pt x="1039" y="590"/>
                    <a:pt x="1573" y="506"/>
                    <a:pt x="1292" y="99"/>
                  </a:cubicBezTo>
                  <a:lnTo>
                    <a:pt x="1292" y="99"/>
                  </a:lnTo>
                  <a:cubicBezTo>
                    <a:pt x="1292" y="99"/>
                    <a:pt x="1057" y="285"/>
                    <a:pt x="714" y="285"/>
                  </a:cubicBezTo>
                  <a:cubicBezTo>
                    <a:pt x="506" y="285"/>
                    <a:pt x="260" y="217"/>
                    <a:pt x="1" y="1"/>
                  </a:cubicBez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00"/>
            <p:cNvSpPr/>
            <p:nvPr/>
          </p:nvSpPr>
          <p:spPr>
            <a:xfrm>
              <a:off x="7617344" y="1062978"/>
              <a:ext cx="132167" cy="216494"/>
            </a:xfrm>
            <a:custGeom>
              <a:rect b="b" l="l" r="r" t="t"/>
              <a:pathLst>
                <a:path extrusionOk="0" h="1335" w="815">
                  <a:moveTo>
                    <a:pt x="815" y="0"/>
                  </a:moveTo>
                  <a:lnTo>
                    <a:pt x="422" y="281"/>
                  </a:lnTo>
                  <a:cubicBezTo>
                    <a:pt x="422" y="281"/>
                    <a:pt x="492" y="1067"/>
                    <a:pt x="1" y="1333"/>
                  </a:cubicBezTo>
                  <a:cubicBezTo>
                    <a:pt x="2" y="1334"/>
                    <a:pt x="4" y="1334"/>
                    <a:pt x="6" y="1334"/>
                  </a:cubicBezTo>
                  <a:cubicBezTo>
                    <a:pt x="73" y="1334"/>
                    <a:pt x="626" y="1148"/>
                    <a:pt x="815" y="0"/>
                  </a:cubicBez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00"/>
            <p:cNvSpPr/>
            <p:nvPr/>
          </p:nvSpPr>
          <p:spPr>
            <a:xfrm>
              <a:off x="6898293" y="1656836"/>
              <a:ext cx="405257" cy="997006"/>
            </a:xfrm>
            <a:custGeom>
              <a:rect b="b" l="l" r="r" t="t"/>
              <a:pathLst>
                <a:path extrusionOk="0" h="6148" w="2499">
                  <a:moveTo>
                    <a:pt x="2189" y="1"/>
                  </a:moveTo>
                  <a:cubicBezTo>
                    <a:pt x="2189" y="1"/>
                    <a:pt x="2231" y="955"/>
                    <a:pt x="2105" y="1011"/>
                  </a:cubicBezTo>
                  <a:cubicBezTo>
                    <a:pt x="1979" y="1053"/>
                    <a:pt x="1544" y="2443"/>
                    <a:pt x="1544" y="2443"/>
                  </a:cubicBezTo>
                  <a:cubicBezTo>
                    <a:pt x="1544" y="2443"/>
                    <a:pt x="1516" y="2765"/>
                    <a:pt x="1207" y="2864"/>
                  </a:cubicBezTo>
                  <a:cubicBezTo>
                    <a:pt x="912" y="2962"/>
                    <a:pt x="70" y="4870"/>
                    <a:pt x="112" y="5025"/>
                  </a:cubicBezTo>
                  <a:lnTo>
                    <a:pt x="70" y="6007"/>
                  </a:lnTo>
                  <a:cubicBezTo>
                    <a:pt x="70" y="6007"/>
                    <a:pt x="192" y="5950"/>
                    <a:pt x="303" y="5950"/>
                  </a:cubicBezTo>
                  <a:cubicBezTo>
                    <a:pt x="398" y="5950"/>
                    <a:pt x="484" y="5992"/>
                    <a:pt x="477" y="6148"/>
                  </a:cubicBezTo>
                  <a:cubicBezTo>
                    <a:pt x="477" y="6148"/>
                    <a:pt x="674" y="6105"/>
                    <a:pt x="477" y="5642"/>
                  </a:cubicBezTo>
                  <a:cubicBezTo>
                    <a:pt x="477" y="5642"/>
                    <a:pt x="0" y="5235"/>
                    <a:pt x="477" y="4674"/>
                  </a:cubicBezTo>
                  <a:cubicBezTo>
                    <a:pt x="477" y="4674"/>
                    <a:pt x="1600" y="3411"/>
                    <a:pt x="1740" y="2555"/>
                  </a:cubicBezTo>
                  <a:cubicBezTo>
                    <a:pt x="1881" y="1685"/>
                    <a:pt x="2442" y="1222"/>
                    <a:pt x="2442" y="1222"/>
                  </a:cubicBezTo>
                  <a:lnTo>
                    <a:pt x="2498" y="282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00"/>
            <p:cNvSpPr/>
            <p:nvPr/>
          </p:nvSpPr>
          <p:spPr>
            <a:xfrm>
              <a:off x="7906327" y="648801"/>
              <a:ext cx="152762" cy="152600"/>
            </a:xfrm>
            <a:custGeom>
              <a:rect b="b" l="l" r="r" t="t"/>
              <a:pathLst>
                <a:path extrusionOk="0" h="941" w="942">
                  <a:moveTo>
                    <a:pt x="1" y="0"/>
                  </a:moveTo>
                  <a:lnTo>
                    <a:pt x="1" y="604"/>
                  </a:lnTo>
                  <a:lnTo>
                    <a:pt x="871" y="940"/>
                  </a:lnTo>
                  <a:cubicBezTo>
                    <a:pt x="885" y="940"/>
                    <a:pt x="871" y="926"/>
                    <a:pt x="885" y="926"/>
                  </a:cubicBezTo>
                  <a:cubicBezTo>
                    <a:pt x="941" y="884"/>
                    <a:pt x="464" y="140"/>
                    <a:pt x="1" y="0"/>
                  </a:cubicBez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00"/>
            <p:cNvSpPr/>
            <p:nvPr/>
          </p:nvSpPr>
          <p:spPr>
            <a:xfrm>
              <a:off x="8024709" y="830753"/>
              <a:ext cx="168654" cy="571478"/>
            </a:xfrm>
            <a:custGeom>
              <a:rect b="b" l="l" r="r" t="t"/>
              <a:pathLst>
                <a:path extrusionOk="0" h="3524" w="1040">
                  <a:moveTo>
                    <a:pt x="211" y="1"/>
                  </a:moveTo>
                  <a:cubicBezTo>
                    <a:pt x="211" y="1"/>
                    <a:pt x="674" y="2036"/>
                    <a:pt x="688" y="2457"/>
                  </a:cubicBezTo>
                  <a:cubicBezTo>
                    <a:pt x="688" y="2457"/>
                    <a:pt x="281" y="3158"/>
                    <a:pt x="1" y="3172"/>
                  </a:cubicBezTo>
                  <a:lnTo>
                    <a:pt x="253" y="3523"/>
                  </a:lnTo>
                  <a:lnTo>
                    <a:pt x="773" y="2765"/>
                  </a:lnTo>
                  <a:cubicBezTo>
                    <a:pt x="787" y="2737"/>
                    <a:pt x="829" y="2639"/>
                    <a:pt x="843" y="2625"/>
                  </a:cubicBezTo>
                  <a:cubicBezTo>
                    <a:pt x="899" y="2443"/>
                    <a:pt x="1039" y="1853"/>
                    <a:pt x="688" y="941"/>
                  </a:cubicBezTo>
                  <a:cubicBezTo>
                    <a:pt x="688" y="941"/>
                    <a:pt x="688" y="941"/>
                    <a:pt x="687" y="941"/>
                  </a:cubicBezTo>
                  <a:cubicBezTo>
                    <a:pt x="666" y="941"/>
                    <a:pt x="432" y="552"/>
                    <a:pt x="211" y="1"/>
                  </a:cubicBez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00"/>
            <p:cNvSpPr/>
            <p:nvPr/>
          </p:nvSpPr>
          <p:spPr>
            <a:xfrm>
              <a:off x="7275982" y="1529535"/>
              <a:ext cx="701050" cy="541639"/>
            </a:xfrm>
            <a:custGeom>
              <a:rect b="b" l="l" r="r" t="t"/>
              <a:pathLst>
                <a:path extrusionOk="0" h="3340" w="4323">
                  <a:moveTo>
                    <a:pt x="3439" y="0"/>
                  </a:moveTo>
                  <a:lnTo>
                    <a:pt x="3439" y="0"/>
                  </a:lnTo>
                  <a:lnTo>
                    <a:pt x="3439" y="0"/>
                  </a:lnTo>
                  <a:cubicBezTo>
                    <a:pt x="3439" y="0"/>
                    <a:pt x="3439" y="0"/>
                    <a:pt x="3439" y="0"/>
                  </a:cubicBezTo>
                  <a:close/>
                  <a:moveTo>
                    <a:pt x="3439" y="0"/>
                  </a:moveTo>
                  <a:cubicBezTo>
                    <a:pt x="3451" y="4"/>
                    <a:pt x="561" y="703"/>
                    <a:pt x="169" y="1067"/>
                  </a:cubicBezTo>
                  <a:cubicBezTo>
                    <a:pt x="169" y="1067"/>
                    <a:pt x="1" y="2793"/>
                    <a:pt x="478" y="3340"/>
                  </a:cubicBezTo>
                  <a:lnTo>
                    <a:pt x="3200" y="3284"/>
                  </a:lnTo>
                  <a:cubicBezTo>
                    <a:pt x="3200" y="3284"/>
                    <a:pt x="3916" y="3031"/>
                    <a:pt x="3818" y="1937"/>
                  </a:cubicBezTo>
                  <a:cubicBezTo>
                    <a:pt x="3818" y="1937"/>
                    <a:pt x="4323" y="1179"/>
                    <a:pt x="4141" y="70"/>
                  </a:cubicBezTo>
                  <a:lnTo>
                    <a:pt x="3439" y="0"/>
                  </a:ln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00"/>
            <p:cNvSpPr/>
            <p:nvPr/>
          </p:nvSpPr>
          <p:spPr>
            <a:xfrm>
              <a:off x="7285063" y="1782030"/>
              <a:ext cx="207250" cy="239197"/>
            </a:xfrm>
            <a:custGeom>
              <a:rect b="b" l="l" r="r" t="t"/>
              <a:pathLst>
                <a:path extrusionOk="0" h="1475" w="1278">
                  <a:moveTo>
                    <a:pt x="1278" y="1"/>
                  </a:moveTo>
                  <a:lnTo>
                    <a:pt x="829" y="323"/>
                  </a:lnTo>
                  <a:cubicBezTo>
                    <a:pt x="684" y="426"/>
                    <a:pt x="564" y="464"/>
                    <a:pt x="465" y="464"/>
                  </a:cubicBezTo>
                  <a:cubicBezTo>
                    <a:pt x="173" y="464"/>
                    <a:pt x="71" y="127"/>
                    <a:pt x="71" y="127"/>
                  </a:cubicBezTo>
                  <a:lnTo>
                    <a:pt x="71" y="127"/>
                  </a:lnTo>
                  <a:cubicBezTo>
                    <a:pt x="1" y="1011"/>
                    <a:pt x="253" y="1474"/>
                    <a:pt x="253" y="1474"/>
                  </a:cubicBezTo>
                  <a:cubicBezTo>
                    <a:pt x="183" y="913"/>
                    <a:pt x="1278" y="1"/>
                    <a:pt x="1278" y="1"/>
                  </a:cubicBez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00"/>
            <p:cNvSpPr/>
            <p:nvPr/>
          </p:nvSpPr>
          <p:spPr>
            <a:xfrm>
              <a:off x="7344254" y="1529535"/>
              <a:ext cx="630507" cy="530288"/>
            </a:xfrm>
            <a:custGeom>
              <a:rect b="b" l="l" r="r" t="t"/>
              <a:pathLst>
                <a:path extrusionOk="0" h="3270" w="3888">
                  <a:moveTo>
                    <a:pt x="3046" y="0"/>
                  </a:moveTo>
                  <a:lnTo>
                    <a:pt x="1825" y="323"/>
                  </a:lnTo>
                  <a:cubicBezTo>
                    <a:pt x="1825" y="323"/>
                    <a:pt x="1955" y="315"/>
                    <a:pt x="2135" y="315"/>
                  </a:cubicBezTo>
                  <a:cubicBezTo>
                    <a:pt x="2514" y="315"/>
                    <a:pt x="3115" y="348"/>
                    <a:pt x="3200" y="547"/>
                  </a:cubicBezTo>
                  <a:cubicBezTo>
                    <a:pt x="3327" y="842"/>
                    <a:pt x="3214" y="1628"/>
                    <a:pt x="2709" y="1740"/>
                  </a:cubicBezTo>
                  <a:cubicBezTo>
                    <a:pt x="2709" y="1740"/>
                    <a:pt x="2652" y="1753"/>
                    <a:pt x="2560" y="1753"/>
                  </a:cubicBezTo>
                  <a:cubicBezTo>
                    <a:pt x="2348" y="1753"/>
                    <a:pt x="1947" y="1685"/>
                    <a:pt x="1615" y="1235"/>
                  </a:cubicBezTo>
                  <a:lnTo>
                    <a:pt x="1615" y="1235"/>
                  </a:lnTo>
                  <a:cubicBezTo>
                    <a:pt x="1615" y="1235"/>
                    <a:pt x="1893" y="1880"/>
                    <a:pt x="2469" y="1880"/>
                  </a:cubicBezTo>
                  <a:cubicBezTo>
                    <a:pt x="2657" y="1880"/>
                    <a:pt x="2878" y="1811"/>
                    <a:pt x="3130" y="1628"/>
                  </a:cubicBezTo>
                  <a:lnTo>
                    <a:pt x="3130" y="1628"/>
                  </a:lnTo>
                  <a:cubicBezTo>
                    <a:pt x="3130" y="1628"/>
                    <a:pt x="2925" y="2013"/>
                    <a:pt x="2396" y="2013"/>
                  </a:cubicBezTo>
                  <a:cubicBezTo>
                    <a:pt x="2233" y="2013"/>
                    <a:pt x="2039" y="1976"/>
                    <a:pt x="1811" y="1880"/>
                  </a:cubicBezTo>
                  <a:lnTo>
                    <a:pt x="1811" y="1880"/>
                  </a:lnTo>
                  <a:cubicBezTo>
                    <a:pt x="1811" y="1881"/>
                    <a:pt x="2163" y="2172"/>
                    <a:pt x="2611" y="2172"/>
                  </a:cubicBezTo>
                  <a:cubicBezTo>
                    <a:pt x="2736" y="2172"/>
                    <a:pt x="2869" y="2149"/>
                    <a:pt x="3004" y="2091"/>
                  </a:cubicBezTo>
                  <a:lnTo>
                    <a:pt x="3004" y="2091"/>
                  </a:lnTo>
                  <a:cubicBezTo>
                    <a:pt x="3004" y="2091"/>
                    <a:pt x="2625" y="2863"/>
                    <a:pt x="2204" y="2989"/>
                  </a:cubicBezTo>
                  <a:cubicBezTo>
                    <a:pt x="2168" y="2999"/>
                    <a:pt x="2139" y="3003"/>
                    <a:pt x="2116" y="3003"/>
                  </a:cubicBezTo>
                  <a:cubicBezTo>
                    <a:pt x="1870" y="3003"/>
                    <a:pt x="2316" y="2498"/>
                    <a:pt x="2316" y="2498"/>
                  </a:cubicBezTo>
                  <a:lnTo>
                    <a:pt x="2316" y="2498"/>
                  </a:lnTo>
                  <a:cubicBezTo>
                    <a:pt x="2316" y="2498"/>
                    <a:pt x="1621" y="3229"/>
                    <a:pt x="1072" y="3229"/>
                  </a:cubicBezTo>
                  <a:cubicBezTo>
                    <a:pt x="1027" y="3229"/>
                    <a:pt x="983" y="3224"/>
                    <a:pt x="941" y="3214"/>
                  </a:cubicBezTo>
                  <a:lnTo>
                    <a:pt x="1109" y="2961"/>
                  </a:lnTo>
                  <a:lnTo>
                    <a:pt x="1109" y="2961"/>
                  </a:lnTo>
                  <a:lnTo>
                    <a:pt x="1" y="3270"/>
                  </a:lnTo>
                  <a:lnTo>
                    <a:pt x="2779" y="3270"/>
                  </a:lnTo>
                  <a:cubicBezTo>
                    <a:pt x="2779" y="3270"/>
                    <a:pt x="3158" y="3073"/>
                    <a:pt x="3369" y="2456"/>
                  </a:cubicBezTo>
                  <a:lnTo>
                    <a:pt x="3369" y="2456"/>
                  </a:lnTo>
                  <a:cubicBezTo>
                    <a:pt x="3369" y="2456"/>
                    <a:pt x="3044" y="3080"/>
                    <a:pt x="2630" y="3080"/>
                  </a:cubicBezTo>
                  <a:cubicBezTo>
                    <a:pt x="2605" y="3080"/>
                    <a:pt x="2580" y="3078"/>
                    <a:pt x="2555" y="3073"/>
                  </a:cubicBezTo>
                  <a:cubicBezTo>
                    <a:pt x="2555" y="3073"/>
                    <a:pt x="3228" y="2610"/>
                    <a:pt x="3341" y="1909"/>
                  </a:cubicBezTo>
                  <a:cubicBezTo>
                    <a:pt x="3341" y="1909"/>
                    <a:pt x="3607" y="772"/>
                    <a:pt x="3355" y="225"/>
                  </a:cubicBezTo>
                  <a:lnTo>
                    <a:pt x="3355" y="225"/>
                  </a:lnTo>
                  <a:cubicBezTo>
                    <a:pt x="3355" y="225"/>
                    <a:pt x="3776" y="674"/>
                    <a:pt x="3649" y="1389"/>
                  </a:cubicBezTo>
                  <a:cubicBezTo>
                    <a:pt x="3649" y="1389"/>
                    <a:pt x="3888" y="744"/>
                    <a:pt x="3748" y="70"/>
                  </a:cubicBezTo>
                  <a:lnTo>
                    <a:pt x="3046" y="0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00"/>
            <p:cNvSpPr/>
            <p:nvPr/>
          </p:nvSpPr>
          <p:spPr>
            <a:xfrm>
              <a:off x="7178195" y="2061932"/>
              <a:ext cx="1053764" cy="2287373"/>
            </a:xfrm>
            <a:custGeom>
              <a:rect b="b" l="l" r="r" t="t"/>
              <a:pathLst>
                <a:path extrusionOk="0" h="14105" w="6498">
                  <a:moveTo>
                    <a:pt x="3803" y="1"/>
                  </a:moveTo>
                  <a:lnTo>
                    <a:pt x="1081" y="57"/>
                  </a:lnTo>
                  <a:cubicBezTo>
                    <a:pt x="1081" y="57"/>
                    <a:pt x="1029" y="198"/>
                    <a:pt x="779" y="198"/>
                  </a:cubicBezTo>
                  <a:cubicBezTo>
                    <a:pt x="768" y="198"/>
                    <a:pt x="756" y="198"/>
                    <a:pt x="744" y="197"/>
                  </a:cubicBezTo>
                  <a:cubicBezTo>
                    <a:pt x="734" y="196"/>
                    <a:pt x="725" y="196"/>
                    <a:pt x="715" y="196"/>
                  </a:cubicBezTo>
                  <a:cubicBezTo>
                    <a:pt x="444" y="196"/>
                    <a:pt x="184" y="576"/>
                    <a:pt x="632" y="983"/>
                  </a:cubicBezTo>
                  <a:cubicBezTo>
                    <a:pt x="632" y="983"/>
                    <a:pt x="155" y="1629"/>
                    <a:pt x="491" y="1811"/>
                  </a:cubicBezTo>
                  <a:cubicBezTo>
                    <a:pt x="491" y="1811"/>
                    <a:pt x="0" y="4407"/>
                    <a:pt x="449" y="5053"/>
                  </a:cubicBezTo>
                  <a:cubicBezTo>
                    <a:pt x="449" y="5053"/>
                    <a:pt x="323" y="6386"/>
                    <a:pt x="646" y="6793"/>
                  </a:cubicBezTo>
                  <a:cubicBezTo>
                    <a:pt x="646" y="6793"/>
                    <a:pt x="1095" y="8435"/>
                    <a:pt x="1418" y="8702"/>
                  </a:cubicBezTo>
                  <a:cubicBezTo>
                    <a:pt x="1726" y="8968"/>
                    <a:pt x="1965" y="11045"/>
                    <a:pt x="1839" y="11185"/>
                  </a:cubicBezTo>
                  <a:cubicBezTo>
                    <a:pt x="1839" y="11185"/>
                    <a:pt x="1418" y="11789"/>
                    <a:pt x="1628" y="12575"/>
                  </a:cubicBezTo>
                  <a:cubicBezTo>
                    <a:pt x="1839" y="13389"/>
                    <a:pt x="1123" y="13669"/>
                    <a:pt x="449" y="13824"/>
                  </a:cubicBezTo>
                  <a:lnTo>
                    <a:pt x="716" y="14104"/>
                  </a:lnTo>
                  <a:cubicBezTo>
                    <a:pt x="716" y="14104"/>
                    <a:pt x="1254" y="13817"/>
                    <a:pt x="1547" y="13817"/>
                  </a:cubicBezTo>
                  <a:cubicBezTo>
                    <a:pt x="1571" y="13817"/>
                    <a:pt x="1594" y="13819"/>
                    <a:pt x="1614" y="13824"/>
                  </a:cubicBezTo>
                  <a:cubicBezTo>
                    <a:pt x="1614" y="13824"/>
                    <a:pt x="2375" y="14044"/>
                    <a:pt x="2860" y="14044"/>
                  </a:cubicBezTo>
                  <a:cubicBezTo>
                    <a:pt x="3000" y="14044"/>
                    <a:pt x="3117" y="14025"/>
                    <a:pt x="3186" y="13978"/>
                  </a:cubicBezTo>
                  <a:cubicBezTo>
                    <a:pt x="3186" y="13978"/>
                    <a:pt x="3929" y="12796"/>
                    <a:pt x="4784" y="12796"/>
                  </a:cubicBezTo>
                  <a:cubicBezTo>
                    <a:pt x="4808" y="12796"/>
                    <a:pt x="4832" y="12797"/>
                    <a:pt x="4856" y="12799"/>
                  </a:cubicBezTo>
                  <a:lnTo>
                    <a:pt x="5235" y="12799"/>
                  </a:lnTo>
                  <a:lnTo>
                    <a:pt x="4154" y="10736"/>
                  </a:lnTo>
                  <a:cubicBezTo>
                    <a:pt x="4154" y="10736"/>
                    <a:pt x="4787" y="9678"/>
                    <a:pt x="5358" y="9678"/>
                  </a:cubicBezTo>
                  <a:cubicBezTo>
                    <a:pt x="5383" y="9678"/>
                    <a:pt x="5407" y="9680"/>
                    <a:pt x="5431" y="9684"/>
                  </a:cubicBezTo>
                  <a:cubicBezTo>
                    <a:pt x="5431" y="9684"/>
                    <a:pt x="4926" y="8912"/>
                    <a:pt x="5712" y="8477"/>
                  </a:cubicBezTo>
                  <a:cubicBezTo>
                    <a:pt x="6498" y="8014"/>
                    <a:pt x="5964" y="7425"/>
                    <a:pt x="5964" y="7425"/>
                  </a:cubicBezTo>
                  <a:cubicBezTo>
                    <a:pt x="5964" y="7425"/>
                    <a:pt x="5732" y="7142"/>
                    <a:pt x="5404" y="7142"/>
                  </a:cubicBezTo>
                  <a:cubicBezTo>
                    <a:pt x="5346" y="7142"/>
                    <a:pt x="5284" y="7151"/>
                    <a:pt x="5221" y="7172"/>
                  </a:cubicBezTo>
                  <a:cubicBezTo>
                    <a:pt x="5178" y="7186"/>
                    <a:pt x="5137" y="7192"/>
                    <a:pt x="5098" y="7192"/>
                  </a:cubicBezTo>
                  <a:cubicBezTo>
                    <a:pt x="4750" y="7192"/>
                    <a:pt x="4543" y="6678"/>
                    <a:pt x="4631" y="6526"/>
                  </a:cubicBezTo>
                  <a:cubicBezTo>
                    <a:pt x="4715" y="6344"/>
                    <a:pt x="4645" y="4856"/>
                    <a:pt x="4533" y="4085"/>
                  </a:cubicBezTo>
                  <a:cubicBezTo>
                    <a:pt x="4435" y="3299"/>
                    <a:pt x="4800" y="843"/>
                    <a:pt x="3803" y="1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00"/>
            <p:cNvSpPr/>
            <p:nvPr/>
          </p:nvSpPr>
          <p:spPr>
            <a:xfrm>
              <a:off x="7253278" y="2731036"/>
              <a:ext cx="826243" cy="1615999"/>
            </a:xfrm>
            <a:custGeom>
              <a:rect b="b" l="l" r="r" t="t"/>
              <a:pathLst>
                <a:path extrusionOk="0" h="9965" w="5095">
                  <a:moveTo>
                    <a:pt x="2933" y="1"/>
                  </a:moveTo>
                  <a:lnTo>
                    <a:pt x="2933" y="1"/>
                  </a:lnTo>
                  <a:cubicBezTo>
                    <a:pt x="842" y="1853"/>
                    <a:pt x="1909" y="4098"/>
                    <a:pt x="1909" y="4098"/>
                  </a:cubicBezTo>
                  <a:cubicBezTo>
                    <a:pt x="1544" y="4098"/>
                    <a:pt x="632" y="2078"/>
                    <a:pt x="632" y="2078"/>
                  </a:cubicBezTo>
                  <a:lnTo>
                    <a:pt x="632" y="2078"/>
                  </a:lnTo>
                  <a:cubicBezTo>
                    <a:pt x="562" y="2667"/>
                    <a:pt x="1179" y="3860"/>
                    <a:pt x="1179" y="3860"/>
                  </a:cubicBezTo>
                  <a:cubicBezTo>
                    <a:pt x="604" y="3677"/>
                    <a:pt x="14" y="927"/>
                    <a:pt x="14" y="927"/>
                  </a:cubicBezTo>
                  <a:lnTo>
                    <a:pt x="0" y="1755"/>
                  </a:lnTo>
                  <a:cubicBezTo>
                    <a:pt x="113" y="2527"/>
                    <a:pt x="674" y="3790"/>
                    <a:pt x="1053" y="4660"/>
                  </a:cubicBezTo>
                  <a:cubicBezTo>
                    <a:pt x="1446" y="5544"/>
                    <a:pt x="1404" y="7059"/>
                    <a:pt x="1404" y="7059"/>
                  </a:cubicBezTo>
                  <a:cubicBezTo>
                    <a:pt x="955" y="7719"/>
                    <a:pt x="1137" y="7803"/>
                    <a:pt x="1235" y="8659"/>
                  </a:cubicBezTo>
                  <a:cubicBezTo>
                    <a:pt x="1305" y="9543"/>
                    <a:pt x="14" y="9684"/>
                    <a:pt x="14" y="9684"/>
                  </a:cubicBezTo>
                  <a:lnTo>
                    <a:pt x="281" y="9964"/>
                  </a:lnTo>
                  <a:cubicBezTo>
                    <a:pt x="702" y="9726"/>
                    <a:pt x="1179" y="9684"/>
                    <a:pt x="1179" y="9684"/>
                  </a:cubicBezTo>
                  <a:cubicBezTo>
                    <a:pt x="1684" y="9838"/>
                    <a:pt x="2077" y="9877"/>
                    <a:pt x="2344" y="9877"/>
                  </a:cubicBezTo>
                  <a:cubicBezTo>
                    <a:pt x="2611" y="9877"/>
                    <a:pt x="2751" y="9838"/>
                    <a:pt x="2751" y="9838"/>
                  </a:cubicBezTo>
                  <a:cubicBezTo>
                    <a:pt x="3420" y="8784"/>
                    <a:pt x="4191" y="8638"/>
                    <a:pt x="4568" y="8638"/>
                  </a:cubicBezTo>
                  <a:cubicBezTo>
                    <a:pt x="4713" y="8638"/>
                    <a:pt x="4800" y="8659"/>
                    <a:pt x="4800" y="8659"/>
                  </a:cubicBezTo>
                  <a:lnTo>
                    <a:pt x="3705" y="6596"/>
                  </a:lnTo>
                  <a:lnTo>
                    <a:pt x="4687" y="5347"/>
                  </a:lnTo>
                  <a:cubicBezTo>
                    <a:pt x="4687" y="5347"/>
                    <a:pt x="4238" y="4702"/>
                    <a:pt x="4659" y="4239"/>
                  </a:cubicBezTo>
                  <a:cubicBezTo>
                    <a:pt x="5094" y="3804"/>
                    <a:pt x="5038" y="3172"/>
                    <a:pt x="5038" y="3172"/>
                  </a:cubicBezTo>
                  <a:lnTo>
                    <a:pt x="5038" y="3172"/>
                  </a:lnTo>
                  <a:cubicBezTo>
                    <a:pt x="4961" y="3201"/>
                    <a:pt x="4883" y="3214"/>
                    <a:pt x="4808" y="3214"/>
                  </a:cubicBezTo>
                  <a:cubicBezTo>
                    <a:pt x="4063" y="3214"/>
                    <a:pt x="3439" y="1965"/>
                    <a:pt x="3439" y="1965"/>
                  </a:cubicBezTo>
                  <a:lnTo>
                    <a:pt x="2147" y="2892"/>
                  </a:lnTo>
                  <a:cubicBezTo>
                    <a:pt x="2260" y="2499"/>
                    <a:pt x="3242" y="1853"/>
                    <a:pt x="3242" y="1853"/>
                  </a:cubicBezTo>
                  <a:lnTo>
                    <a:pt x="3242" y="1853"/>
                  </a:lnTo>
                  <a:cubicBezTo>
                    <a:pt x="2779" y="1909"/>
                    <a:pt x="1965" y="2807"/>
                    <a:pt x="1965" y="2807"/>
                  </a:cubicBezTo>
                  <a:cubicBezTo>
                    <a:pt x="1726" y="1544"/>
                    <a:pt x="2933" y="1"/>
                    <a:pt x="2933" y="1"/>
                  </a:cubicBez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00"/>
            <p:cNvSpPr/>
            <p:nvPr/>
          </p:nvSpPr>
          <p:spPr>
            <a:xfrm>
              <a:off x="7305658" y="2107501"/>
              <a:ext cx="623696" cy="1015169"/>
            </a:xfrm>
            <a:custGeom>
              <a:rect b="b" l="l" r="r" t="t"/>
              <a:pathLst>
                <a:path extrusionOk="0" h="6260" w="3846">
                  <a:moveTo>
                    <a:pt x="2372" y="1"/>
                  </a:moveTo>
                  <a:cubicBezTo>
                    <a:pt x="2372" y="1"/>
                    <a:pt x="2891" y="562"/>
                    <a:pt x="2596" y="1628"/>
                  </a:cubicBezTo>
                  <a:lnTo>
                    <a:pt x="3031" y="1109"/>
                  </a:lnTo>
                  <a:lnTo>
                    <a:pt x="3031" y="1109"/>
                  </a:lnTo>
                  <a:cubicBezTo>
                    <a:pt x="3031" y="1109"/>
                    <a:pt x="3031" y="2274"/>
                    <a:pt x="2624" y="2512"/>
                  </a:cubicBezTo>
                  <a:cubicBezTo>
                    <a:pt x="2311" y="2692"/>
                    <a:pt x="1550" y="3729"/>
                    <a:pt x="1284" y="4412"/>
                  </a:cubicBezTo>
                  <a:lnTo>
                    <a:pt x="1284" y="4412"/>
                  </a:lnTo>
                  <a:cubicBezTo>
                    <a:pt x="1394" y="3974"/>
                    <a:pt x="1613" y="3293"/>
                    <a:pt x="1993" y="2807"/>
                  </a:cubicBezTo>
                  <a:cubicBezTo>
                    <a:pt x="1993" y="2807"/>
                    <a:pt x="2540" y="1853"/>
                    <a:pt x="2316" y="1362"/>
                  </a:cubicBezTo>
                  <a:lnTo>
                    <a:pt x="2316" y="1362"/>
                  </a:lnTo>
                  <a:cubicBezTo>
                    <a:pt x="2316" y="1362"/>
                    <a:pt x="1965" y="3088"/>
                    <a:pt x="1193" y="3256"/>
                  </a:cubicBezTo>
                  <a:cubicBezTo>
                    <a:pt x="1193" y="3256"/>
                    <a:pt x="1066" y="3328"/>
                    <a:pt x="917" y="3328"/>
                  </a:cubicBezTo>
                  <a:cubicBezTo>
                    <a:pt x="794" y="3328"/>
                    <a:pt x="656" y="3279"/>
                    <a:pt x="561" y="3102"/>
                  </a:cubicBezTo>
                  <a:lnTo>
                    <a:pt x="561" y="3102"/>
                  </a:lnTo>
                  <a:cubicBezTo>
                    <a:pt x="561" y="3102"/>
                    <a:pt x="449" y="3747"/>
                    <a:pt x="968" y="4211"/>
                  </a:cubicBezTo>
                  <a:cubicBezTo>
                    <a:pt x="968" y="4211"/>
                    <a:pt x="211" y="4056"/>
                    <a:pt x="0" y="2120"/>
                  </a:cubicBezTo>
                  <a:lnTo>
                    <a:pt x="0" y="2120"/>
                  </a:lnTo>
                  <a:cubicBezTo>
                    <a:pt x="0" y="2120"/>
                    <a:pt x="28" y="3958"/>
                    <a:pt x="1010" y="6133"/>
                  </a:cubicBezTo>
                  <a:cubicBezTo>
                    <a:pt x="1010" y="6133"/>
                    <a:pt x="1361" y="4140"/>
                    <a:pt x="2274" y="3607"/>
                  </a:cubicBezTo>
                  <a:cubicBezTo>
                    <a:pt x="3124" y="3110"/>
                    <a:pt x="3304" y="2539"/>
                    <a:pt x="3324" y="2465"/>
                  </a:cubicBezTo>
                  <a:lnTo>
                    <a:pt x="3324" y="2465"/>
                  </a:lnTo>
                  <a:cubicBezTo>
                    <a:pt x="3290" y="2596"/>
                    <a:pt x="2876" y="4249"/>
                    <a:pt x="3186" y="4505"/>
                  </a:cubicBezTo>
                  <a:cubicBezTo>
                    <a:pt x="3522" y="4772"/>
                    <a:pt x="3186" y="4898"/>
                    <a:pt x="3186" y="4898"/>
                  </a:cubicBezTo>
                  <a:cubicBezTo>
                    <a:pt x="3186" y="4898"/>
                    <a:pt x="2793" y="4982"/>
                    <a:pt x="3326" y="5361"/>
                  </a:cubicBezTo>
                  <a:cubicBezTo>
                    <a:pt x="3326" y="5361"/>
                    <a:pt x="3756" y="5715"/>
                    <a:pt x="3488" y="5715"/>
                  </a:cubicBezTo>
                  <a:cubicBezTo>
                    <a:pt x="3473" y="5715"/>
                    <a:pt x="3457" y="5714"/>
                    <a:pt x="3438" y="5712"/>
                  </a:cubicBezTo>
                  <a:lnTo>
                    <a:pt x="3003" y="5474"/>
                  </a:lnTo>
                  <a:lnTo>
                    <a:pt x="3845" y="6259"/>
                  </a:lnTo>
                  <a:lnTo>
                    <a:pt x="3845" y="6259"/>
                  </a:lnTo>
                  <a:lnTo>
                    <a:pt x="3719" y="2330"/>
                  </a:lnTo>
                  <a:cubicBezTo>
                    <a:pt x="3733" y="2316"/>
                    <a:pt x="3775" y="169"/>
                    <a:pt x="3073" y="85"/>
                  </a:cubicBezTo>
                  <a:lnTo>
                    <a:pt x="3073" y="85"/>
                  </a:lnTo>
                  <a:cubicBezTo>
                    <a:pt x="3073" y="85"/>
                    <a:pt x="3094" y="416"/>
                    <a:pt x="2887" y="416"/>
                  </a:cubicBezTo>
                  <a:cubicBezTo>
                    <a:pt x="2850" y="416"/>
                    <a:pt x="2805" y="405"/>
                    <a:pt x="2751" y="379"/>
                  </a:cubicBezTo>
                  <a:cubicBezTo>
                    <a:pt x="2751" y="379"/>
                    <a:pt x="2512" y="29"/>
                    <a:pt x="2372" y="1"/>
                  </a:cubicBez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00"/>
            <p:cNvSpPr/>
            <p:nvPr/>
          </p:nvSpPr>
          <p:spPr>
            <a:xfrm>
              <a:off x="7205439" y="2105231"/>
              <a:ext cx="136707" cy="252819"/>
            </a:xfrm>
            <a:custGeom>
              <a:rect b="b" l="l" r="r" t="t"/>
              <a:pathLst>
                <a:path extrusionOk="0" h="1559" w="843">
                  <a:moveTo>
                    <a:pt x="843" y="0"/>
                  </a:moveTo>
                  <a:cubicBezTo>
                    <a:pt x="758" y="211"/>
                    <a:pt x="225" y="365"/>
                    <a:pt x="225" y="365"/>
                  </a:cubicBezTo>
                  <a:lnTo>
                    <a:pt x="478" y="730"/>
                  </a:lnTo>
                  <a:cubicBezTo>
                    <a:pt x="1" y="1418"/>
                    <a:pt x="337" y="1558"/>
                    <a:pt x="337" y="1558"/>
                  </a:cubicBezTo>
                  <a:lnTo>
                    <a:pt x="548" y="74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00"/>
            <p:cNvSpPr/>
            <p:nvPr/>
          </p:nvSpPr>
          <p:spPr>
            <a:xfrm>
              <a:off x="7571775" y="3047426"/>
              <a:ext cx="482773" cy="1170201"/>
            </a:xfrm>
            <a:custGeom>
              <a:rect b="b" l="l" r="r" t="t"/>
              <a:pathLst>
                <a:path extrusionOk="0" h="7216" w="2977">
                  <a:moveTo>
                    <a:pt x="1475" y="0"/>
                  </a:moveTo>
                  <a:lnTo>
                    <a:pt x="141" y="955"/>
                  </a:lnTo>
                  <a:cubicBezTo>
                    <a:pt x="1" y="1614"/>
                    <a:pt x="268" y="3060"/>
                    <a:pt x="268" y="3060"/>
                  </a:cubicBezTo>
                  <a:cubicBezTo>
                    <a:pt x="339" y="3238"/>
                    <a:pt x="455" y="3299"/>
                    <a:pt x="581" y="3299"/>
                  </a:cubicBezTo>
                  <a:cubicBezTo>
                    <a:pt x="852" y="3299"/>
                    <a:pt x="1166" y="3018"/>
                    <a:pt x="1166" y="3017"/>
                  </a:cubicBezTo>
                  <a:lnTo>
                    <a:pt x="1166" y="3017"/>
                  </a:lnTo>
                  <a:cubicBezTo>
                    <a:pt x="1166" y="3312"/>
                    <a:pt x="759" y="3509"/>
                    <a:pt x="759" y="3509"/>
                  </a:cubicBezTo>
                  <a:cubicBezTo>
                    <a:pt x="759" y="3509"/>
                    <a:pt x="1573" y="4547"/>
                    <a:pt x="1825" y="5417"/>
                  </a:cubicBezTo>
                  <a:cubicBezTo>
                    <a:pt x="2092" y="6273"/>
                    <a:pt x="1783" y="6540"/>
                    <a:pt x="2176" y="7003"/>
                  </a:cubicBezTo>
                  <a:cubicBezTo>
                    <a:pt x="2312" y="7162"/>
                    <a:pt x="2446" y="7215"/>
                    <a:pt x="2564" y="7215"/>
                  </a:cubicBezTo>
                  <a:cubicBezTo>
                    <a:pt x="2801" y="7215"/>
                    <a:pt x="2976" y="7003"/>
                    <a:pt x="2976" y="7003"/>
                  </a:cubicBezTo>
                  <a:cubicBezTo>
                    <a:pt x="2597" y="6540"/>
                    <a:pt x="2204" y="5137"/>
                    <a:pt x="2204" y="5137"/>
                  </a:cubicBezTo>
                  <a:cubicBezTo>
                    <a:pt x="2457" y="3060"/>
                    <a:pt x="1390" y="2274"/>
                    <a:pt x="1390" y="2274"/>
                  </a:cubicBezTo>
                  <a:cubicBezTo>
                    <a:pt x="1867" y="1516"/>
                    <a:pt x="1643" y="309"/>
                    <a:pt x="1643" y="309"/>
                  </a:cubicBezTo>
                  <a:lnTo>
                    <a:pt x="1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00"/>
            <p:cNvSpPr/>
            <p:nvPr/>
          </p:nvSpPr>
          <p:spPr>
            <a:xfrm>
              <a:off x="7419338" y="3488847"/>
              <a:ext cx="257360" cy="926301"/>
            </a:xfrm>
            <a:custGeom>
              <a:rect b="b" l="l" r="r" t="t"/>
              <a:pathLst>
                <a:path extrusionOk="0" h="5712" w="1587">
                  <a:moveTo>
                    <a:pt x="1" y="1"/>
                  </a:moveTo>
                  <a:lnTo>
                    <a:pt x="380" y="2302"/>
                  </a:lnTo>
                  <a:lnTo>
                    <a:pt x="927" y="3972"/>
                  </a:lnTo>
                  <a:cubicBezTo>
                    <a:pt x="1011" y="5109"/>
                    <a:pt x="590" y="5319"/>
                    <a:pt x="590" y="5319"/>
                  </a:cubicBezTo>
                  <a:cubicBezTo>
                    <a:pt x="432" y="5644"/>
                    <a:pt x="612" y="5711"/>
                    <a:pt x="846" y="5711"/>
                  </a:cubicBezTo>
                  <a:cubicBezTo>
                    <a:pt x="965" y="5711"/>
                    <a:pt x="1098" y="5694"/>
                    <a:pt x="1208" y="5684"/>
                  </a:cubicBezTo>
                  <a:cubicBezTo>
                    <a:pt x="1516" y="5670"/>
                    <a:pt x="1474" y="4730"/>
                    <a:pt x="1474" y="4730"/>
                  </a:cubicBezTo>
                  <a:cubicBezTo>
                    <a:pt x="1474" y="4730"/>
                    <a:pt x="1587" y="4590"/>
                    <a:pt x="1573" y="4281"/>
                  </a:cubicBezTo>
                  <a:cubicBezTo>
                    <a:pt x="1558" y="3986"/>
                    <a:pt x="1334" y="3832"/>
                    <a:pt x="1334" y="3832"/>
                  </a:cubicBezTo>
                  <a:lnTo>
                    <a:pt x="1208" y="2162"/>
                  </a:lnTo>
                  <a:cubicBezTo>
                    <a:pt x="941" y="67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00"/>
            <p:cNvSpPr/>
            <p:nvPr/>
          </p:nvSpPr>
          <p:spPr>
            <a:xfrm>
              <a:off x="7419338" y="1447478"/>
              <a:ext cx="446285" cy="199142"/>
            </a:xfrm>
            <a:custGeom>
              <a:rect b="b" l="l" r="r" t="t"/>
              <a:pathLst>
                <a:path extrusionOk="0" h="1228" w="2752">
                  <a:moveTo>
                    <a:pt x="2751" y="1"/>
                  </a:moveTo>
                  <a:cubicBezTo>
                    <a:pt x="2751" y="71"/>
                    <a:pt x="2274" y="141"/>
                    <a:pt x="2232" y="141"/>
                  </a:cubicBezTo>
                  <a:cubicBezTo>
                    <a:pt x="1951" y="225"/>
                    <a:pt x="1685" y="352"/>
                    <a:pt x="1432" y="520"/>
                  </a:cubicBezTo>
                  <a:cubicBezTo>
                    <a:pt x="1222" y="688"/>
                    <a:pt x="1053" y="899"/>
                    <a:pt x="787" y="983"/>
                  </a:cubicBezTo>
                  <a:cubicBezTo>
                    <a:pt x="721" y="1009"/>
                    <a:pt x="625" y="1033"/>
                    <a:pt x="533" y="1033"/>
                  </a:cubicBezTo>
                  <a:cubicBezTo>
                    <a:pt x="430" y="1033"/>
                    <a:pt x="333" y="1003"/>
                    <a:pt x="295" y="913"/>
                  </a:cubicBezTo>
                  <a:cubicBezTo>
                    <a:pt x="295" y="913"/>
                    <a:pt x="267" y="843"/>
                    <a:pt x="380" y="829"/>
                  </a:cubicBezTo>
                  <a:cubicBezTo>
                    <a:pt x="506" y="801"/>
                    <a:pt x="548" y="674"/>
                    <a:pt x="478" y="576"/>
                  </a:cubicBezTo>
                  <a:cubicBezTo>
                    <a:pt x="460" y="555"/>
                    <a:pt x="423" y="545"/>
                    <a:pt x="376" y="545"/>
                  </a:cubicBezTo>
                  <a:cubicBezTo>
                    <a:pt x="235" y="545"/>
                    <a:pt x="11" y="639"/>
                    <a:pt x="1" y="829"/>
                  </a:cubicBezTo>
                  <a:cubicBezTo>
                    <a:pt x="1" y="1034"/>
                    <a:pt x="83" y="1227"/>
                    <a:pt x="417" y="1227"/>
                  </a:cubicBezTo>
                  <a:cubicBezTo>
                    <a:pt x="449" y="1227"/>
                    <a:pt x="483" y="1225"/>
                    <a:pt x="520" y="1222"/>
                  </a:cubicBezTo>
                  <a:cubicBezTo>
                    <a:pt x="1184" y="1159"/>
                    <a:pt x="1825" y="415"/>
                    <a:pt x="2504" y="415"/>
                  </a:cubicBezTo>
                  <a:cubicBezTo>
                    <a:pt x="2586" y="415"/>
                    <a:pt x="2668" y="426"/>
                    <a:pt x="2751" y="450"/>
                  </a:cubicBezTo>
                  <a:cubicBezTo>
                    <a:pt x="2737" y="281"/>
                    <a:pt x="2751" y="141"/>
                    <a:pt x="2751" y="1"/>
                  </a:cubicBez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00"/>
            <p:cNvSpPr/>
            <p:nvPr/>
          </p:nvSpPr>
          <p:spPr>
            <a:xfrm>
              <a:off x="7339713" y="1634133"/>
              <a:ext cx="154870" cy="569046"/>
            </a:xfrm>
            <a:custGeom>
              <a:rect b="b" l="l" r="r" t="t"/>
              <a:pathLst>
                <a:path extrusionOk="0" fill="none" h="3509" w="955">
                  <a:moveTo>
                    <a:pt x="955" y="1"/>
                  </a:moveTo>
                  <a:lnTo>
                    <a:pt x="1" y="3509"/>
                  </a:lnTo>
                </a:path>
              </a:pathLst>
            </a:custGeom>
            <a:noFill/>
            <a:ln cap="flat" cmpd="sng" w="1050">
              <a:solidFill>
                <a:srgbClr val="303245"/>
              </a:solidFill>
              <a:prstDash val="solid"/>
              <a:miter lim="140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00"/>
            <p:cNvSpPr/>
            <p:nvPr/>
          </p:nvSpPr>
          <p:spPr>
            <a:xfrm>
              <a:off x="7515016" y="1634133"/>
              <a:ext cx="145789" cy="569046"/>
            </a:xfrm>
            <a:custGeom>
              <a:rect b="b" l="l" r="r" t="t"/>
              <a:pathLst>
                <a:path extrusionOk="0" fill="none" h="3509" w="899">
                  <a:moveTo>
                    <a:pt x="0" y="1"/>
                  </a:moveTo>
                  <a:lnTo>
                    <a:pt x="898" y="3509"/>
                  </a:lnTo>
                </a:path>
              </a:pathLst>
            </a:custGeom>
            <a:noFill/>
            <a:ln cap="flat" cmpd="sng" w="1050">
              <a:solidFill>
                <a:srgbClr val="303245"/>
              </a:solidFill>
              <a:prstDash val="solid"/>
              <a:miter lim="140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00"/>
            <p:cNvSpPr/>
            <p:nvPr/>
          </p:nvSpPr>
          <p:spPr>
            <a:xfrm>
              <a:off x="7503503" y="1634133"/>
              <a:ext cx="11676" cy="569046"/>
            </a:xfrm>
            <a:custGeom>
              <a:rect b="b" l="l" r="r" t="t"/>
              <a:pathLst>
                <a:path extrusionOk="0" fill="none" h="3509" w="72">
                  <a:moveTo>
                    <a:pt x="1" y="1"/>
                  </a:moveTo>
                  <a:lnTo>
                    <a:pt x="71" y="3509"/>
                  </a:lnTo>
                </a:path>
              </a:pathLst>
            </a:custGeom>
            <a:noFill/>
            <a:ln cap="flat" cmpd="sng" w="1050">
              <a:solidFill>
                <a:srgbClr val="303245"/>
              </a:solidFill>
              <a:prstDash val="solid"/>
              <a:miter lim="140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00"/>
            <p:cNvSpPr/>
            <p:nvPr/>
          </p:nvSpPr>
          <p:spPr>
            <a:xfrm>
              <a:off x="7332902" y="2203018"/>
              <a:ext cx="346065" cy="114004"/>
            </a:xfrm>
            <a:custGeom>
              <a:rect b="b" l="l" r="r" t="t"/>
              <a:pathLst>
                <a:path extrusionOk="0" h="703" w="2134">
                  <a:moveTo>
                    <a:pt x="0" y="1"/>
                  </a:moveTo>
                  <a:cubicBezTo>
                    <a:pt x="0" y="1"/>
                    <a:pt x="393" y="703"/>
                    <a:pt x="1095" y="703"/>
                  </a:cubicBezTo>
                  <a:cubicBezTo>
                    <a:pt x="1797" y="703"/>
                    <a:pt x="2134" y="1"/>
                    <a:pt x="2134" y="1"/>
                  </a:cubicBez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00"/>
            <p:cNvSpPr/>
            <p:nvPr/>
          </p:nvSpPr>
          <p:spPr>
            <a:xfrm>
              <a:off x="7373931" y="2219072"/>
              <a:ext cx="264009" cy="84327"/>
            </a:xfrm>
            <a:custGeom>
              <a:rect b="b" l="l" r="r" t="t"/>
              <a:pathLst>
                <a:path extrusionOk="0" h="520" w="1628">
                  <a:moveTo>
                    <a:pt x="0" y="0"/>
                  </a:moveTo>
                  <a:cubicBezTo>
                    <a:pt x="0" y="0"/>
                    <a:pt x="295" y="519"/>
                    <a:pt x="842" y="519"/>
                  </a:cubicBezTo>
                  <a:cubicBezTo>
                    <a:pt x="1361" y="519"/>
                    <a:pt x="1628" y="0"/>
                    <a:pt x="1628" y="0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00"/>
            <p:cNvSpPr/>
            <p:nvPr/>
          </p:nvSpPr>
          <p:spPr>
            <a:xfrm>
              <a:off x="7894975" y="1447478"/>
              <a:ext cx="446285" cy="199142"/>
            </a:xfrm>
            <a:custGeom>
              <a:rect b="b" l="l" r="r" t="t"/>
              <a:pathLst>
                <a:path extrusionOk="0" h="1228" w="2752">
                  <a:moveTo>
                    <a:pt x="1" y="1"/>
                  </a:moveTo>
                  <a:cubicBezTo>
                    <a:pt x="1" y="141"/>
                    <a:pt x="15" y="281"/>
                    <a:pt x="1" y="450"/>
                  </a:cubicBezTo>
                  <a:cubicBezTo>
                    <a:pt x="84" y="426"/>
                    <a:pt x="166" y="415"/>
                    <a:pt x="248" y="415"/>
                  </a:cubicBezTo>
                  <a:cubicBezTo>
                    <a:pt x="927" y="415"/>
                    <a:pt x="1567" y="1159"/>
                    <a:pt x="2218" y="1222"/>
                  </a:cubicBezTo>
                  <a:cubicBezTo>
                    <a:pt x="2255" y="1225"/>
                    <a:pt x="2289" y="1227"/>
                    <a:pt x="2321" y="1227"/>
                  </a:cubicBezTo>
                  <a:cubicBezTo>
                    <a:pt x="2658" y="1227"/>
                    <a:pt x="2751" y="1034"/>
                    <a:pt x="2751" y="829"/>
                  </a:cubicBezTo>
                  <a:cubicBezTo>
                    <a:pt x="2741" y="639"/>
                    <a:pt x="2517" y="545"/>
                    <a:pt x="2376" y="545"/>
                  </a:cubicBezTo>
                  <a:cubicBezTo>
                    <a:pt x="2329" y="545"/>
                    <a:pt x="2292" y="555"/>
                    <a:pt x="2274" y="576"/>
                  </a:cubicBezTo>
                  <a:cubicBezTo>
                    <a:pt x="2204" y="674"/>
                    <a:pt x="2246" y="801"/>
                    <a:pt x="2358" y="829"/>
                  </a:cubicBezTo>
                  <a:cubicBezTo>
                    <a:pt x="2485" y="843"/>
                    <a:pt x="2457" y="913"/>
                    <a:pt x="2457" y="913"/>
                  </a:cubicBezTo>
                  <a:cubicBezTo>
                    <a:pt x="2419" y="1003"/>
                    <a:pt x="2322" y="1033"/>
                    <a:pt x="2219" y="1033"/>
                  </a:cubicBezTo>
                  <a:cubicBezTo>
                    <a:pt x="2127" y="1033"/>
                    <a:pt x="2031" y="1009"/>
                    <a:pt x="1965" y="983"/>
                  </a:cubicBezTo>
                  <a:cubicBezTo>
                    <a:pt x="1699" y="899"/>
                    <a:pt x="1516" y="688"/>
                    <a:pt x="1306" y="520"/>
                  </a:cubicBezTo>
                  <a:cubicBezTo>
                    <a:pt x="1067" y="352"/>
                    <a:pt x="801" y="225"/>
                    <a:pt x="520" y="141"/>
                  </a:cubicBezTo>
                  <a:cubicBezTo>
                    <a:pt x="464" y="141"/>
                    <a:pt x="1" y="71"/>
                    <a:pt x="1" y="1"/>
                  </a:cubicBez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00"/>
            <p:cNvSpPr/>
            <p:nvPr/>
          </p:nvSpPr>
          <p:spPr>
            <a:xfrm>
              <a:off x="8263744" y="1634133"/>
              <a:ext cx="157140" cy="569046"/>
            </a:xfrm>
            <a:custGeom>
              <a:rect b="b" l="l" r="r" t="t"/>
              <a:pathLst>
                <a:path extrusionOk="0" fill="none" h="3509" w="969">
                  <a:moveTo>
                    <a:pt x="0" y="1"/>
                  </a:moveTo>
                  <a:lnTo>
                    <a:pt x="968" y="3509"/>
                  </a:lnTo>
                </a:path>
              </a:pathLst>
            </a:custGeom>
            <a:noFill/>
            <a:ln cap="flat" cmpd="sng" w="1050">
              <a:solidFill>
                <a:srgbClr val="303245"/>
              </a:solidFill>
              <a:prstDash val="solid"/>
              <a:miter lim="140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00"/>
            <p:cNvSpPr/>
            <p:nvPr/>
          </p:nvSpPr>
          <p:spPr>
            <a:xfrm>
              <a:off x="8099793" y="1634133"/>
              <a:ext cx="143518" cy="569046"/>
            </a:xfrm>
            <a:custGeom>
              <a:rect b="b" l="l" r="r" t="t"/>
              <a:pathLst>
                <a:path extrusionOk="0" fill="none" h="3509" w="885">
                  <a:moveTo>
                    <a:pt x="885" y="1"/>
                  </a:moveTo>
                  <a:lnTo>
                    <a:pt x="1" y="3509"/>
                  </a:lnTo>
                </a:path>
              </a:pathLst>
            </a:custGeom>
            <a:noFill/>
            <a:ln cap="flat" cmpd="sng" w="1050">
              <a:solidFill>
                <a:srgbClr val="303245"/>
              </a:solidFill>
              <a:prstDash val="solid"/>
              <a:miter lim="140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00"/>
            <p:cNvSpPr/>
            <p:nvPr/>
          </p:nvSpPr>
          <p:spPr>
            <a:xfrm>
              <a:off x="8243149" y="1634133"/>
              <a:ext cx="11676" cy="569046"/>
            </a:xfrm>
            <a:custGeom>
              <a:rect b="b" l="l" r="r" t="t"/>
              <a:pathLst>
                <a:path extrusionOk="0" fill="none" h="3509" w="72">
                  <a:moveTo>
                    <a:pt x="71" y="1"/>
                  </a:moveTo>
                  <a:lnTo>
                    <a:pt x="1" y="3509"/>
                  </a:lnTo>
                </a:path>
              </a:pathLst>
            </a:custGeom>
            <a:noFill/>
            <a:ln cap="flat" cmpd="sng" w="1050">
              <a:solidFill>
                <a:srgbClr val="303245"/>
              </a:solidFill>
              <a:prstDash val="solid"/>
              <a:miter lim="140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00"/>
            <p:cNvSpPr/>
            <p:nvPr/>
          </p:nvSpPr>
          <p:spPr>
            <a:xfrm>
              <a:off x="8081630" y="2203018"/>
              <a:ext cx="343795" cy="114004"/>
            </a:xfrm>
            <a:custGeom>
              <a:rect b="b" l="l" r="r" t="t"/>
              <a:pathLst>
                <a:path extrusionOk="0" h="703" w="2120">
                  <a:moveTo>
                    <a:pt x="1" y="1"/>
                  </a:moveTo>
                  <a:cubicBezTo>
                    <a:pt x="1" y="1"/>
                    <a:pt x="337" y="703"/>
                    <a:pt x="1039" y="703"/>
                  </a:cubicBezTo>
                  <a:cubicBezTo>
                    <a:pt x="1741" y="703"/>
                    <a:pt x="2120" y="1"/>
                    <a:pt x="2120" y="1"/>
                  </a:cubicBez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00"/>
            <p:cNvSpPr/>
            <p:nvPr/>
          </p:nvSpPr>
          <p:spPr>
            <a:xfrm>
              <a:off x="8122658" y="2219072"/>
              <a:ext cx="264009" cy="84327"/>
            </a:xfrm>
            <a:custGeom>
              <a:rect b="b" l="l" r="r" t="t"/>
              <a:pathLst>
                <a:path extrusionOk="0" h="520" w="1628">
                  <a:moveTo>
                    <a:pt x="0" y="0"/>
                  </a:moveTo>
                  <a:cubicBezTo>
                    <a:pt x="0" y="0"/>
                    <a:pt x="253" y="519"/>
                    <a:pt x="786" y="519"/>
                  </a:cubicBezTo>
                  <a:cubicBezTo>
                    <a:pt x="1333" y="519"/>
                    <a:pt x="1628" y="0"/>
                    <a:pt x="1628" y="0"/>
                  </a:cubicBez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00"/>
            <p:cNvSpPr/>
            <p:nvPr/>
          </p:nvSpPr>
          <p:spPr>
            <a:xfrm>
              <a:off x="6986999" y="2897258"/>
              <a:ext cx="45731" cy="45569"/>
            </a:xfrm>
            <a:custGeom>
              <a:rect b="b" l="l" r="r" t="t"/>
              <a:pathLst>
                <a:path extrusionOk="0" h="281" w="282">
                  <a:moveTo>
                    <a:pt x="141" y="0"/>
                  </a:moveTo>
                  <a:cubicBezTo>
                    <a:pt x="71" y="0"/>
                    <a:pt x="0" y="70"/>
                    <a:pt x="0" y="140"/>
                  </a:cubicBezTo>
                  <a:cubicBezTo>
                    <a:pt x="0" y="211"/>
                    <a:pt x="71" y="281"/>
                    <a:pt x="141" y="281"/>
                  </a:cubicBezTo>
                  <a:cubicBezTo>
                    <a:pt x="211" y="281"/>
                    <a:pt x="281" y="211"/>
                    <a:pt x="281" y="140"/>
                  </a:cubicBezTo>
                  <a:cubicBezTo>
                    <a:pt x="281" y="56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00"/>
            <p:cNvSpPr/>
            <p:nvPr/>
          </p:nvSpPr>
          <p:spPr>
            <a:xfrm>
              <a:off x="6964296" y="2972342"/>
              <a:ext cx="466556" cy="1515780"/>
            </a:xfrm>
            <a:custGeom>
              <a:rect b="b" l="l" r="r" t="t"/>
              <a:pathLst>
                <a:path extrusionOk="0" h="9347" w="2877">
                  <a:moveTo>
                    <a:pt x="0" y="0"/>
                  </a:moveTo>
                  <a:cubicBezTo>
                    <a:pt x="70" y="351"/>
                    <a:pt x="2554" y="8968"/>
                    <a:pt x="2554" y="8968"/>
                  </a:cubicBezTo>
                  <a:lnTo>
                    <a:pt x="2877" y="9346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00"/>
            <p:cNvSpPr/>
            <p:nvPr/>
          </p:nvSpPr>
          <p:spPr>
            <a:xfrm>
              <a:off x="7030298" y="2938125"/>
              <a:ext cx="421149" cy="1549997"/>
            </a:xfrm>
            <a:custGeom>
              <a:rect b="b" l="l" r="r" t="t"/>
              <a:pathLst>
                <a:path extrusionOk="0" h="9558" w="2597">
                  <a:moveTo>
                    <a:pt x="253" y="1"/>
                  </a:moveTo>
                  <a:lnTo>
                    <a:pt x="0" y="211"/>
                  </a:lnTo>
                  <a:lnTo>
                    <a:pt x="2484" y="9557"/>
                  </a:lnTo>
                  <a:lnTo>
                    <a:pt x="2596" y="8940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00"/>
            <p:cNvSpPr/>
            <p:nvPr/>
          </p:nvSpPr>
          <p:spPr>
            <a:xfrm>
              <a:off x="7389823" y="1062978"/>
              <a:ext cx="368769" cy="61786"/>
            </a:xfrm>
            <a:custGeom>
              <a:rect b="b" l="l" r="r" t="t"/>
              <a:pathLst>
                <a:path extrusionOk="0" h="381" w="2274">
                  <a:moveTo>
                    <a:pt x="0" y="0"/>
                  </a:moveTo>
                  <a:lnTo>
                    <a:pt x="42" y="84"/>
                  </a:lnTo>
                  <a:cubicBezTo>
                    <a:pt x="70" y="155"/>
                    <a:pt x="141" y="211"/>
                    <a:pt x="211" y="267"/>
                  </a:cubicBezTo>
                  <a:cubicBezTo>
                    <a:pt x="373" y="353"/>
                    <a:pt x="535" y="380"/>
                    <a:pt x="702" y="380"/>
                  </a:cubicBezTo>
                  <a:cubicBezTo>
                    <a:pt x="780" y="380"/>
                    <a:pt x="860" y="374"/>
                    <a:pt x="941" y="365"/>
                  </a:cubicBezTo>
                  <a:cubicBezTo>
                    <a:pt x="1051" y="365"/>
                    <a:pt x="1173" y="369"/>
                    <a:pt x="1298" y="369"/>
                  </a:cubicBezTo>
                  <a:cubicBezTo>
                    <a:pt x="1568" y="369"/>
                    <a:pt x="1852" y="350"/>
                    <a:pt x="2063" y="225"/>
                  </a:cubicBezTo>
                  <a:cubicBezTo>
                    <a:pt x="2077" y="211"/>
                    <a:pt x="2274" y="0"/>
                    <a:pt x="2218" y="0"/>
                  </a:cubicBez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00"/>
            <p:cNvSpPr/>
            <p:nvPr/>
          </p:nvSpPr>
          <p:spPr>
            <a:xfrm>
              <a:off x="7865461" y="1151684"/>
              <a:ext cx="31947" cy="366499"/>
            </a:xfrm>
            <a:custGeom>
              <a:rect b="b" l="l" r="r" t="t"/>
              <a:pathLst>
                <a:path extrusionOk="0" h="2260" w="197">
                  <a:moveTo>
                    <a:pt x="0" y="0"/>
                  </a:moveTo>
                  <a:lnTo>
                    <a:pt x="0" y="2260"/>
                  </a:lnTo>
                  <a:lnTo>
                    <a:pt x="197" y="226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7" name="Google Shape;1177;p100"/>
          <p:cNvSpPr txBox="1"/>
          <p:nvPr/>
        </p:nvSpPr>
        <p:spPr>
          <a:xfrm>
            <a:off x="1068900" y="2434413"/>
            <a:ext cx="45021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03245"/>
                </a:solidFill>
                <a:latin typeface="Varela Round"/>
                <a:ea typeface="Varela Round"/>
                <a:cs typeface="Varela Round"/>
                <a:sym typeface="Varela Round"/>
              </a:rPr>
              <a:t>How does political agency vs corruption impact happiness?</a:t>
            </a:r>
            <a:endParaRPr sz="2000">
              <a:solidFill>
                <a:srgbClr val="303245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01"/>
          <p:cNvSpPr txBox="1"/>
          <p:nvPr>
            <p:ph type="title"/>
          </p:nvPr>
        </p:nvSpPr>
        <p:spPr>
          <a:xfrm>
            <a:off x="4212625" y="591350"/>
            <a:ext cx="41739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183" name="Google Shape;1183;p101"/>
          <p:cNvSpPr txBox="1"/>
          <p:nvPr>
            <p:ph idx="1" type="body"/>
          </p:nvPr>
        </p:nvSpPr>
        <p:spPr>
          <a:xfrm>
            <a:off x="4212625" y="1526075"/>
            <a:ext cx="4173900" cy="26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Datasets used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15900" lvl="0" marL="2413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World Happiness Report</a:t>
            </a:r>
            <a:endParaRPr>
              <a:solidFill>
                <a:schemeClr val="dk1"/>
              </a:solidFill>
            </a:endParaRPr>
          </a:p>
          <a:p>
            <a:pPr indent="-2159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Democracy Rating Index</a:t>
            </a:r>
            <a:endParaRPr>
              <a:solidFill>
                <a:schemeClr val="dk1"/>
              </a:solidFill>
            </a:endParaRPr>
          </a:p>
          <a:p>
            <a:pPr indent="-196850" lvl="1" marL="482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○"/>
            </a:pPr>
            <a:r>
              <a:rPr lang="en" sz="1100">
                <a:solidFill>
                  <a:srgbClr val="666666"/>
                </a:solidFill>
              </a:rPr>
              <a:t>Source: Wikipedia</a:t>
            </a:r>
            <a:endParaRPr sz="1100">
              <a:solidFill>
                <a:srgbClr val="666666"/>
              </a:solidFill>
            </a:endParaRPr>
          </a:p>
          <a:p>
            <a:pPr indent="-215900" lvl="0" marL="241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Age of Government as a Metric of Political </a:t>
            </a:r>
            <a:r>
              <a:rPr lang="en">
                <a:solidFill>
                  <a:schemeClr val="dk1"/>
                </a:solidFill>
              </a:rPr>
              <a:t>Stability</a:t>
            </a:r>
            <a:endParaRPr>
              <a:solidFill>
                <a:schemeClr val="dk1"/>
              </a:solidFill>
            </a:endParaRPr>
          </a:p>
          <a:p>
            <a:pPr indent="-215900" lvl="1" marL="482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100">
                <a:solidFill>
                  <a:srgbClr val="666666"/>
                </a:solidFill>
              </a:rPr>
              <a:t>Source: Wikipedia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We combined each dataset to obtain information on a total of 135 countries</a:t>
            </a:r>
            <a:endParaRPr b="1">
              <a:solidFill>
                <a:schemeClr val="accent2"/>
              </a:solidFill>
            </a:endParaRPr>
          </a:p>
        </p:txBody>
      </p:sp>
      <p:grpSp>
        <p:nvGrpSpPr>
          <p:cNvPr id="1184" name="Google Shape;1184;p101"/>
          <p:cNvGrpSpPr/>
          <p:nvPr/>
        </p:nvGrpSpPr>
        <p:grpSpPr>
          <a:xfrm>
            <a:off x="647825" y="1131034"/>
            <a:ext cx="3078806" cy="2881450"/>
            <a:chOff x="647825" y="1131034"/>
            <a:chExt cx="3078806" cy="2881450"/>
          </a:xfrm>
        </p:grpSpPr>
        <p:sp>
          <p:nvSpPr>
            <p:cNvPr id="1185" name="Google Shape;1185;p101"/>
            <p:cNvSpPr/>
            <p:nvPr/>
          </p:nvSpPr>
          <p:spPr>
            <a:xfrm>
              <a:off x="1180239" y="2718325"/>
              <a:ext cx="2013984" cy="1074911"/>
            </a:xfrm>
            <a:custGeom>
              <a:rect b="b" l="l" r="r" t="t"/>
              <a:pathLst>
                <a:path extrusionOk="0" h="7565" w="14174">
                  <a:moveTo>
                    <a:pt x="0" y="0"/>
                  </a:moveTo>
                  <a:lnTo>
                    <a:pt x="0" y="7564"/>
                  </a:lnTo>
                  <a:lnTo>
                    <a:pt x="14174" y="7564"/>
                  </a:lnTo>
                  <a:lnTo>
                    <a:pt x="14174" y="0"/>
                  </a:lnTo>
                  <a:close/>
                </a:path>
              </a:pathLst>
            </a:custGeom>
            <a:solidFill>
              <a:srgbClr val="818A9C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01"/>
            <p:cNvSpPr/>
            <p:nvPr/>
          </p:nvSpPr>
          <p:spPr>
            <a:xfrm>
              <a:off x="1180239" y="1342464"/>
              <a:ext cx="2013984" cy="574328"/>
            </a:xfrm>
            <a:custGeom>
              <a:rect b="b" l="l" r="r" t="t"/>
              <a:pathLst>
                <a:path extrusionOk="0" h="4042" w="14174">
                  <a:moveTo>
                    <a:pt x="7087" y="0"/>
                  </a:moveTo>
                  <a:lnTo>
                    <a:pt x="0" y="2737"/>
                  </a:lnTo>
                  <a:lnTo>
                    <a:pt x="0" y="4042"/>
                  </a:lnTo>
                  <a:lnTo>
                    <a:pt x="14174" y="4042"/>
                  </a:lnTo>
                  <a:lnTo>
                    <a:pt x="14174" y="2737"/>
                  </a:lnTo>
                  <a:lnTo>
                    <a:pt x="7087" y="0"/>
                  </a:ln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01"/>
            <p:cNvSpPr/>
            <p:nvPr/>
          </p:nvSpPr>
          <p:spPr>
            <a:xfrm>
              <a:off x="1180239" y="1916651"/>
              <a:ext cx="2015973" cy="801814"/>
            </a:xfrm>
            <a:custGeom>
              <a:rect b="b" l="l" r="r" t="t"/>
              <a:pathLst>
                <a:path extrusionOk="0" h="5643" w="14188">
                  <a:moveTo>
                    <a:pt x="0" y="1"/>
                  </a:moveTo>
                  <a:lnTo>
                    <a:pt x="0" y="5642"/>
                  </a:lnTo>
                  <a:lnTo>
                    <a:pt x="14188" y="5642"/>
                  </a:lnTo>
                  <a:lnTo>
                    <a:pt x="14188" y="1"/>
                  </a:lnTo>
                  <a:close/>
                </a:path>
              </a:pathLst>
            </a:custGeom>
            <a:solidFill>
              <a:srgbClr val="818A9C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01"/>
            <p:cNvSpPr/>
            <p:nvPr/>
          </p:nvSpPr>
          <p:spPr>
            <a:xfrm>
              <a:off x="2009766" y="3085202"/>
              <a:ext cx="352952" cy="626191"/>
            </a:xfrm>
            <a:custGeom>
              <a:rect b="b" l="l" r="r" t="t"/>
              <a:pathLst>
                <a:path extrusionOk="0" h="4407" w="2484">
                  <a:moveTo>
                    <a:pt x="0" y="0"/>
                  </a:moveTo>
                  <a:lnTo>
                    <a:pt x="0" y="4407"/>
                  </a:lnTo>
                  <a:lnTo>
                    <a:pt x="2484" y="4407"/>
                  </a:lnTo>
                  <a:lnTo>
                    <a:pt x="2484" y="0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01"/>
            <p:cNvSpPr/>
            <p:nvPr/>
          </p:nvSpPr>
          <p:spPr>
            <a:xfrm>
              <a:off x="1102374" y="2315499"/>
              <a:ext cx="149763" cy="1130752"/>
            </a:xfrm>
            <a:custGeom>
              <a:rect b="b" l="l" r="r" t="t"/>
              <a:pathLst>
                <a:path extrusionOk="0" h="7958" w="1054">
                  <a:moveTo>
                    <a:pt x="1" y="0"/>
                  </a:moveTo>
                  <a:lnTo>
                    <a:pt x="1" y="7957"/>
                  </a:lnTo>
                  <a:lnTo>
                    <a:pt x="1053" y="7957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01"/>
            <p:cNvSpPr/>
            <p:nvPr/>
          </p:nvSpPr>
          <p:spPr>
            <a:xfrm>
              <a:off x="1114451" y="2315499"/>
              <a:ext cx="10088" cy="1130752"/>
            </a:xfrm>
            <a:custGeom>
              <a:rect b="b" l="l" r="r" t="t"/>
              <a:pathLst>
                <a:path extrusionOk="0" h="7958" w="71">
                  <a:moveTo>
                    <a:pt x="0" y="0"/>
                  </a:moveTo>
                  <a:lnTo>
                    <a:pt x="0" y="7957"/>
                  </a:lnTo>
                  <a:lnTo>
                    <a:pt x="70" y="7957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01"/>
            <p:cNvSpPr/>
            <p:nvPr/>
          </p:nvSpPr>
          <p:spPr>
            <a:xfrm>
              <a:off x="1136333" y="2315499"/>
              <a:ext cx="10088" cy="1130752"/>
            </a:xfrm>
            <a:custGeom>
              <a:rect b="b" l="l" r="r" t="t"/>
              <a:pathLst>
                <a:path extrusionOk="0" h="7958" w="71">
                  <a:moveTo>
                    <a:pt x="0" y="0"/>
                  </a:moveTo>
                  <a:lnTo>
                    <a:pt x="0" y="7957"/>
                  </a:lnTo>
                  <a:lnTo>
                    <a:pt x="71" y="795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01"/>
            <p:cNvSpPr/>
            <p:nvPr/>
          </p:nvSpPr>
          <p:spPr>
            <a:xfrm>
              <a:off x="1158215" y="2315499"/>
              <a:ext cx="10088" cy="1130752"/>
            </a:xfrm>
            <a:custGeom>
              <a:rect b="b" l="l" r="r" t="t"/>
              <a:pathLst>
                <a:path extrusionOk="0" h="7958" w="71">
                  <a:moveTo>
                    <a:pt x="1" y="0"/>
                  </a:moveTo>
                  <a:lnTo>
                    <a:pt x="1" y="7957"/>
                  </a:lnTo>
                  <a:lnTo>
                    <a:pt x="71" y="795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01"/>
            <p:cNvSpPr/>
            <p:nvPr/>
          </p:nvSpPr>
          <p:spPr>
            <a:xfrm>
              <a:off x="1182229" y="2315499"/>
              <a:ext cx="10088" cy="1130752"/>
            </a:xfrm>
            <a:custGeom>
              <a:rect b="b" l="l" r="r" t="t"/>
              <a:pathLst>
                <a:path extrusionOk="0" h="7958" w="71">
                  <a:moveTo>
                    <a:pt x="0" y="0"/>
                  </a:moveTo>
                  <a:lnTo>
                    <a:pt x="0" y="7957"/>
                  </a:lnTo>
                  <a:lnTo>
                    <a:pt x="70" y="7957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01"/>
            <p:cNvSpPr/>
            <p:nvPr/>
          </p:nvSpPr>
          <p:spPr>
            <a:xfrm>
              <a:off x="1204111" y="2315499"/>
              <a:ext cx="10088" cy="1130752"/>
            </a:xfrm>
            <a:custGeom>
              <a:rect b="b" l="l" r="r" t="t"/>
              <a:pathLst>
                <a:path extrusionOk="0" h="7958" w="71">
                  <a:moveTo>
                    <a:pt x="1" y="0"/>
                  </a:moveTo>
                  <a:lnTo>
                    <a:pt x="1" y="7957"/>
                  </a:lnTo>
                  <a:lnTo>
                    <a:pt x="71" y="795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01"/>
            <p:cNvSpPr/>
            <p:nvPr/>
          </p:nvSpPr>
          <p:spPr>
            <a:xfrm>
              <a:off x="1229971" y="2315499"/>
              <a:ext cx="10230" cy="1130752"/>
            </a:xfrm>
            <a:custGeom>
              <a:rect b="b" l="l" r="r" t="t"/>
              <a:pathLst>
                <a:path extrusionOk="0" h="7958" w="72">
                  <a:moveTo>
                    <a:pt x="1" y="0"/>
                  </a:moveTo>
                  <a:lnTo>
                    <a:pt x="1" y="7957"/>
                  </a:lnTo>
                  <a:lnTo>
                    <a:pt x="71" y="795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01"/>
            <p:cNvSpPr/>
            <p:nvPr/>
          </p:nvSpPr>
          <p:spPr>
            <a:xfrm>
              <a:off x="1058610" y="2303563"/>
              <a:ext cx="235443" cy="45895"/>
            </a:xfrm>
            <a:custGeom>
              <a:rect b="b" l="l" r="r" t="t"/>
              <a:pathLst>
                <a:path extrusionOk="0" h="323" w="1657">
                  <a:moveTo>
                    <a:pt x="0" y="0"/>
                  </a:moveTo>
                  <a:lnTo>
                    <a:pt x="0" y="323"/>
                  </a:lnTo>
                  <a:lnTo>
                    <a:pt x="1656" y="323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01"/>
            <p:cNvSpPr/>
            <p:nvPr/>
          </p:nvSpPr>
          <p:spPr>
            <a:xfrm>
              <a:off x="1060599" y="2349316"/>
              <a:ext cx="233454" cy="48026"/>
            </a:xfrm>
            <a:custGeom>
              <a:rect b="b" l="l" r="r" t="t"/>
              <a:pathLst>
                <a:path extrusionOk="0" h="338" w="1643">
                  <a:moveTo>
                    <a:pt x="0" y="1"/>
                  </a:moveTo>
                  <a:lnTo>
                    <a:pt x="295" y="338"/>
                  </a:lnTo>
                  <a:lnTo>
                    <a:pt x="1347" y="338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01"/>
            <p:cNvSpPr/>
            <p:nvPr/>
          </p:nvSpPr>
          <p:spPr>
            <a:xfrm>
              <a:off x="1034596" y="2243743"/>
              <a:ext cx="281338" cy="55983"/>
            </a:xfrm>
            <a:custGeom>
              <a:rect b="b" l="l" r="r" t="t"/>
              <a:pathLst>
                <a:path extrusionOk="0" h="394" w="1980">
                  <a:moveTo>
                    <a:pt x="1" y="0"/>
                  </a:moveTo>
                  <a:lnTo>
                    <a:pt x="1" y="393"/>
                  </a:lnTo>
                  <a:lnTo>
                    <a:pt x="1979" y="393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01"/>
            <p:cNvSpPr/>
            <p:nvPr/>
          </p:nvSpPr>
          <p:spPr>
            <a:xfrm>
              <a:off x="1034596" y="2297595"/>
              <a:ext cx="281338" cy="27992"/>
            </a:xfrm>
            <a:custGeom>
              <a:rect b="b" l="l" r="r" t="t"/>
              <a:pathLst>
                <a:path extrusionOk="0" h="197" w="1980">
                  <a:moveTo>
                    <a:pt x="1" y="0"/>
                  </a:moveTo>
                  <a:lnTo>
                    <a:pt x="183" y="197"/>
                  </a:lnTo>
                  <a:lnTo>
                    <a:pt x="1825" y="197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01"/>
            <p:cNvSpPr/>
            <p:nvPr/>
          </p:nvSpPr>
          <p:spPr>
            <a:xfrm>
              <a:off x="1058610" y="3481918"/>
              <a:ext cx="235443" cy="44048"/>
            </a:xfrm>
            <a:custGeom>
              <a:rect b="b" l="l" r="r" t="t"/>
              <a:pathLst>
                <a:path extrusionOk="0" h="310" w="1657">
                  <a:moveTo>
                    <a:pt x="0" y="1"/>
                  </a:moveTo>
                  <a:lnTo>
                    <a:pt x="0" y="310"/>
                  </a:lnTo>
                  <a:lnTo>
                    <a:pt x="1656" y="310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01"/>
            <p:cNvSpPr/>
            <p:nvPr/>
          </p:nvSpPr>
          <p:spPr>
            <a:xfrm>
              <a:off x="1060599" y="3436165"/>
              <a:ext cx="233454" cy="47884"/>
            </a:xfrm>
            <a:custGeom>
              <a:rect b="b" l="l" r="r" t="t"/>
              <a:pathLst>
                <a:path extrusionOk="0" h="337" w="1643">
                  <a:moveTo>
                    <a:pt x="295" y="0"/>
                  </a:moveTo>
                  <a:lnTo>
                    <a:pt x="0" y="337"/>
                  </a:lnTo>
                  <a:lnTo>
                    <a:pt x="1642" y="33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01"/>
            <p:cNvSpPr/>
            <p:nvPr/>
          </p:nvSpPr>
          <p:spPr>
            <a:xfrm>
              <a:off x="1034596" y="3533781"/>
              <a:ext cx="281338" cy="167666"/>
            </a:xfrm>
            <a:custGeom>
              <a:rect b="b" l="l" r="r" t="t"/>
              <a:pathLst>
                <a:path extrusionOk="0" h="1180" w="1980">
                  <a:moveTo>
                    <a:pt x="1" y="1"/>
                  </a:moveTo>
                  <a:lnTo>
                    <a:pt x="1" y="1180"/>
                  </a:lnTo>
                  <a:lnTo>
                    <a:pt x="1979" y="1180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01"/>
            <p:cNvSpPr/>
            <p:nvPr/>
          </p:nvSpPr>
          <p:spPr>
            <a:xfrm>
              <a:off x="1034596" y="3505931"/>
              <a:ext cx="281338" cy="29981"/>
            </a:xfrm>
            <a:custGeom>
              <a:rect b="b" l="l" r="r" t="t"/>
              <a:pathLst>
                <a:path extrusionOk="0" h="211" w="1980">
                  <a:moveTo>
                    <a:pt x="183" y="0"/>
                  </a:moveTo>
                  <a:lnTo>
                    <a:pt x="1" y="211"/>
                  </a:lnTo>
                  <a:lnTo>
                    <a:pt x="1979" y="211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01"/>
            <p:cNvSpPr/>
            <p:nvPr/>
          </p:nvSpPr>
          <p:spPr>
            <a:xfrm>
              <a:off x="1700576" y="2315499"/>
              <a:ext cx="149763" cy="1130752"/>
            </a:xfrm>
            <a:custGeom>
              <a:rect b="b" l="l" r="r" t="t"/>
              <a:pathLst>
                <a:path extrusionOk="0" h="7958" w="1054">
                  <a:moveTo>
                    <a:pt x="1" y="0"/>
                  </a:moveTo>
                  <a:lnTo>
                    <a:pt x="1" y="7957"/>
                  </a:lnTo>
                  <a:lnTo>
                    <a:pt x="1053" y="7957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01"/>
            <p:cNvSpPr/>
            <p:nvPr/>
          </p:nvSpPr>
          <p:spPr>
            <a:xfrm>
              <a:off x="1712654" y="2315499"/>
              <a:ext cx="10088" cy="1130752"/>
            </a:xfrm>
            <a:custGeom>
              <a:rect b="b" l="l" r="r" t="t"/>
              <a:pathLst>
                <a:path extrusionOk="0" h="7958" w="71">
                  <a:moveTo>
                    <a:pt x="0" y="0"/>
                  </a:moveTo>
                  <a:lnTo>
                    <a:pt x="0" y="7957"/>
                  </a:lnTo>
                  <a:lnTo>
                    <a:pt x="70" y="7957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01"/>
            <p:cNvSpPr/>
            <p:nvPr/>
          </p:nvSpPr>
          <p:spPr>
            <a:xfrm>
              <a:off x="1734536" y="2315499"/>
              <a:ext cx="10088" cy="1130752"/>
            </a:xfrm>
            <a:custGeom>
              <a:rect b="b" l="l" r="r" t="t"/>
              <a:pathLst>
                <a:path extrusionOk="0" h="7958" w="71">
                  <a:moveTo>
                    <a:pt x="0" y="0"/>
                  </a:moveTo>
                  <a:lnTo>
                    <a:pt x="0" y="7957"/>
                  </a:lnTo>
                  <a:lnTo>
                    <a:pt x="71" y="795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01"/>
            <p:cNvSpPr/>
            <p:nvPr/>
          </p:nvSpPr>
          <p:spPr>
            <a:xfrm>
              <a:off x="1756418" y="2315499"/>
              <a:ext cx="10088" cy="1130752"/>
            </a:xfrm>
            <a:custGeom>
              <a:rect b="b" l="l" r="r" t="t"/>
              <a:pathLst>
                <a:path extrusionOk="0" h="7958" w="71">
                  <a:moveTo>
                    <a:pt x="1" y="0"/>
                  </a:moveTo>
                  <a:lnTo>
                    <a:pt x="1" y="7957"/>
                  </a:lnTo>
                  <a:lnTo>
                    <a:pt x="71" y="795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01"/>
            <p:cNvSpPr/>
            <p:nvPr/>
          </p:nvSpPr>
          <p:spPr>
            <a:xfrm>
              <a:off x="1782421" y="2315499"/>
              <a:ext cx="10088" cy="1130752"/>
            </a:xfrm>
            <a:custGeom>
              <a:rect b="b" l="l" r="r" t="t"/>
              <a:pathLst>
                <a:path extrusionOk="0" h="7958" w="71">
                  <a:moveTo>
                    <a:pt x="0" y="0"/>
                  </a:moveTo>
                  <a:lnTo>
                    <a:pt x="0" y="7957"/>
                  </a:lnTo>
                  <a:lnTo>
                    <a:pt x="70" y="7957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01"/>
            <p:cNvSpPr/>
            <p:nvPr/>
          </p:nvSpPr>
          <p:spPr>
            <a:xfrm>
              <a:off x="1804303" y="2315499"/>
              <a:ext cx="10088" cy="1130752"/>
            </a:xfrm>
            <a:custGeom>
              <a:rect b="b" l="l" r="r" t="t"/>
              <a:pathLst>
                <a:path extrusionOk="0" h="7958" w="71">
                  <a:moveTo>
                    <a:pt x="1" y="0"/>
                  </a:moveTo>
                  <a:lnTo>
                    <a:pt x="1" y="7957"/>
                  </a:lnTo>
                  <a:lnTo>
                    <a:pt x="71" y="795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01"/>
            <p:cNvSpPr/>
            <p:nvPr/>
          </p:nvSpPr>
          <p:spPr>
            <a:xfrm>
              <a:off x="1826185" y="2315499"/>
              <a:ext cx="10230" cy="1130752"/>
            </a:xfrm>
            <a:custGeom>
              <a:rect b="b" l="l" r="r" t="t"/>
              <a:pathLst>
                <a:path extrusionOk="0" h="7958" w="72">
                  <a:moveTo>
                    <a:pt x="1" y="0"/>
                  </a:moveTo>
                  <a:lnTo>
                    <a:pt x="1" y="7957"/>
                  </a:lnTo>
                  <a:lnTo>
                    <a:pt x="71" y="795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01"/>
            <p:cNvSpPr/>
            <p:nvPr/>
          </p:nvSpPr>
          <p:spPr>
            <a:xfrm>
              <a:off x="1656812" y="2303563"/>
              <a:ext cx="235443" cy="45895"/>
            </a:xfrm>
            <a:custGeom>
              <a:rect b="b" l="l" r="r" t="t"/>
              <a:pathLst>
                <a:path extrusionOk="0" h="323" w="1657">
                  <a:moveTo>
                    <a:pt x="0" y="0"/>
                  </a:moveTo>
                  <a:lnTo>
                    <a:pt x="0" y="323"/>
                  </a:lnTo>
                  <a:lnTo>
                    <a:pt x="1656" y="323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01"/>
            <p:cNvSpPr/>
            <p:nvPr/>
          </p:nvSpPr>
          <p:spPr>
            <a:xfrm>
              <a:off x="1656812" y="2349316"/>
              <a:ext cx="235443" cy="48026"/>
            </a:xfrm>
            <a:custGeom>
              <a:rect b="b" l="l" r="r" t="t"/>
              <a:pathLst>
                <a:path extrusionOk="0" h="338" w="1657">
                  <a:moveTo>
                    <a:pt x="0" y="1"/>
                  </a:moveTo>
                  <a:lnTo>
                    <a:pt x="309" y="338"/>
                  </a:lnTo>
                  <a:lnTo>
                    <a:pt x="1361" y="338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01"/>
            <p:cNvSpPr/>
            <p:nvPr/>
          </p:nvSpPr>
          <p:spPr>
            <a:xfrm>
              <a:off x="1634788" y="2243743"/>
              <a:ext cx="283327" cy="55983"/>
            </a:xfrm>
            <a:custGeom>
              <a:rect b="b" l="l" r="r" t="t"/>
              <a:pathLst>
                <a:path extrusionOk="0" h="394" w="1994">
                  <a:moveTo>
                    <a:pt x="1" y="0"/>
                  </a:moveTo>
                  <a:lnTo>
                    <a:pt x="1" y="393"/>
                  </a:lnTo>
                  <a:lnTo>
                    <a:pt x="1994" y="393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01"/>
            <p:cNvSpPr/>
            <p:nvPr/>
          </p:nvSpPr>
          <p:spPr>
            <a:xfrm>
              <a:off x="1634788" y="2297595"/>
              <a:ext cx="279349" cy="27992"/>
            </a:xfrm>
            <a:custGeom>
              <a:rect b="b" l="l" r="r" t="t"/>
              <a:pathLst>
                <a:path extrusionOk="0" h="197" w="1966">
                  <a:moveTo>
                    <a:pt x="1" y="0"/>
                  </a:moveTo>
                  <a:lnTo>
                    <a:pt x="155" y="197"/>
                  </a:lnTo>
                  <a:lnTo>
                    <a:pt x="1811" y="197"/>
                  </a:lnTo>
                  <a:lnTo>
                    <a:pt x="1965" y="0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01"/>
            <p:cNvSpPr/>
            <p:nvPr/>
          </p:nvSpPr>
          <p:spPr>
            <a:xfrm>
              <a:off x="1656812" y="3481918"/>
              <a:ext cx="235443" cy="44048"/>
            </a:xfrm>
            <a:custGeom>
              <a:rect b="b" l="l" r="r" t="t"/>
              <a:pathLst>
                <a:path extrusionOk="0" h="310" w="1657">
                  <a:moveTo>
                    <a:pt x="0" y="1"/>
                  </a:moveTo>
                  <a:lnTo>
                    <a:pt x="0" y="310"/>
                  </a:lnTo>
                  <a:lnTo>
                    <a:pt x="1656" y="310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01"/>
            <p:cNvSpPr/>
            <p:nvPr/>
          </p:nvSpPr>
          <p:spPr>
            <a:xfrm>
              <a:off x="1656812" y="3436165"/>
              <a:ext cx="235443" cy="47884"/>
            </a:xfrm>
            <a:custGeom>
              <a:rect b="b" l="l" r="r" t="t"/>
              <a:pathLst>
                <a:path extrusionOk="0" h="337" w="1657">
                  <a:moveTo>
                    <a:pt x="309" y="0"/>
                  </a:moveTo>
                  <a:lnTo>
                    <a:pt x="0" y="337"/>
                  </a:lnTo>
                  <a:lnTo>
                    <a:pt x="1656" y="337"/>
                  </a:lnTo>
                  <a:lnTo>
                    <a:pt x="1361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01"/>
            <p:cNvSpPr/>
            <p:nvPr/>
          </p:nvSpPr>
          <p:spPr>
            <a:xfrm>
              <a:off x="1634788" y="3533781"/>
              <a:ext cx="283327" cy="167666"/>
            </a:xfrm>
            <a:custGeom>
              <a:rect b="b" l="l" r="r" t="t"/>
              <a:pathLst>
                <a:path extrusionOk="0" h="1180" w="1994">
                  <a:moveTo>
                    <a:pt x="1" y="1"/>
                  </a:moveTo>
                  <a:lnTo>
                    <a:pt x="1" y="1180"/>
                  </a:lnTo>
                  <a:lnTo>
                    <a:pt x="1994" y="1180"/>
                  </a:lnTo>
                  <a:lnTo>
                    <a:pt x="1994" y="1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01"/>
            <p:cNvSpPr/>
            <p:nvPr/>
          </p:nvSpPr>
          <p:spPr>
            <a:xfrm>
              <a:off x="1634788" y="3505931"/>
              <a:ext cx="279349" cy="29981"/>
            </a:xfrm>
            <a:custGeom>
              <a:rect b="b" l="l" r="r" t="t"/>
              <a:pathLst>
                <a:path extrusionOk="0" h="211" w="1966">
                  <a:moveTo>
                    <a:pt x="155" y="0"/>
                  </a:moveTo>
                  <a:lnTo>
                    <a:pt x="1" y="211"/>
                  </a:lnTo>
                  <a:lnTo>
                    <a:pt x="1965" y="211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01"/>
            <p:cNvSpPr/>
            <p:nvPr/>
          </p:nvSpPr>
          <p:spPr>
            <a:xfrm>
              <a:off x="1413553" y="2355426"/>
              <a:ext cx="129728" cy="213419"/>
            </a:xfrm>
            <a:custGeom>
              <a:rect b="b" l="l" r="r" t="t"/>
              <a:pathLst>
                <a:path extrusionOk="0" h="1502" w="913">
                  <a:moveTo>
                    <a:pt x="463" y="0"/>
                  </a:moveTo>
                  <a:cubicBezTo>
                    <a:pt x="197" y="0"/>
                    <a:pt x="0" y="211"/>
                    <a:pt x="0" y="449"/>
                  </a:cubicBezTo>
                  <a:lnTo>
                    <a:pt x="0" y="1502"/>
                  </a:lnTo>
                  <a:lnTo>
                    <a:pt x="912" y="1502"/>
                  </a:lnTo>
                  <a:lnTo>
                    <a:pt x="912" y="449"/>
                  </a:lnTo>
                  <a:cubicBezTo>
                    <a:pt x="912" y="182"/>
                    <a:pt x="702" y="0"/>
                    <a:pt x="463" y="0"/>
                  </a:cubicBez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01"/>
            <p:cNvSpPr/>
            <p:nvPr/>
          </p:nvSpPr>
          <p:spPr>
            <a:xfrm>
              <a:off x="2522146" y="2315499"/>
              <a:ext cx="149763" cy="1130752"/>
            </a:xfrm>
            <a:custGeom>
              <a:rect b="b" l="l" r="r" t="t"/>
              <a:pathLst>
                <a:path extrusionOk="0" h="7958" w="1054">
                  <a:moveTo>
                    <a:pt x="1" y="0"/>
                  </a:moveTo>
                  <a:lnTo>
                    <a:pt x="1" y="7957"/>
                  </a:lnTo>
                  <a:lnTo>
                    <a:pt x="1053" y="7957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01"/>
            <p:cNvSpPr/>
            <p:nvPr/>
          </p:nvSpPr>
          <p:spPr>
            <a:xfrm>
              <a:off x="2536071" y="2315499"/>
              <a:ext cx="10230" cy="1130752"/>
            </a:xfrm>
            <a:custGeom>
              <a:rect b="b" l="l" r="r" t="t"/>
              <a:pathLst>
                <a:path extrusionOk="0" h="7958" w="72">
                  <a:moveTo>
                    <a:pt x="1" y="0"/>
                  </a:moveTo>
                  <a:lnTo>
                    <a:pt x="1" y="7957"/>
                  </a:lnTo>
                  <a:lnTo>
                    <a:pt x="71" y="795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01"/>
            <p:cNvSpPr/>
            <p:nvPr/>
          </p:nvSpPr>
          <p:spPr>
            <a:xfrm>
              <a:off x="2558095" y="2315499"/>
              <a:ext cx="10088" cy="1130752"/>
            </a:xfrm>
            <a:custGeom>
              <a:rect b="b" l="l" r="r" t="t"/>
              <a:pathLst>
                <a:path extrusionOk="0" h="7958" w="71">
                  <a:moveTo>
                    <a:pt x="0" y="0"/>
                  </a:moveTo>
                  <a:lnTo>
                    <a:pt x="0" y="7957"/>
                  </a:lnTo>
                  <a:lnTo>
                    <a:pt x="70" y="7957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01"/>
            <p:cNvSpPr/>
            <p:nvPr/>
          </p:nvSpPr>
          <p:spPr>
            <a:xfrm>
              <a:off x="2581966" y="2315499"/>
              <a:ext cx="10088" cy="1130752"/>
            </a:xfrm>
            <a:custGeom>
              <a:rect b="b" l="l" r="r" t="t"/>
              <a:pathLst>
                <a:path extrusionOk="0" h="7958" w="71">
                  <a:moveTo>
                    <a:pt x="1" y="0"/>
                  </a:moveTo>
                  <a:lnTo>
                    <a:pt x="1" y="7957"/>
                  </a:lnTo>
                  <a:lnTo>
                    <a:pt x="71" y="795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01"/>
            <p:cNvSpPr/>
            <p:nvPr/>
          </p:nvSpPr>
          <p:spPr>
            <a:xfrm>
              <a:off x="2603990" y="2315499"/>
              <a:ext cx="10088" cy="1130752"/>
            </a:xfrm>
            <a:custGeom>
              <a:rect b="b" l="l" r="r" t="t"/>
              <a:pathLst>
                <a:path extrusionOk="0" h="7958" w="71">
                  <a:moveTo>
                    <a:pt x="0" y="0"/>
                  </a:moveTo>
                  <a:lnTo>
                    <a:pt x="0" y="7957"/>
                  </a:lnTo>
                  <a:lnTo>
                    <a:pt x="70" y="7957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01"/>
            <p:cNvSpPr/>
            <p:nvPr/>
          </p:nvSpPr>
          <p:spPr>
            <a:xfrm>
              <a:off x="2627861" y="2315499"/>
              <a:ext cx="10088" cy="1130752"/>
            </a:xfrm>
            <a:custGeom>
              <a:rect b="b" l="l" r="r" t="t"/>
              <a:pathLst>
                <a:path extrusionOk="0" h="7958" w="71">
                  <a:moveTo>
                    <a:pt x="0" y="0"/>
                  </a:moveTo>
                  <a:lnTo>
                    <a:pt x="0" y="7957"/>
                  </a:lnTo>
                  <a:lnTo>
                    <a:pt x="71" y="795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01"/>
            <p:cNvSpPr/>
            <p:nvPr/>
          </p:nvSpPr>
          <p:spPr>
            <a:xfrm>
              <a:off x="2649743" y="2315499"/>
              <a:ext cx="10088" cy="1130752"/>
            </a:xfrm>
            <a:custGeom>
              <a:rect b="b" l="l" r="r" t="t"/>
              <a:pathLst>
                <a:path extrusionOk="0" h="7958" w="71">
                  <a:moveTo>
                    <a:pt x="1" y="0"/>
                  </a:moveTo>
                  <a:lnTo>
                    <a:pt x="1" y="7957"/>
                  </a:lnTo>
                  <a:lnTo>
                    <a:pt x="71" y="795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01"/>
            <p:cNvSpPr/>
            <p:nvPr/>
          </p:nvSpPr>
          <p:spPr>
            <a:xfrm>
              <a:off x="2480229" y="2303563"/>
              <a:ext cx="233454" cy="45895"/>
            </a:xfrm>
            <a:custGeom>
              <a:rect b="b" l="l" r="r" t="t"/>
              <a:pathLst>
                <a:path extrusionOk="0" h="323" w="1643">
                  <a:moveTo>
                    <a:pt x="1" y="0"/>
                  </a:moveTo>
                  <a:lnTo>
                    <a:pt x="1" y="323"/>
                  </a:lnTo>
                  <a:lnTo>
                    <a:pt x="1643" y="323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01"/>
            <p:cNvSpPr/>
            <p:nvPr/>
          </p:nvSpPr>
          <p:spPr>
            <a:xfrm>
              <a:off x="2480229" y="2349316"/>
              <a:ext cx="235443" cy="48026"/>
            </a:xfrm>
            <a:custGeom>
              <a:rect b="b" l="l" r="r" t="t"/>
              <a:pathLst>
                <a:path extrusionOk="0" h="338" w="1657">
                  <a:moveTo>
                    <a:pt x="1" y="1"/>
                  </a:moveTo>
                  <a:lnTo>
                    <a:pt x="296" y="338"/>
                  </a:lnTo>
                  <a:lnTo>
                    <a:pt x="1348" y="338"/>
                  </a:lnTo>
                  <a:lnTo>
                    <a:pt x="1657" y="1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01"/>
            <p:cNvSpPr/>
            <p:nvPr/>
          </p:nvSpPr>
          <p:spPr>
            <a:xfrm>
              <a:off x="2458347" y="2243743"/>
              <a:ext cx="281338" cy="55983"/>
            </a:xfrm>
            <a:custGeom>
              <a:rect b="b" l="l" r="r" t="t"/>
              <a:pathLst>
                <a:path extrusionOk="0" h="394" w="1980">
                  <a:moveTo>
                    <a:pt x="1" y="0"/>
                  </a:moveTo>
                  <a:lnTo>
                    <a:pt x="1" y="393"/>
                  </a:lnTo>
                  <a:lnTo>
                    <a:pt x="1979" y="393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01"/>
            <p:cNvSpPr/>
            <p:nvPr/>
          </p:nvSpPr>
          <p:spPr>
            <a:xfrm>
              <a:off x="2458347" y="2297595"/>
              <a:ext cx="279349" cy="27992"/>
            </a:xfrm>
            <a:custGeom>
              <a:rect b="b" l="l" r="r" t="t"/>
              <a:pathLst>
                <a:path extrusionOk="0" h="197" w="1966">
                  <a:moveTo>
                    <a:pt x="1" y="0"/>
                  </a:moveTo>
                  <a:lnTo>
                    <a:pt x="155" y="197"/>
                  </a:lnTo>
                  <a:lnTo>
                    <a:pt x="1811" y="197"/>
                  </a:lnTo>
                  <a:lnTo>
                    <a:pt x="1965" y="0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01"/>
            <p:cNvSpPr/>
            <p:nvPr/>
          </p:nvSpPr>
          <p:spPr>
            <a:xfrm>
              <a:off x="2480229" y="3481918"/>
              <a:ext cx="233454" cy="44048"/>
            </a:xfrm>
            <a:custGeom>
              <a:rect b="b" l="l" r="r" t="t"/>
              <a:pathLst>
                <a:path extrusionOk="0" h="310" w="1643">
                  <a:moveTo>
                    <a:pt x="1" y="1"/>
                  </a:moveTo>
                  <a:lnTo>
                    <a:pt x="1" y="310"/>
                  </a:lnTo>
                  <a:lnTo>
                    <a:pt x="1643" y="310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01"/>
            <p:cNvSpPr/>
            <p:nvPr/>
          </p:nvSpPr>
          <p:spPr>
            <a:xfrm>
              <a:off x="2480229" y="3436165"/>
              <a:ext cx="235443" cy="47884"/>
            </a:xfrm>
            <a:custGeom>
              <a:rect b="b" l="l" r="r" t="t"/>
              <a:pathLst>
                <a:path extrusionOk="0" h="337" w="1657">
                  <a:moveTo>
                    <a:pt x="296" y="0"/>
                  </a:moveTo>
                  <a:lnTo>
                    <a:pt x="1" y="337"/>
                  </a:lnTo>
                  <a:lnTo>
                    <a:pt x="1657" y="337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01"/>
            <p:cNvSpPr/>
            <p:nvPr/>
          </p:nvSpPr>
          <p:spPr>
            <a:xfrm>
              <a:off x="2458347" y="3533781"/>
              <a:ext cx="281338" cy="167666"/>
            </a:xfrm>
            <a:custGeom>
              <a:rect b="b" l="l" r="r" t="t"/>
              <a:pathLst>
                <a:path extrusionOk="0" h="1180" w="1980">
                  <a:moveTo>
                    <a:pt x="1" y="1"/>
                  </a:moveTo>
                  <a:lnTo>
                    <a:pt x="1" y="1180"/>
                  </a:lnTo>
                  <a:lnTo>
                    <a:pt x="1979" y="1180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01"/>
            <p:cNvSpPr/>
            <p:nvPr/>
          </p:nvSpPr>
          <p:spPr>
            <a:xfrm>
              <a:off x="2458347" y="3505931"/>
              <a:ext cx="279349" cy="29981"/>
            </a:xfrm>
            <a:custGeom>
              <a:rect b="b" l="l" r="r" t="t"/>
              <a:pathLst>
                <a:path extrusionOk="0" h="211" w="1966">
                  <a:moveTo>
                    <a:pt x="155" y="0"/>
                  </a:moveTo>
                  <a:lnTo>
                    <a:pt x="1" y="211"/>
                  </a:lnTo>
                  <a:lnTo>
                    <a:pt x="1965" y="211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01"/>
            <p:cNvSpPr/>
            <p:nvPr/>
          </p:nvSpPr>
          <p:spPr>
            <a:xfrm>
              <a:off x="3120348" y="2315499"/>
              <a:ext cx="149763" cy="1130752"/>
            </a:xfrm>
            <a:custGeom>
              <a:rect b="b" l="l" r="r" t="t"/>
              <a:pathLst>
                <a:path extrusionOk="0" h="7958" w="1054">
                  <a:moveTo>
                    <a:pt x="1" y="0"/>
                  </a:moveTo>
                  <a:lnTo>
                    <a:pt x="1" y="7957"/>
                  </a:lnTo>
                  <a:lnTo>
                    <a:pt x="1053" y="7957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01"/>
            <p:cNvSpPr/>
            <p:nvPr/>
          </p:nvSpPr>
          <p:spPr>
            <a:xfrm>
              <a:off x="3136262" y="2315499"/>
              <a:ext cx="10230" cy="1130752"/>
            </a:xfrm>
            <a:custGeom>
              <a:rect b="b" l="l" r="r" t="t"/>
              <a:pathLst>
                <a:path extrusionOk="0" h="7958" w="72">
                  <a:moveTo>
                    <a:pt x="1" y="0"/>
                  </a:moveTo>
                  <a:lnTo>
                    <a:pt x="1" y="7957"/>
                  </a:lnTo>
                  <a:lnTo>
                    <a:pt x="71" y="795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01"/>
            <p:cNvSpPr/>
            <p:nvPr/>
          </p:nvSpPr>
          <p:spPr>
            <a:xfrm>
              <a:off x="3158287" y="2315499"/>
              <a:ext cx="10088" cy="1130752"/>
            </a:xfrm>
            <a:custGeom>
              <a:rect b="b" l="l" r="r" t="t"/>
              <a:pathLst>
                <a:path extrusionOk="0" h="7958" w="71">
                  <a:moveTo>
                    <a:pt x="0" y="0"/>
                  </a:moveTo>
                  <a:lnTo>
                    <a:pt x="0" y="7957"/>
                  </a:lnTo>
                  <a:lnTo>
                    <a:pt x="71" y="795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01"/>
            <p:cNvSpPr/>
            <p:nvPr/>
          </p:nvSpPr>
          <p:spPr>
            <a:xfrm>
              <a:off x="3180169" y="2315499"/>
              <a:ext cx="10088" cy="1130752"/>
            </a:xfrm>
            <a:custGeom>
              <a:rect b="b" l="l" r="r" t="t"/>
              <a:pathLst>
                <a:path extrusionOk="0" h="7958" w="71">
                  <a:moveTo>
                    <a:pt x="1" y="0"/>
                  </a:moveTo>
                  <a:lnTo>
                    <a:pt x="1" y="7957"/>
                  </a:lnTo>
                  <a:lnTo>
                    <a:pt x="71" y="795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01"/>
            <p:cNvSpPr/>
            <p:nvPr/>
          </p:nvSpPr>
          <p:spPr>
            <a:xfrm>
              <a:off x="3202193" y="2315499"/>
              <a:ext cx="10088" cy="1130752"/>
            </a:xfrm>
            <a:custGeom>
              <a:rect b="b" l="l" r="r" t="t"/>
              <a:pathLst>
                <a:path extrusionOk="0" h="7958" w="71">
                  <a:moveTo>
                    <a:pt x="0" y="0"/>
                  </a:moveTo>
                  <a:lnTo>
                    <a:pt x="0" y="7957"/>
                  </a:lnTo>
                  <a:lnTo>
                    <a:pt x="70" y="7957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01"/>
            <p:cNvSpPr/>
            <p:nvPr/>
          </p:nvSpPr>
          <p:spPr>
            <a:xfrm>
              <a:off x="3226064" y="2315499"/>
              <a:ext cx="10088" cy="1130752"/>
            </a:xfrm>
            <a:custGeom>
              <a:rect b="b" l="l" r="r" t="t"/>
              <a:pathLst>
                <a:path extrusionOk="0" h="7958" w="71">
                  <a:moveTo>
                    <a:pt x="0" y="0"/>
                  </a:moveTo>
                  <a:lnTo>
                    <a:pt x="0" y="7957"/>
                  </a:lnTo>
                  <a:lnTo>
                    <a:pt x="71" y="795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01"/>
            <p:cNvSpPr/>
            <p:nvPr/>
          </p:nvSpPr>
          <p:spPr>
            <a:xfrm>
              <a:off x="3247946" y="2315499"/>
              <a:ext cx="10230" cy="1130752"/>
            </a:xfrm>
            <a:custGeom>
              <a:rect b="b" l="l" r="r" t="t"/>
              <a:pathLst>
                <a:path extrusionOk="0" h="7958" w="72">
                  <a:moveTo>
                    <a:pt x="1" y="0"/>
                  </a:moveTo>
                  <a:lnTo>
                    <a:pt x="1" y="7957"/>
                  </a:lnTo>
                  <a:lnTo>
                    <a:pt x="71" y="795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01"/>
            <p:cNvSpPr/>
            <p:nvPr/>
          </p:nvSpPr>
          <p:spPr>
            <a:xfrm>
              <a:off x="3078574" y="2303563"/>
              <a:ext cx="233312" cy="45895"/>
            </a:xfrm>
            <a:custGeom>
              <a:rect b="b" l="l" r="r" t="t"/>
              <a:pathLst>
                <a:path extrusionOk="0" h="323" w="1642">
                  <a:moveTo>
                    <a:pt x="0" y="0"/>
                  </a:moveTo>
                  <a:lnTo>
                    <a:pt x="0" y="323"/>
                  </a:lnTo>
                  <a:lnTo>
                    <a:pt x="1642" y="323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01"/>
            <p:cNvSpPr/>
            <p:nvPr/>
          </p:nvSpPr>
          <p:spPr>
            <a:xfrm>
              <a:off x="3078574" y="2349316"/>
              <a:ext cx="235301" cy="48026"/>
            </a:xfrm>
            <a:custGeom>
              <a:rect b="b" l="l" r="r" t="t"/>
              <a:pathLst>
                <a:path extrusionOk="0" h="338" w="1656">
                  <a:moveTo>
                    <a:pt x="0" y="1"/>
                  </a:moveTo>
                  <a:lnTo>
                    <a:pt x="295" y="338"/>
                  </a:lnTo>
                  <a:lnTo>
                    <a:pt x="1347" y="338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01"/>
            <p:cNvSpPr/>
            <p:nvPr/>
          </p:nvSpPr>
          <p:spPr>
            <a:xfrm>
              <a:off x="3056549" y="2243743"/>
              <a:ext cx="281338" cy="55983"/>
            </a:xfrm>
            <a:custGeom>
              <a:rect b="b" l="l" r="r" t="t"/>
              <a:pathLst>
                <a:path extrusionOk="0" h="394" w="1980">
                  <a:moveTo>
                    <a:pt x="1" y="0"/>
                  </a:moveTo>
                  <a:lnTo>
                    <a:pt x="1" y="393"/>
                  </a:lnTo>
                  <a:lnTo>
                    <a:pt x="1979" y="393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01"/>
            <p:cNvSpPr/>
            <p:nvPr/>
          </p:nvSpPr>
          <p:spPr>
            <a:xfrm>
              <a:off x="3056549" y="2297595"/>
              <a:ext cx="279349" cy="27992"/>
            </a:xfrm>
            <a:custGeom>
              <a:rect b="b" l="l" r="r" t="t"/>
              <a:pathLst>
                <a:path extrusionOk="0" h="197" w="1966">
                  <a:moveTo>
                    <a:pt x="1" y="0"/>
                  </a:moveTo>
                  <a:lnTo>
                    <a:pt x="155" y="197"/>
                  </a:lnTo>
                  <a:lnTo>
                    <a:pt x="1811" y="197"/>
                  </a:lnTo>
                  <a:lnTo>
                    <a:pt x="1965" y="0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01"/>
            <p:cNvSpPr/>
            <p:nvPr/>
          </p:nvSpPr>
          <p:spPr>
            <a:xfrm>
              <a:off x="3078574" y="3481918"/>
              <a:ext cx="233312" cy="44048"/>
            </a:xfrm>
            <a:custGeom>
              <a:rect b="b" l="l" r="r" t="t"/>
              <a:pathLst>
                <a:path extrusionOk="0" h="310" w="1642">
                  <a:moveTo>
                    <a:pt x="0" y="1"/>
                  </a:moveTo>
                  <a:lnTo>
                    <a:pt x="0" y="310"/>
                  </a:lnTo>
                  <a:lnTo>
                    <a:pt x="1642" y="310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01"/>
            <p:cNvSpPr/>
            <p:nvPr/>
          </p:nvSpPr>
          <p:spPr>
            <a:xfrm>
              <a:off x="3078574" y="3436165"/>
              <a:ext cx="235301" cy="47884"/>
            </a:xfrm>
            <a:custGeom>
              <a:rect b="b" l="l" r="r" t="t"/>
              <a:pathLst>
                <a:path extrusionOk="0" h="337" w="1656">
                  <a:moveTo>
                    <a:pt x="295" y="0"/>
                  </a:moveTo>
                  <a:lnTo>
                    <a:pt x="0" y="337"/>
                  </a:lnTo>
                  <a:lnTo>
                    <a:pt x="1656" y="33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01"/>
            <p:cNvSpPr/>
            <p:nvPr/>
          </p:nvSpPr>
          <p:spPr>
            <a:xfrm>
              <a:off x="3056549" y="3533781"/>
              <a:ext cx="281338" cy="167666"/>
            </a:xfrm>
            <a:custGeom>
              <a:rect b="b" l="l" r="r" t="t"/>
              <a:pathLst>
                <a:path extrusionOk="0" h="1180" w="1980">
                  <a:moveTo>
                    <a:pt x="1" y="1"/>
                  </a:moveTo>
                  <a:lnTo>
                    <a:pt x="1" y="1180"/>
                  </a:lnTo>
                  <a:lnTo>
                    <a:pt x="1979" y="1180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01"/>
            <p:cNvSpPr/>
            <p:nvPr/>
          </p:nvSpPr>
          <p:spPr>
            <a:xfrm>
              <a:off x="3056549" y="3505931"/>
              <a:ext cx="279349" cy="29981"/>
            </a:xfrm>
            <a:custGeom>
              <a:rect b="b" l="l" r="r" t="t"/>
              <a:pathLst>
                <a:path extrusionOk="0" h="211" w="1966">
                  <a:moveTo>
                    <a:pt x="155" y="0"/>
                  </a:moveTo>
                  <a:lnTo>
                    <a:pt x="1" y="211"/>
                  </a:lnTo>
                  <a:lnTo>
                    <a:pt x="1965" y="211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01"/>
            <p:cNvSpPr/>
            <p:nvPr/>
          </p:nvSpPr>
          <p:spPr>
            <a:xfrm>
              <a:off x="2835172" y="2355426"/>
              <a:ext cx="129870" cy="213419"/>
            </a:xfrm>
            <a:custGeom>
              <a:rect b="b" l="l" r="r" t="t"/>
              <a:pathLst>
                <a:path extrusionOk="0" h="1502" w="914">
                  <a:moveTo>
                    <a:pt x="450" y="0"/>
                  </a:moveTo>
                  <a:cubicBezTo>
                    <a:pt x="183" y="0"/>
                    <a:pt x="1" y="211"/>
                    <a:pt x="1" y="449"/>
                  </a:cubicBezTo>
                  <a:lnTo>
                    <a:pt x="1" y="1502"/>
                  </a:lnTo>
                  <a:lnTo>
                    <a:pt x="913" y="1502"/>
                  </a:lnTo>
                  <a:lnTo>
                    <a:pt x="913" y="449"/>
                  </a:lnTo>
                  <a:cubicBezTo>
                    <a:pt x="913" y="182"/>
                    <a:pt x="703" y="0"/>
                    <a:pt x="450" y="0"/>
                  </a:cubicBez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01"/>
            <p:cNvSpPr/>
            <p:nvPr/>
          </p:nvSpPr>
          <p:spPr>
            <a:xfrm>
              <a:off x="2123297" y="2355426"/>
              <a:ext cx="129870" cy="213419"/>
            </a:xfrm>
            <a:custGeom>
              <a:rect b="b" l="l" r="r" t="t"/>
              <a:pathLst>
                <a:path extrusionOk="0" h="1502" w="914">
                  <a:moveTo>
                    <a:pt x="464" y="0"/>
                  </a:moveTo>
                  <a:cubicBezTo>
                    <a:pt x="197" y="0"/>
                    <a:pt x="1" y="211"/>
                    <a:pt x="1" y="449"/>
                  </a:cubicBezTo>
                  <a:lnTo>
                    <a:pt x="1" y="1502"/>
                  </a:lnTo>
                  <a:lnTo>
                    <a:pt x="913" y="1502"/>
                  </a:lnTo>
                  <a:lnTo>
                    <a:pt x="913" y="449"/>
                  </a:lnTo>
                  <a:cubicBezTo>
                    <a:pt x="913" y="182"/>
                    <a:pt x="703" y="0"/>
                    <a:pt x="464" y="0"/>
                  </a:cubicBez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01"/>
            <p:cNvSpPr/>
            <p:nvPr/>
          </p:nvSpPr>
          <p:spPr>
            <a:xfrm>
              <a:off x="940958" y="1250674"/>
              <a:ext cx="1246413" cy="480690"/>
            </a:xfrm>
            <a:custGeom>
              <a:rect b="b" l="l" r="r" t="t"/>
              <a:pathLst>
                <a:path extrusionOk="0" h="3383" w="8772">
                  <a:moveTo>
                    <a:pt x="8771" y="0"/>
                  </a:moveTo>
                  <a:lnTo>
                    <a:pt x="0" y="3383"/>
                  </a:lnTo>
                  <a:lnTo>
                    <a:pt x="3158" y="3383"/>
                  </a:lnTo>
                  <a:lnTo>
                    <a:pt x="8771" y="1221"/>
                  </a:lnTo>
                  <a:lnTo>
                    <a:pt x="8771" y="0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01"/>
            <p:cNvSpPr/>
            <p:nvPr/>
          </p:nvSpPr>
          <p:spPr>
            <a:xfrm>
              <a:off x="863093" y="1222824"/>
              <a:ext cx="1324279" cy="508540"/>
            </a:xfrm>
            <a:custGeom>
              <a:rect b="b" l="l" r="r" t="t"/>
              <a:pathLst>
                <a:path extrusionOk="0" h="3579" w="9320">
                  <a:moveTo>
                    <a:pt x="9319" y="0"/>
                  </a:moveTo>
                  <a:lnTo>
                    <a:pt x="1" y="3579"/>
                  </a:lnTo>
                  <a:lnTo>
                    <a:pt x="1138" y="3579"/>
                  </a:lnTo>
                  <a:lnTo>
                    <a:pt x="9319" y="421"/>
                  </a:lnTo>
                  <a:lnTo>
                    <a:pt x="9319" y="0"/>
                  </a:ln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01"/>
            <p:cNvSpPr/>
            <p:nvPr/>
          </p:nvSpPr>
          <p:spPr>
            <a:xfrm>
              <a:off x="1024650" y="1282644"/>
              <a:ext cx="1162722" cy="448720"/>
            </a:xfrm>
            <a:custGeom>
              <a:rect b="b" l="l" r="r" t="t"/>
              <a:pathLst>
                <a:path extrusionOk="0" h="3158" w="8183">
                  <a:moveTo>
                    <a:pt x="8182" y="0"/>
                  </a:moveTo>
                  <a:lnTo>
                    <a:pt x="1" y="3158"/>
                  </a:lnTo>
                  <a:lnTo>
                    <a:pt x="1095" y="3158"/>
                  </a:lnTo>
                  <a:lnTo>
                    <a:pt x="8182" y="421"/>
                  </a:lnTo>
                  <a:lnTo>
                    <a:pt x="8182" y="281"/>
                  </a:lnTo>
                  <a:lnTo>
                    <a:pt x="8182" y="0"/>
                  </a:ln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01"/>
            <p:cNvSpPr/>
            <p:nvPr/>
          </p:nvSpPr>
          <p:spPr>
            <a:xfrm>
              <a:off x="827286" y="1131034"/>
              <a:ext cx="1360085" cy="616244"/>
            </a:xfrm>
            <a:custGeom>
              <a:rect b="b" l="l" r="r" t="t"/>
              <a:pathLst>
                <a:path extrusionOk="0" h="4337" w="9572">
                  <a:moveTo>
                    <a:pt x="9571" y="0"/>
                  </a:moveTo>
                  <a:lnTo>
                    <a:pt x="0" y="3663"/>
                  </a:lnTo>
                  <a:lnTo>
                    <a:pt x="267" y="4337"/>
                  </a:lnTo>
                  <a:lnTo>
                    <a:pt x="9571" y="758"/>
                  </a:lnTo>
                  <a:lnTo>
                    <a:pt x="9571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01"/>
            <p:cNvSpPr/>
            <p:nvPr/>
          </p:nvSpPr>
          <p:spPr>
            <a:xfrm>
              <a:off x="2187238" y="1250674"/>
              <a:ext cx="1246271" cy="480690"/>
            </a:xfrm>
            <a:custGeom>
              <a:rect b="b" l="l" r="r" t="t"/>
              <a:pathLst>
                <a:path extrusionOk="0" h="3383" w="8771">
                  <a:moveTo>
                    <a:pt x="0" y="0"/>
                  </a:moveTo>
                  <a:lnTo>
                    <a:pt x="0" y="1221"/>
                  </a:lnTo>
                  <a:lnTo>
                    <a:pt x="5613" y="3383"/>
                  </a:lnTo>
                  <a:lnTo>
                    <a:pt x="8771" y="3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01"/>
            <p:cNvSpPr/>
            <p:nvPr/>
          </p:nvSpPr>
          <p:spPr>
            <a:xfrm>
              <a:off x="2187238" y="1222824"/>
              <a:ext cx="1322147" cy="508540"/>
            </a:xfrm>
            <a:custGeom>
              <a:rect b="b" l="l" r="r" t="t"/>
              <a:pathLst>
                <a:path extrusionOk="0" h="3579" w="9305">
                  <a:moveTo>
                    <a:pt x="0" y="0"/>
                  </a:moveTo>
                  <a:lnTo>
                    <a:pt x="0" y="421"/>
                  </a:lnTo>
                  <a:lnTo>
                    <a:pt x="8168" y="3579"/>
                  </a:lnTo>
                  <a:lnTo>
                    <a:pt x="9304" y="3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01"/>
            <p:cNvSpPr/>
            <p:nvPr/>
          </p:nvSpPr>
          <p:spPr>
            <a:xfrm>
              <a:off x="2187238" y="1282644"/>
              <a:ext cx="1160591" cy="448720"/>
            </a:xfrm>
            <a:custGeom>
              <a:rect b="b" l="l" r="r" t="t"/>
              <a:pathLst>
                <a:path extrusionOk="0" h="3158" w="8168">
                  <a:moveTo>
                    <a:pt x="0" y="0"/>
                  </a:moveTo>
                  <a:lnTo>
                    <a:pt x="0" y="281"/>
                  </a:lnTo>
                  <a:lnTo>
                    <a:pt x="0" y="421"/>
                  </a:lnTo>
                  <a:lnTo>
                    <a:pt x="7087" y="3158"/>
                  </a:lnTo>
                  <a:lnTo>
                    <a:pt x="8168" y="3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01"/>
            <p:cNvSpPr/>
            <p:nvPr/>
          </p:nvSpPr>
          <p:spPr>
            <a:xfrm>
              <a:off x="2187238" y="1131034"/>
              <a:ext cx="1357954" cy="616244"/>
            </a:xfrm>
            <a:custGeom>
              <a:rect b="b" l="l" r="r" t="t"/>
              <a:pathLst>
                <a:path extrusionOk="0" h="4337" w="9557">
                  <a:moveTo>
                    <a:pt x="0" y="0"/>
                  </a:moveTo>
                  <a:lnTo>
                    <a:pt x="0" y="758"/>
                  </a:lnTo>
                  <a:lnTo>
                    <a:pt x="9290" y="4337"/>
                  </a:lnTo>
                  <a:lnTo>
                    <a:pt x="9557" y="3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01"/>
            <p:cNvSpPr/>
            <p:nvPr/>
          </p:nvSpPr>
          <p:spPr>
            <a:xfrm>
              <a:off x="1016693" y="1858820"/>
              <a:ext cx="2339086" cy="313166"/>
            </a:xfrm>
            <a:custGeom>
              <a:rect b="b" l="l" r="r" t="t"/>
              <a:pathLst>
                <a:path extrusionOk="0" h="2204" w="16462">
                  <a:moveTo>
                    <a:pt x="0" y="1"/>
                  </a:moveTo>
                  <a:lnTo>
                    <a:pt x="0" y="2204"/>
                  </a:lnTo>
                  <a:lnTo>
                    <a:pt x="16462" y="2204"/>
                  </a:lnTo>
                  <a:lnTo>
                    <a:pt x="16462" y="1"/>
                  </a:ln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01"/>
            <p:cNvSpPr/>
            <p:nvPr/>
          </p:nvSpPr>
          <p:spPr>
            <a:xfrm>
              <a:off x="905009" y="1731223"/>
              <a:ext cx="2564440" cy="67919"/>
            </a:xfrm>
            <a:custGeom>
              <a:rect b="b" l="l" r="r" t="t"/>
              <a:pathLst>
                <a:path extrusionOk="0" h="478" w="18048">
                  <a:moveTo>
                    <a:pt x="0" y="1"/>
                  </a:moveTo>
                  <a:lnTo>
                    <a:pt x="0" y="478"/>
                  </a:lnTo>
                  <a:lnTo>
                    <a:pt x="18048" y="478"/>
                  </a:lnTo>
                  <a:lnTo>
                    <a:pt x="18048" y="1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01"/>
            <p:cNvSpPr/>
            <p:nvPr/>
          </p:nvSpPr>
          <p:spPr>
            <a:xfrm>
              <a:off x="905009" y="1799000"/>
              <a:ext cx="2562451" cy="63940"/>
            </a:xfrm>
            <a:custGeom>
              <a:rect b="b" l="l" r="r" t="t"/>
              <a:pathLst>
                <a:path extrusionOk="0" h="450" w="18034">
                  <a:moveTo>
                    <a:pt x="0" y="1"/>
                  </a:moveTo>
                  <a:lnTo>
                    <a:pt x="786" y="450"/>
                  </a:lnTo>
                  <a:lnTo>
                    <a:pt x="17248" y="450"/>
                  </a:lnTo>
                  <a:lnTo>
                    <a:pt x="18034" y="1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01"/>
            <p:cNvSpPr/>
            <p:nvPr/>
          </p:nvSpPr>
          <p:spPr>
            <a:xfrm>
              <a:off x="964830" y="2165877"/>
              <a:ext cx="2442811" cy="40069"/>
            </a:xfrm>
            <a:custGeom>
              <a:rect b="b" l="l" r="r" t="t"/>
              <a:pathLst>
                <a:path extrusionOk="0" h="282" w="17192">
                  <a:moveTo>
                    <a:pt x="1" y="1"/>
                  </a:moveTo>
                  <a:lnTo>
                    <a:pt x="1" y="282"/>
                  </a:lnTo>
                  <a:lnTo>
                    <a:pt x="17192" y="282"/>
                  </a:lnTo>
                  <a:lnTo>
                    <a:pt x="17192" y="1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01"/>
            <p:cNvSpPr/>
            <p:nvPr/>
          </p:nvSpPr>
          <p:spPr>
            <a:xfrm>
              <a:off x="964830" y="2203816"/>
              <a:ext cx="2442811" cy="46037"/>
            </a:xfrm>
            <a:custGeom>
              <a:rect b="b" l="l" r="r" t="t"/>
              <a:pathLst>
                <a:path extrusionOk="0" h="324" w="17192">
                  <a:moveTo>
                    <a:pt x="1" y="0"/>
                  </a:moveTo>
                  <a:lnTo>
                    <a:pt x="492" y="323"/>
                  </a:lnTo>
                  <a:lnTo>
                    <a:pt x="16686" y="323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rgbClr val="30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01"/>
            <p:cNvSpPr/>
            <p:nvPr/>
          </p:nvSpPr>
          <p:spPr>
            <a:xfrm>
              <a:off x="843200" y="3701306"/>
              <a:ext cx="2686069" cy="109836"/>
            </a:xfrm>
            <a:custGeom>
              <a:rect b="b" l="l" r="r" t="t"/>
              <a:pathLst>
                <a:path extrusionOk="0" h="773" w="18904">
                  <a:moveTo>
                    <a:pt x="0" y="1"/>
                  </a:moveTo>
                  <a:lnTo>
                    <a:pt x="0" y="772"/>
                  </a:lnTo>
                  <a:lnTo>
                    <a:pt x="18904" y="772"/>
                  </a:lnTo>
                  <a:lnTo>
                    <a:pt x="18904" y="1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01"/>
            <p:cNvSpPr/>
            <p:nvPr/>
          </p:nvSpPr>
          <p:spPr>
            <a:xfrm>
              <a:off x="741463" y="3803042"/>
              <a:ext cx="2887553" cy="109836"/>
            </a:xfrm>
            <a:custGeom>
              <a:rect b="b" l="l" r="r" t="t"/>
              <a:pathLst>
                <a:path extrusionOk="0" h="773" w="20322">
                  <a:moveTo>
                    <a:pt x="1" y="0"/>
                  </a:moveTo>
                  <a:lnTo>
                    <a:pt x="1" y="772"/>
                  </a:lnTo>
                  <a:lnTo>
                    <a:pt x="20321" y="772"/>
                  </a:lnTo>
                  <a:lnTo>
                    <a:pt x="20321" y="0"/>
                  </a:lnTo>
                  <a:close/>
                </a:path>
              </a:pathLst>
            </a:custGeom>
            <a:solidFill>
              <a:srgbClr val="A4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01"/>
            <p:cNvSpPr/>
            <p:nvPr/>
          </p:nvSpPr>
          <p:spPr>
            <a:xfrm>
              <a:off x="647825" y="3902648"/>
              <a:ext cx="3078806" cy="109836"/>
            </a:xfrm>
            <a:custGeom>
              <a:rect b="b" l="l" r="r" t="t"/>
              <a:pathLst>
                <a:path extrusionOk="0" h="773" w="21668">
                  <a:moveTo>
                    <a:pt x="0" y="1"/>
                  </a:moveTo>
                  <a:lnTo>
                    <a:pt x="0" y="773"/>
                  </a:lnTo>
                  <a:lnTo>
                    <a:pt x="21668" y="773"/>
                  </a:lnTo>
                  <a:lnTo>
                    <a:pt x="21668" y="1"/>
                  </a:lnTo>
                  <a:close/>
                </a:path>
              </a:pathLst>
            </a:custGeom>
            <a:solidFill>
              <a:srgbClr val="818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102"/>
          <p:cNvSpPr txBox="1"/>
          <p:nvPr>
            <p:ph type="title"/>
          </p:nvPr>
        </p:nvSpPr>
        <p:spPr>
          <a:xfrm>
            <a:off x="272375" y="2176950"/>
            <a:ext cx="4059900" cy="20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273" name="Google Shape;1273;p102"/>
          <p:cNvSpPr txBox="1"/>
          <p:nvPr>
            <p:ph idx="2" type="title"/>
          </p:nvPr>
        </p:nvSpPr>
        <p:spPr>
          <a:xfrm>
            <a:off x="3411106" y="995800"/>
            <a:ext cx="921000" cy="10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74" name="Google Shape;1274;p102"/>
          <p:cNvSpPr/>
          <p:nvPr/>
        </p:nvSpPr>
        <p:spPr>
          <a:xfrm>
            <a:off x="6309429" y="2545020"/>
            <a:ext cx="624857" cy="1449860"/>
          </a:xfrm>
          <a:custGeom>
            <a:rect b="b" l="l" r="r" t="t"/>
            <a:pathLst>
              <a:path extrusionOk="0" h="7312" w="3088">
                <a:moveTo>
                  <a:pt x="983" y="0"/>
                </a:moveTo>
                <a:lnTo>
                  <a:pt x="674" y="99"/>
                </a:lnTo>
                <a:lnTo>
                  <a:pt x="506" y="155"/>
                </a:lnTo>
                <a:lnTo>
                  <a:pt x="478" y="155"/>
                </a:lnTo>
                <a:lnTo>
                  <a:pt x="0" y="295"/>
                </a:lnTo>
                <a:lnTo>
                  <a:pt x="169" y="814"/>
                </a:lnTo>
                <a:lnTo>
                  <a:pt x="842" y="3088"/>
                </a:lnTo>
                <a:lnTo>
                  <a:pt x="983" y="3537"/>
                </a:lnTo>
                <a:lnTo>
                  <a:pt x="2134" y="7312"/>
                </a:lnTo>
                <a:lnTo>
                  <a:pt x="2779" y="7115"/>
                </a:lnTo>
                <a:lnTo>
                  <a:pt x="3088" y="7017"/>
                </a:lnTo>
                <a:lnTo>
                  <a:pt x="1825" y="2779"/>
                </a:lnTo>
                <a:lnTo>
                  <a:pt x="1151" y="520"/>
                </a:lnTo>
                <a:lnTo>
                  <a:pt x="9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102"/>
          <p:cNvSpPr/>
          <p:nvPr/>
        </p:nvSpPr>
        <p:spPr>
          <a:xfrm>
            <a:off x="6428615" y="3093079"/>
            <a:ext cx="869296" cy="1706044"/>
          </a:xfrm>
          <a:custGeom>
            <a:rect b="b" l="l" r="r" t="t"/>
            <a:pathLst>
              <a:path extrusionOk="0" h="8604" w="4296">
                <a:moveTo>
                  <a:pt x="871" y="1"/>
                </a:moveTo>
                <a:cubicBezTo>
                  <a:pt x="843" y="1"/>
                  <a:pt x="787" y="1"/>
                  <a:pt x="745" y="15"/>
                </a:cubicBezTo>
                <a:cubicBezTo>
                  <a:pt x="731" y="43"/>
                  <a:pt x="717" y="43"/>
                  <a:pt x="703" y="43"/>
                </a:cubicBezTo>
                <a:cubicBezTo>
                  <a:pt x="576" y="71"/>
                  <a:pt x="450" y="141"/>
                  <a:pt x="366" y="225"/>
                </a:cubicBezTo>
                <a:cubicBezTo>
                  <a:pt x="352" y="254"/>
                  <a:pt x="324" y="254"/>
                  <a:pt x="324" y="268"/>
                </a:cubicBezTo>
                <a:lnTo>
                  <a:pt x="281" y="324"/>
                </a:lnTo>
                <a:lnTo>
                  <a:pt x="253" y="338"/>
                </a:lnTo>
                <a:cubicBezTo>
                  <a:pt x="225" y="394"/>
                  <a:pt x="183" y="422"/>
                  <a:pt x="169" y="478"/>
                </a:cubicBezTo>
                <a:cubicBezTo>
                  <a:pt x="169" y="492"/>
                  <a:pt x="155" y="492"/>
                  <a:pt x="155" y="506"/>
                </a:cubicBezTo>
                <a:cubicBezTo>
                  <a:pt x="141" y="534"/>
                  <a:pt x="141" y="548"/>
                  <a:pt x="113" y="576"/>
                </a:cubicBezTo>
                <a:cubicBezTo>
                  <a:pt x="15" y="843"/>
                  <a:pt x="1" y="1166"/>
                  <a:pt x="85" y="1474"/>
                </a:cubicBezTo>
                <a:lnTo>
                  <a:pt x="2064" y="8603"/>
                </a:lnTo>
                <a:lnTo>
                  <a:pt x="2415" y="8491"/>
                </a:lnTo>
                <a:lnTo>
                  <a:pt x="3341" y="8210"/>
                </a:lnTo>
                <a:lnTo>
                  <a:pt x="4295" y="7930"/>
                </a:lnTo>
                <a:lnTo>
                  <a:pt x="2036" y="927"/>
                </a:lnTo>
                <a:cubicBezTo>
                  <a:pt x="1895" y="492"/>
                  <a:pt x="1573" y="169"/>
                  <a:pt x="1236" y="57"/>
                </a:cubicBezTo>
                <a:cubicBezTo>
                  <a:pt x="1138" y="15"/>
                  <a:pt x="1053" y="1"/>
                  <a:pt x="9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102"/>
          <p:cNvSpPr/>
          <p:nvPr/>
        </p:nvSpPr>
        <p:spPr>
          <a:xfrm>
            <a:off x="5008904" y="670435"/>
            <a:ext cx="2220791" cy="1947357"/>
          </a:xfrm>
          <a:custGeom>
            <a:rect b="b" l="l" r="r" t="t"/>
            <a:pathLst>
              <a:path extrusionOk="0" h="9821" w="10975">
                <a:moveTo>
                  <a:pt x="5487" y="0"/>
                </a:moveTo>
                <a:cubicBezTo>
                  <a:pt x="5019" y="0"/>
                  <a:pt x="4542" y="67"/>
                  <a:pt x="4070" y="206"/>
                </a:cubicBezTo>
                <a:cubicBezTo>
                  <a:pt x="1474" y="992"/>
                  <a:pt x="0" y="3729"/>
                  <a:pt x="786" y="6325"/>
                </a:cubicBezTo>
                <a:cubicBezTo>
                  <a:pt x="1429" y="8448"/>
                  <a:pt x="3376" y="9820"/>
                  <a:pt x="5484" y="9820"/>
                </a:cubicBezTo>
                <a:cubicBezTo>
                  <a:pt x="5953" y="9820"/>
                  <a:pt x="6431" y="9752"/>
                  <a:pt x="6905" y="9609"/>
                </a:cubicBezTo>
                <a:cubicBezTo>
                  <a:pt x="9501" y="8823"/>
                  <a:pt x="10974" y="6086"/>
                  <a:pt x="10188" y="3490"/>
                </a:cubicBezTo>
                <a:cubicBezTo>
                  <a:pt x="9556" y="1364"/>
                  <a:pt x="7606" y="0"/>
                  <a:pt x="5487" y="0"/>
                </a:cubicBezTo>
                <a:close/>
              </a:path>
            </a:pathLst>
          </a:custGeom>
          <a:solidFill>
            <a:srgbClr val="EFF2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02"/>
          <p:cNvSpPr/>
          <p:nvPr/>
        </p:nvSpPr>
        <p:spPr>
          <a:xfrm>
            <a:off x="4883850" y="556025"/>
            <a:ext cx="2467861" cy="2178161"/>
          </a:xfrm>
          <a:custGeom>
            <a:rect b="b" l="l" r="r" t="t"/>
            <a:pathLst>
              <a:path extrusionOk="0" h="10985" w="12196">
                <a:moveTo>
                  <a:pt x="6121" y="854"/>
                </a:moveTo>
                <a:cubicBezTo>
                  <a:pt x="8097" y="854"/>
                  <a:pt x="9928" y="2133"/>
                  <a:pt x="10526" y="4137"/>
                </a:cubicBezTo>
                <a:cubicBezTo>
                  <a:pt x="11241" y="6537"/>
                  <a:pt x="9950" y="9049"/>
                  <a:pt x="7607" y="9849"/>
                </a:cubicBezTo>
                <a:lnTo>
                  <a:pt x="7452" y="9905"/>
                </a:lnTo>
                <a:cubicBezTo>
                  <a:pt x="7009" y="10037"/>
                  <a:pt x="6562" y="10101"/>
                  <a:pt x="6122" y="10101"/>
                </a:cubicBezTo>
                <a:cubicBezTo>
                  <a:pt x="4139" y="10101"/>
                  <a:pt x="2307" y="8816"/>
                  <a:pt x="1699" y="6818"/>
                </a:cubicBezTo>
                <a:cubicBezTo>
                  <a:pt x="969" y="4376"/>
                  <a:pt x="2344" y="1794"/>
                  <a:pt x="4786" y="1064"/>
                </a:cubicBezTo>
                <a:lnTo>
                  <a:pt x="4940" y="1008"/>
                </a:lnTo>
                <a:cubicBezTo>
                  <a:pt x="5334" y="904"/>
                  <a:pt x="5730" y="854"/>
                  <a:pt x="6121" y="854"/>
                </a:cubicBezTo>
                <a:close/>
                <a:moveTo>
                  <a:pt x="6092" y="0"/>
                </a:moveTo>
                <a:cubicBezTo>
                  <a:pt x="5632" y="0"/>
                  <a:pt x="5165" y="58"/>
                  <a:pt x="4702" y="180"/>
                </a:cubicBezTo>
                <a:lnTo>
                  <a:pt x="4547" y="236"/>
                </a:lnTo>
                <a:cubicBezTo>
                  <a:pt x="1643" y="1120"/>
                  <a:pt x="1" y="4165"/>
                  <a:pt x="871" y="7084"/>
                </a:cubicBezTo>
                <a:cubicBezTo>
                  <a:pt x="1588" y="9456"/>
                  <a:pt x="3771" y="10984"/>
                  <a:pt x="6131" y="10984"/>
                </a:cubicBezTo>
                <a:cubicBezTo>
                  <a:pt x="6494" y="10984"/>
                  <a:pt x="6861" y="10948"/>
                  <a:pt x="7228" y="10873"/>
                </a:cubicBezTo>
                <a:cubicBezTo>
                  <a:pt x="7382" y="10831"/>
                  <a:pt x="7565" y="10803"/>
                  <a:pt x="7719" y="10747"/>
                </a:cubicBezTo>
                <a:lnTo>
                  <a:pt x="7873" y="10691"/>
                </a:lnTo>
                <a:cubicBezTo>
                  <a:pt x="7986" y="10663"/>
                  <a:pt x="8084" y="10621"/>
                  <a:pt x="8196" y="10565"/>
                </a:cubicBezTo>
                <a:cubicBezTo>
                  <a:pt x="10764" y="9512"/>
                  <a:pt x="12196" y="6635"/>
                  <a:pt x="11368" y="3899"/>
                </a:cubicBezTo>
                <a:cubicBezTo>
                  <a:pt x="10652" y="1527"/>
                  <a:pt x="8452" y="0"/>
                  <a:pt x="6092" y="0"/>
                </a:cubicBezTo>
                <a:close/>
              </a:path>
            </a:pathLst>
          </a:custGeom>
          <a:solidFill>
            <a:srgbClr val="3032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03"/>
          <p:cNvSpPr txBox="1"/>
          <p:nvPr>
            <p:ph type="title"/>
          </p:nvPr>
        </p:nvSpPr>
        <p:spPr>
          <a:xfrm>
            <a:off x="592575" y="472800"/>
            <a:ext cx="487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Corruption - a flawed predictor</a:t>
            </a:r>
            <a:endParaRPr/>
          </a:p>
        </p:txBody>
      </p:sp>
      <p:pic>
        <p:nvPicPr>
          <p:cNvPr id="1283" name="Google Shape;1283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0" y="1197900"/>
            <a:ext cx="5919857" cy="394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Google Shape;1284;p103"/>
          <p:cNvSpPr txBox="1"/>
          <p:nvPr/>
        </p:nvSpPr>
        <p:spPr>
          <a:xfrm>
            <a:off x="5854800" y="1238550"/>
            <a:ext cx="3196500" cy="38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arela Round"/>
              <a:buChar char="●"/>
            </a:pPr>
            <a:r>
              <a:rPr lang="en" sz="1300">
                <a:latin typeface="Varela Round"/>
                <a:ea typeface="Varela Round"/>
                <a:cs typeface="Varela Round"/>
                <a:sym typeface="Varela Round"/>
              </a:rPr>
              <a:t>Loose correlation between happiness and corruption</a:t>
            </a:r>
            <a:endParaRPr sz="13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Varela Round"/>
              <a:buChar char="○"/>
            </a:pPr>
            <a:r>
              <a:rPr lang="en" sz="1300">
                <a:latin typeface="Varela Round"/>
                <a:ea typeface="Varela Round"/>
                <a:cs typeface="Varela Round"/>
                <a:sym typeface="Varela Round"/>
              </a:rPr>
              <a:t>Dissolves at high levels of corruption</a:t>
            </a:r>
            <a:endParaRPr sz="13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Varela Round"/>
              <a:buChar char="●"/>
            </a:pPr>
            <a:r>
              <a:rPr lang="en" sz="1300">
                <a:latin typeface="Varela Round"/>
                <a:ea typeface="Varela Round"/>
                <a:cs typeface="Varela Round"/>
                <a:sym typeface="Varela Round"/>
              </a:rPr>
              <a:t>Many outliers:</a:t>
            </a:r>
            <a:endParaRPr sz="13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Varela Round"/>
              <a:buChar char="○"/>
            </a:pPr>
            <a:r>
              <a:rPr lang="en" sz="1300">
                <a:latin typeface="Varela Round"/>
                <a:ea typeface="Varela Round"/>
                <a:cs typeface="Varela Round"/>
                <a:sym typeface="Varela Round"/>
              </a:rPr>
              <a:t>Iceland &amp; Israel - high happiness, high corruption</a:t>
            </a:r>
            <a:endParaRPr sz="13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Varela Round"/>
              <a:buChar char="○"/>
            </a:pPr>
            <a:r>
              <a:rPr lang="en" sz="1300">
                <a:latin typeface="Varela Round"/>
                <a:ea typeface="Varela Round"/>
                <a:cs typeface="Varela Round"/>
                <a:sym typeface="Varela Round"/>
              </a:rPr>
              <a:t>Hong Kong - low happiness, low corruption</a:t>
            </a:r>
            <a:endParaRPr sz="13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Varela Round"/>
              <a:buChar char="○"/>
            </a:pPr>
            <a:r>
              <a:rPr lang="en" sz="1300">
                <a:latin typeface="Varela Round"/>
                <a:ea typeface="Varela Round"/>
                <a:cs typeface="Varela Round"/>
                <a:sym typeface="Varela Round"/>
              </a:rPr>
              <a:t>Romania/Singapore - similar happiness, very different corruption levels</a:t>
            </a:r>
            <a:endParaRPr sz="13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Varela Round"/>
              <a:buChar char="●"/>
            </a:pPr>
            <a:r>
              <a:rPr lang="en" sz="1300">
                <a:latin typeface="Varela Round"/>
                <a:ea typeface="Varela Round"/>
                <a:cs typeface="Varela Round"/>
                <a:sym typeface="Varela Round"/>
              </a:rPr>
              <a:t>Many factors impact perceptions of corruption </a:t>
            </a:r>
            <a:endParaRPr sz="13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Varela Round"/>
              <a:buChar char="○"/>
            </a:pPr>
            <a:r>
              <a:rPr lang="en" sz="1300">
                <a:latin typeface="Varela Round"/>
                <a:ea typeface="Varela Round"/>
                <a:cs typeface="Varela Round"/>
                <a:sym typeface="Varela Round"/>
              </a:rPr>
              <a:t>Propaganda, political stability</a:t>
            </a:r>
            <a:endParaRPr sz="13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104"/>
          <p:cNvSpPr txBox="1"/>
          <p:nvPr>
            <p:ph type="title"/>
          </p:nvPr>
        </p:nvSpPr>
        <p:spPr>
          <a:xfrm>
            <a:off x="720000" y="472800"/>
            <a:ext cx="534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Democracy- A better Alternative</a:t>
            </a:r>
            <a:endParaRPr/>
          </a:p>
        </p:txBody>
      </p:sp>
      <p:sp>
        <p:nvSpPr>
          <p:cNvPr id="1290" name="Google Shape;1290;p104"/>
          <p:cNvSpPr txBox="1"/>
          <p:nvPr>
            <p:ph idx="1" type="body"/>
          </p:nvPr>
        </p:nvSpPr>
        <p:spPr>
          <a:xfrm>
            <a:off x="134975" y="4083500"/>
            <a:ext cx="83442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Char char="●"/>
            </a:pPr>
            <a:r>
              <a:rPr lang="en">
                <a:solidFill>
                  <a:srgbClr val="191919"/>
                </a:solidFill>
              </a:rPr>
              <a:t>Democracy vs Corruption/ Happiness vs Corruption behave similarly</a:t>
            </a:r>
            <a:endParaRPr>
              <a:solidFill>
                <a:srgbClr val="19191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Char char="●"/>
            </a:pPr>
            <a:r>
              <a:rPr lang="en">
                <a:solidFill>
                  <a:srgbClr val="191919"/>
                </a:solidFill>
              </a:rPr>
              <a:t>Indicates a close relationship between democracy and happiness and more revealing insights from democracy index than corruption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id="1291" name="Google Shape;1291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5025"/>
            <a:ext cx="8931077" cy="2978464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104"/>
          <p:cNvSpPr txBox="1"/>
          <p:nvPr/>
        </p:nvSpPr>
        <p:spPr>
          <a:xfrm>
            <a:off x="441725" y="1251625"/>
            <a:ext cx="4079100" cy="8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93" name="Google Shape;1293;p104"/>
          <p:cNvSpPr txBox="1"/>
          <p:nvPr/>
        </p:nvSpPr>
        <p:spPr>
          <a:xfrm>
            <a:off x="4838600" y="1251625"/>
            <a:ext cx="4112700" cy="5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94" name="Google Shape;1294;p104"/>
          <p:cNvSpPr txBox="1"/>
          <p:nvPr/>
        </p:nvSpPr>
        <p:spPr>
          <a:xfrm>
            <a:off x="1632575" y="3910275"/>
            <a:ext cx="1697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arela Round"/>
                <a:ea typeface="Varela Round"/>
                <a:cs typeface="Varela Round"/>
                <a:sym typeface="Varela Round"/>
              </a:rPr>
              <a:t>Perception of corruption</a:t>
            </a:r>
            <a:endParaRPr sz="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95" name="Google Shape;1295;p104"/>
          <p:cNvSpPr txBox="1"/>
          <p:nvPr/>
        </p:nvSpPr>
        <p:spPr>
          <a:xfrm>
            <a:off x="6046250" y="3910275"/>
            <a:ext cx="1697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arela Round"/>
                <a:ea typeface="Varela Round"/>
                <a:cs typeface="Varela Round"/>
                <a:sym typeface="Varela Round"/>
              </a:rPr>
              <a:t>Perception of corruption</a:t>
            </a:r>
            <a:endParaRPr sz="8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05"/>
          <p:cNvSpPr txBox="1"/>
          <p:nvPr>
            <p:ph type="title"/>
          </p:nvPr>
        </p:nvSpPr>
        <p:spPr>
          <a:xfrm>
            <a:off x="970450" y="495325"/>
            <a:ext cx="418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Regime Type</a:t>
            </a:r>
            <a:endParaRPr/>
          </a:p>
        </p:txBody>
      </p:sp>
      <p:pic>
        <p:nvPicPr>
          <p:cNvPr id="1301" name="Google Shape;1301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7890"/>
            <a:ext cx="5691208" cy="3793212"/>
          </a:xfrm>
          <a:prstGeom prst="rect">
            <a:avLst/>
          </a:prstGeom>
          <a:noFill/>
          <a:ln>
            <a:noFill/>
          </a:ln>
        </p:spPr>
      </p:pic>
      <p:sp>
        <p:nvSpPr>
          <p:cNvPr id="1302" name="Google Shape;1302;p105"/>
          <p:cNvSpPr txBox="1"/>
          <p:nvPr/>
        </p:nvSpPr>
        <p:spPr>
          <a:xfrm>
            <a:off x="5911075" y="2649400"/>
            <a:ext cx="31401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Low levels of democracy are not a strong predictor of happiness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○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Large disparity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03" name="Google Shape;1303;p105"/>
          <p:cNvSpPr txBox="1"/>
          <p:nvPr/>
        </p:nvSpPr>
        <p:spPr>
          <a:xfrm>
            <a:off x="5911075" y="20485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1000"/>
              </a:spcAft>
              <a:buSzPts val="14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High levels of democracy closely predict a higher level of happiness</a:t>
            </a:r>
            <a:endParaRPr/>
          </a:p>
        </p:txBody>
      </p:sp>
      <p:sp>
        <p:nvSpPr>
          <p:cNvPr id="1304" name="Google Shape;1304;p105"/>
          <p:cNvSpPr/>
          <p:nvPr/>
        </p:nvSpPr>
        <p:spPr>
          <a:xfrm>
            <a:off x="4414175" y="1478900"/>
            <a:ext cx="1497000" cy="1519500"/>
          </a:xfrm>
          <a:prstGeom prst="rect">
            <a:avLst/>
          </a:prstGeom>
          <a:noFill/>
          <a:ln cap="flat" cmpd="sng" w="38100">
            <a:solidFill>
              <a:srgbClr val="D038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105"/>
          <p:cNvSpPr/>
          <p:nvPr/>
        </p:nvSpPr>
        <p:spPr>
          <a:xfrm>
            <a:off x="492300" y="1608800"/>
            <a:ext cx="1497000" cy="2830200"/>
          </a:xfrm>
          <a:prstGeom prst="rect">
            <a:avLst/>
          </a:prstGeom>
          <a:noFill/>
          <a:ln cap="flat" cmpd="sng" w="38100">
            <a:solidFill>
              <a:srgbClr val="D038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105"/>
          <p:cNvSpPr/>
          <p:nvPr/>
        </p:nvSpPr>
        <p:spPr>
          <a:xfrm>
            <a:off x="643775" y="4607700"/>
            <a:ext cx="5076000" cy="53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105"/>
          <p:cNvSpPr txBox="1"/>
          <p:nvPr/>
        </p:nvSpPr>
        <p:spPr>
          <a:xfrm>
            <a:off x="492300" y="4540175"/>
            <a:ext cx="56913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Varela Round"/>
                <a:ea typeface="Varela Round"/>
                <a:cs typeface="Varela Round"/>
                <a:sym typeface="Varela Round"/>
              </a:rPr>
              <a:t>   Authoritarian			      Flawed Democracy</a:t>
            </a:r>
            <a:endParaRPr sz="13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08" name="Google Shape;1308;p105"/>
          <p:cNvSpPr txBox="1"/>
          <p:nvPr/>
        </p:nvSpPr>
        <p:spPr>
          <a:xfrm>
            <a:off x="1842975" y="4768650"/>
            <a:ext cx="56913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Varela Round"/>
                <a:ea typeface="Varela Round"/>
                <a:cs typeface="Varela Round"/>
                <a:sym typeface="Varela Round"/>
              </a:rPr>
              <a:t> Hybrid Regime			       Full Democracy</a:t>
            </a:r>
            <a:endParaRPr sz="13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06"/>
          <p:cNvSpPr txBox="1"/>
          <p:nvPr>
            <p:ph type="title"/>
          </p:nvPr>
        </p:nvSpPr>
        <p:spPr>
          <a:xfrm>
            <a:off x="720000" y="472790"/>
            <a:ext cx="405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Corruption &amp; Democracy</a:t>
            </a:r>
            <a:endParaRPr/>
          </a:p>
        </p:txBody>
      </p:sp>
      <p:pic>
        <p:nvPicPr>
          <p:cNvPr id="1314" name="Google Shape;1314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7890"/>
            <a:ext cx="5691208" cy="3793212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p106"/>
          <p:cNvSpPr txBox="1"/>
          <p:nvPr/>
        </p:nvSpPr>
        <p:spPr>
          <a:xfrm>
            <a:off x="5902475" y="1626875"/>
            <a:ext cx="31965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arela Round"/>
              <a:buChar char="●"/>
            </a:pPr>
            <a:r>
              <a:rPr lang="en" sz="1300">
                <a:latin typeface="Varela Round"/>
                <a:ea typeface="Varela Round"/>
                <a:cs typeface="Varela Round"/>
                <a:sym typeface="Varela Round"/>
              </a:rPr>
              <a:t>Countries with high democracy and low corruption tend to be happier</a:t>
            </a:r>
            <a:endParaRPr sz="13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16" name="Google Shape;1316;p106"/>
          <p:cNvSpPr txBox="1"/>
          <p:nvPr/>
        </p:nvSpPr>
        <p:spPr>
          <a:xfrm>
            <a:off x="618725" y="1969100"/>
            <a:ext cx="14631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03887"/>
                </a:solidFill>
                <a:latin typeface="Varela Round"/>
                <a:ea typeface="Varela Round"/>
                <a:cs typeface="Varela Round"/>
                <a:sym typeface="Varela Round"/>
              </a:rPr>
              <a:t>High Democracy, Low Corruption</a:t>
            </a:r>
            <a:endParaRPr b="1" sz="1100">
              <a:solidFill>
                <a:srgbClr val="D03887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17" name="Google Shape;1317;p106"/>
          <p:cNvSpPr/>
          <p:nvPr/>
        </p:nvSpPr>
        <p:spPr>
          <a:xfrm>
            <a:off x="2692300" y="1343850"/>
            <a:ext cx="2397300" cy="1733400"/>
          </a:xfrm>
          <a:prstGeom prst="rect">
            <a:avLst/>
          </a:prstGeom>
          <a:noFill/>
          <a:ln cap="flat" cmpd="sng" w="38100">
            <a:solidFill>
              <a:srgbClr val="D038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318" name="Google Shape;1318;p106"/>
          <p:cNvSpPr txBox="1"/>
          <p:nvPr/>
        </p:nvSpPr>
        <p:spPr>
          <a:xfrm>
            <a:off x="3551075" y="1440125"/>
            <a:ext cx="14631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03887"/>
                </a:solidFill>
                <a:latin typeface="Varela Round"/>
                <a:ea typeface="Varela Round"/>
                <a:cs typeface="Varela Round"/>
                <a:sym typeface="Varela Round"/>
              </a:rPr>
              <a:t>High </a:t>
            </a:r>
            <a:r>
              <a:rPr b="1" lang="en" sz="1100">
                <a:solidFill>
                  <a:srgbClr val="D03887"/>
                </a:solidFill>
                <a:latin typeface="Varela Round"/>
                <a:ea typeface="Varela Round"/>
                <a:cs typeface="Varela Round"/>
                <a:sym typeface="Varela Round"/>
              </a:rPr>
              <a:t>Democracy, </a:t>
            </a:r>
            <a:endParaRPr b="1" sz="1100">
              <a:solidFill>
                <a:srgbClr val="D03887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03887"/>
                </a:solidFill>
                <a:latin typeface="Varela Round"/>
                <a:ea typeface="Varela Round"/>
                <a:cs typeface="Varela Round"/>
                <a:sym typeface="Varela Round"/>
              </a:rPr>
              <a:t>High Corruption</a:t>
            </a:r>
            <a:endParaRPr b="1" sz="1100">
              <a:solidFill>
                <a:srgbClr val="D03887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19" name="Google Shape;1319;p106"/>
          <p:cNvSpPr/>
          <p:nvPr/>
        </p:nvSpPr>
        <p:spPr>
          <a:xfrm>
            <a:off x="2692300" y="2938575"/>
            <a:ext cx="2397300" cy="1733400"/>
          </a:xfrm>
          <a:prstGeom prst="rect">
            <a:avLst/>
          </a:prstGeom>
          <a:noFill/>
          <a:ln cap="flat" cmpd="sng" w="38100">
            <a:solidFill>
              <a:srgbClr val="D038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320" name="Google Shape;1320;p106"/>
          <p:cNvSpPr txBox="1"/>
          <p:nvPr/>
        </p:nvSpPr>
        <p:spPr>
          <a:xfrm>
            <a:off x="3494800" y="3967325"/>
            <a:ext cx="1594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03887"/>
                </a:solidFill>
                <a:latin typeface="Varela Round"/>
                <a:ea typeface="Varela Round"/>
                <a:cs typeface="Varela Round"/>
                <a:sym typeface="Varela Round"/>
              </a:rPr>
              <a:t>Low</a:t>
            </a:r>
            <a:r>
              <a:rPr b="1" lang="en" sz="1100">
                <a:solidFill>
                  <a:srgbClr val="D03887"/>
                </a:solidFill>
                <a:latin typeface="Varela Round"/>
                <a:ea typeface="Varela Round"/>
                <a:cs typeface="Varela Round"/>
                <a:sym typeface="Varela Round"/>
              </a:rPr>
              <a:t> Democracy, </a:t>
            </a:r>
            <a:endParaRPr b="1" sz="1100">
              <a:solidFill>
                <a:srgbClr val="D03887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03887"/>
                </a:solidFill>
                <a:latin typeface="Varela Round"/>
                <a:ea typeface="Varela Round"/>
                <a:cs typeface="Varela Round"/>
                <a:sym typeface="Varela Round"/>
              </a:rPr>
              <a:t>High Corruption</a:t>
            </a:r>
            <a:endParaRPr b="1" sz="1100">
              <a:solidFill>
                <a:srgbClr val="D03887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21" name="Google Shape;1321;p106"/>
          <p:cNvSpPr txBox="1"/>
          <p:nvPr/>
        </p:nvSpPr>
        <p:spPr>
          <a:xfrm>
            <a:off x="5902475" y="2424150"/>
            <a:ext cx="31965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arela Round"/>
              <a:buChar char="●"/>
            </a:pPr>
            <a:r>
              <a:rPr lang="en" sz="1300">
                <a:latin typeface="Varela Round"/>
                <a:ea typeface="Varela Round"/>
                <a:cs typeface="Varela Round"/>
                <a:sym typeface="Varela Round"/>
              </a:rPr>
              <a:t>Countries with high democracy and high corruption have a greater disparity of happiness levels</a:t>
            </a:r>
            <a:endParaRPr sz="13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22" name="Google Shape;1322;p106"/>
          <p:cNvSpPr txBox="1"/>
          <p:nvPr/>
        </p:nvSpPr>
        <p:spPr>
          <a:xfrm>
            <a:off x="5902475" y="3398175"/>
            <a:ext cx="31965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arela Round"/>
              <a:buChar char="●"/>
            </a:pPr>
            <a:r>
              <a:rPr lang="en" sz="1300">
                <a:latin typeface="Varela Round"/>
                <a:ea typeface="Varela Round"/>
                <a:cs typeface="Varela Round"/>
                <a:sym typeface="Varela Round"/>
              </a:rPr>
              <a:t>Countries with low democracy and low corruption mostly have middle and lower levels of happiness</a:t>
            </a:r>
            <a:endParaRPr sz="13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23" name="Google Shape;1323;p106"/>
          <p:cNvSpPr/>
          <p:nvPr/>
        </p:nvSpPr>
        <p:spPr>
          <a:xfrm>
            <a:off x="508725" y="1343850"/>
            <a:ext cx="2397300" cy="1733400"/>
          </a:xfrm>
          <a:prstGeom prst="rect">
            <a:avLst/>
          </a:prstGeom>
          <a:noFill/>
          <a:ln cap="flat" cmpd="sng" w="38100">
            <a:solidFill>
              <a:srgbClr val="D038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ial Studies Subject for Middle School - 7th Grade: Introduction to Civics by Slidesgo">
  <a:themeElements>
    <a:clrScheme name="Simple Light">
      <a:dk1>
        <a:srgbClr val="303245"/>
      </a:dk1>
      <a:lt1>
        <a:srgbClr val="FFFFFF"/>
      </a:lt1>
      <a:dk2>
        <a:srgbClr val="EFF2F5"/>
      </a:dk2>
      <a:lt2>
        <a:srgbClr val="97ABC3"/>
      </a:lt2>
      <a:accent1>
        <a:srgbClr val="818A9C"/>
      </a:accent1>
      <a:accent2>
        <a:srgbClr val="6E6EE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32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cial Studies Subject for Middle School - 7th Grade: Introduction to Civics by Slidesgo">
  <a:themeElements>
    <a:clrScheme name="Simple Light">
      <a:dk1>
        <a:srgbClr val="303245"/>
      </a:dk1>
      <a:lt1>
        <a:srgbClr val="FFFFFF"/>
      </a:lt1>
      <a:dk2>
        <a:srgbClr val="EFF2F5"/>
      </a:dk2>
      <a:lt2>
        <a:srgbClr val="97ABC3"/>
      </a:lt2>
      <a:accent1>
        <a:srgbClr val="818A9C"/>
      </a:accent1>
      <a:accent2>
        <a:srgbClr val="6E6EE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32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ocial Studies Subject for Middle School - 7th Grade: Introduction to Civics by Slidesgo">
  <a:themeElements>
    <a:clrScheme name="Simple Light">
      <a:dk1>
        <a:srgbClr val="303245"/>
      </a:dk1>
      <a:lt1>
        <a:srgbClr val="FFFFFF"/>
      </a:lt1>
      <a:dk2>
        <a:srgbClr val="EFF2F5"/>
      </a:dk2>
      <a:lt2>
        <a:srgbClr val="97ABC3"/>
      </a:lt2>
      <a:accent1>
        <a:srgbClr val="818A9C"/>
      </a:accent1>
      <a:accent2>
        <a:srgbClr val="6E6EE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32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