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E0463-7149-4DB9-95F4-3D10B41E6BDF}" v="1" dt="2024-10-23T14:59:07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Patrignani" userId="52a850d1-a2f3-48d8-aa51-2eb5960332cc" providerId="ADAL" clId="{CA1E0463-7149-4DB9-95F4-3D10B41E6BDF}"/>
    <pc:docChg chg="custSel modSld">
      <pc:chgData name="Andres Patrignani" userId="52a850d1-a2f3-48d8-aa51-2eb5960332cc" providerId="ADAL" clId="{CA1E0463-7149-4DB9-95F4-3D10B41E6BDF}" dt="2024-10-23T15:00:50.087" v="178" actId="14100"/>
      <pc:docMkLst>
        <pc:docMk/>
      </pc:docMkLst>
      <pc:sldChg chg="addSp modSp mod">
        <pc:chgData name="Andres Patrignani" userId="52a850d1-a2f3-48d8-aa51-2eb5960332cc" providerId="ADAL" clId="{CA1E0463-7149-4DB9-95F4-3D10B41E6BDF}" dt="2024-10-23T15:00:50.087" v="178" actId="14100"/>
        <pc:sldMkLst>
          <pc:docMk/>
          <pc:sldMk cId="2251660798" sldId="256"/>
        </pc:sldMkLst>
        <pc:spChg chg="add mod">
          <ac:chgData name="Andres Patrignani" userId="52a850d1-a2f3-48d8-aa51-2eb5960332cc" providerId="ADAL" clId="{CA1E0463-7149-4DB9-95F4-3D10B41E6BDF}" dt="2024-10-23T15:00:50.087" v="178" actId="14100"/>
          <ac:spMkLst>
            <pc:docMk/>
            <pc:sldMk cId="2251660798" sldId="256"/>
            <ac:spMk id="6" creationId="{3616254F-DC45-D78E-2338-31D11B2FF6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BCA6-C0BC-D82A-BFD9-C983F274B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FE01E-910D-7BC6-3B00-48BD13FEA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0CF3-3F38-8CF3-2BCC-6311C32A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902F6-6F6D-095C-A5D1-0CD552A1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38C9-C3DF-9FD8-C684-1BCDCFC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8A29-0A36-DF3F-2352-9CAE4877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13261-7805-96BD-3336-EB7227E2A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D70BB-B0EC-C0B5-0132-531E128E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5DA09-490E-57DD-1218-9A7F6C2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C0BA8-7E7A-5CE4-EFAD-A3F5DD97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4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92E14-3C31-0610-E8FB-6D39B9F50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41F8C-CEDE-A803-CD60-183F68CF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DC605-C65D-0602-6588-FDC047A1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5574F-6CD3-A48A-327E-66654276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5F60B-5727-8B2E-558E-F225F71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70CA-D321-5108-BBA3-255928AA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CFC3-31ED-4907-A485-D798298A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F94CA-68CE-C340-2557-AC4163C9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4027C-4CE5-7CAF-801B-3B6D737C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4931D-78AF-E01C-5223-98218908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9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D917-8A9D-4E37-158A-1373FD95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D46C-83CF-74E2-1218-BF3BDAB1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927E-F80A-3C06-0E17-967D5899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DD0D-D3DA-3E99-0842-3C7F4BA7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EAE2-63C5-54CF-94D9-2C0237CD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160A-A072-445F-497C-240B20A3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183A-2B7E-A0B4-CE28-155B7EA99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46524-0304-1F4C-11D3-E8EB5F08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747E9-B0AF-024B-7C1D-EE972116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9A982-32A2-925E-B3E6-0121B7EA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9E54-D009-0272-7F2A-3A00E7E3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9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DF92-009C-8CE4-7024-AFB459B6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0F97-8A23-D4B1-2E96-7D321D1A1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7BE0E-D252-EE3D-437A-9F72DFA4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F3DDE-D765-07A2-8801-79DAE707C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6553C-4E33-C6BF-49F5-D92784BE1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2F2F9-44DC-BC1C-F7D1-A08CEE4C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926D0-1947-3421-02CC-EFEB3DC4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596B2-A796-E87E-2656-5E9B45D8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DA02-7189-9407-2A53-2C600A42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D51F8-E07C-98AC-662D-9A3C8269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047F2-ABF3-4A37-02AD-2B74AA6E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93EAB-D267-78FA-BCD2-F69A616F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E978C-C897-BA86-60AB-17BDD5A3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8124E-DDC8-171D-9F80-4E58A99C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3ACAE-D6E3-1E05-62A7-9CEA95C7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435-FD76-E4D8-540C-85B4BAA2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AA5D-2E16-B596-0972-45B36558A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07A9C-2265-8A1E-FFB3-935EDDFC5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AB655-4454-8817-9470-E819FA32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091F7-8F15-0723-70D6-128EA1DD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49985-73B3-33B0-392A-699ADA9E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1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5060-9729-3481-E1B6-23CA878C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08B42-6717-33B3-03D1-B137F83BE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BF7CA-9AFD-41B8-DA62-EB48C16F4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0C1B3-A04F-34CC-3CFE-8F03676F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F4527-07F8-0D78-DFDA-6D5648E3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9A041-51D0-A9A3-397F-5BA71343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1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802E0-9ABD-DD9E-6E00-1B3CC503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C8DC1-B997-F6C4-F11C-45B5FE7CC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28355-3347-2D79-9DCF-B086F76C6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863E21-CD6D-464B-805C-929CA9EBC1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A0F5E-1F3F-AE95-5BCF-5D8E3DA6A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38749-B340-E3A0-D1E8-436D4B450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49EB-D627-47B7-146B-0C56CBD8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sz="7200" dirty="0"/>
              <a:t>TEAM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85863-0466-8796-10E1-D49054EA4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639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Full name of team member 1 – Major</a:t>
            </a:r>
          </a:p>
          <a:p>
            <a:r>
              <a:rPr lang="en-US" dirty="0"/>
              <a:t>Full name of team member 2 - Major</a:t>
            </a:r>
          </a:p>
          <a:p>
            <a:r>
              <a:rPr lang="en-US" dirty="0"/>
              <a:t>Full name of team member 3 - Major</a:t>
            </a:r>
          </a:p>
          <a:p>
            <a:r>
              <a:rPr lang="en-US" dirty="0"/>
              <a:t>Full name of team member 4 - Major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6254F-DC45-D78E-2338-31D11B2FF6E7}"/>
              </a:ext>
            </a:extLst>
          </p:cNvPr>
          <p:cNvSpPr txBox="1"/>
          <p:nvPr/>
        </p:nvSpPr>
        <p:spPr>
          <a:xfrm>
            <a:off x="3319272" y="256032"/>
            <a:ext cx="6355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Before you start, replace “</a:t>
            </a:r>
            <a:r>
              <a:rPr lang="en-US" i="1" dirty="0" err="1">
                <a:solidFill>
                  <a:srgbClr val="FF0000"/>
                </a:solidFill>
              </a:rPr>
              <a:t>teamname</a:t>
            </a:r>
            <a:r>
              <a:rPr lang="en-US" dirty="0">
                <a:solidFill>
                  <a:srgbClr val="FF0000"/>
                </a:solidFill>
              </a:rPr>
              <a:t>” in the file name with the name of your team. Then delete this box with the red text.</a:t>
            </a:r>
          </a:p>
        </p:txBody>
      </p:sp>
    </p:spTree>
    <p:extLst>
      <p:ext uri="{BB962C8B-B14F-4D97-AF65-F5344CB8AC3E}">
        <p14:creationId xmlns:p14="http://schemas.microsoft.com/office/powerpoint/2010/main" val="225166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A147-DFBC-BCC8-F7B7-82C4DC54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779"/>
          </a:xfrm>
        </p:spPr>
        <p:txBody>
          <a:bodyPr/>
          <a:lstStyle/>
          <a:p>
            <a:r>
              <a:rPr lang="en-US" dirty="0"/>
              <a:t>Dashboard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A997F-5815-F227-BD20-80D0F2F8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ptos"/>
              </a:rPr>
              <a:t>Create a sketch showing dashboard input datasets, outputs, programming language, dashboard framework, and the overall data processing pipeline. Ensure the sketch is clearly visible. Focus on the main aspects of the dashboard.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0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TEAM NAME</vt:lpstr>
      <vt:lpstr>Dashboard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Patrignani</dc:creator>
  <cp:lastModifiedBy>Andres Patrignani</cp:lastModifiedBy>
  <cp:revision>1</cp:revision>
  <dcterms:created xsi:type="dcterms:W3CDTF">2024-10-23T14:21:43Z</dcterms:created>
  <dcterms:modified xsi:type="dcterms:W3CDTF">2024-10-23T15:00:52Z</dcterms:modified>
</cp:coreProperties>
</file>