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60" r:id="rId3"/>
    <p:sldId id="262" r:id="rId4"/>
    <p:sldId id="265" r:id="rId5"/>
    <p:sldId id="341" r:id="rId6"/>
    <p:sldId id="342" r:id="rId7"/>
    <p:sldId id="343" r:id="rId8"/>
    <p:sldId id="277" r:id="rId9"/>
    <p:sldId id="290" r:id="rId10"/>
    <p:sldId id="344" r:id="rId11"/>
    <p:sldId id="315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Fira Code" panose="020B0809050000020004" pitchFamily="49" charset="0"/>
      <p:regular r:id="rId15"/>
      <p:bold r:id="rId16"/>
    </p:embeddedFont>
    <p:embeddedFont>
      <p:font typeface="Fira Code Light" panose="020B0809050000020004" pitchFamily="49" charset="0"/>
      <p:regular r:id="rId17"/>
      <p:bold r:id="rId18"/>
    </p:embeddedFont>
    <p:embeddedFont>
      <p:font typeface="Oswald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E5A083"/>
    <a:srgbClr val="E07A88"/>
    <a:srgbClr val="FFEA7D"/>
    <a:srgbClr val="24BFEB"/>
    <a:srgbClr val="7E3BBE"/>
    <a:srgbClr val="0887F2"/>
    <a:srgbClr val="29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0FB6E-CD40-4561-906A-458514CB6124}">
  <a:tblStyle styleId="{55B0FB6E-CD40-4561-906A-458514CB6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Hello, my presentation topic is Application Programming Interface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Commonly known as API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are serval methods used to send a request using http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most common methods are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POST: Creates something on the web app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" dirty="0">
                <a:solidFill>
                  <a:srgbClr val="E07A88"/>
                </a:solidFill>
              </a:rPr>
              <a:t>GET: </a:t>
            </a:r>
            <a:r>
              <a:rPr lang="en-GB" dirty="0"/>
              <a:t>Reads info from the web app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PUT: Updates info on the web app (replace)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PATCH: also, used to  Update info no the web app (modify)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The difference between PUT and PATCH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is that put is used to replace information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whereas PATCH is used to modify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Lastly, DELETE: Delete info from the web app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12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 this presentation I will cover API concepts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Then we will see the different functions of APIs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And lastly, I will conclude with a demo on using YouTube API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First, let's take a look at what an API is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Say for example that we have this weather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This application has a huge network, set up all around the world, to collect weather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 order for the stake holders to maximize the app success,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They would want the ability to integrate this application with other popular applications and services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For example they would want to provide their services to custom IOS or Android applications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To make integration with third party custom application more feasible APIs must be used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So, An API is essentially a door way into the application’s information and services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Now they way to access this application’s API is by sending an HTTP GET Request </a:t>
            </a:r>
            <a:r>
              <a:rPr lang="en-GB" dirty="0" err="1"/>
              <a:t>massege</a:t>
            </a:r>
            <a:r>
              <a:rPr lang="en-GB" dirty="0"/>
              <a:t> to this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But what is HTTP?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HTTP stands for Hypertext Transfer Protocol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Used to load web pages using hypertext links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Commonly know as URLs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Designed to transfer info. between networked devices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69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are serval methods used to send a request using http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most common methods are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POST: Creates something on the web app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" dirty="0">
                <a:solidFill>
                  <a:srgbClr val="E07A88"/>
                </a:solidFill>
              </a:rPr>
              <a:t>GET: </a:t>
            </a:r>
            <a:r>
              <a:rPr lang="en-GB" dirty="0"/>
              <a:t>Reads info from the web app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PUT: Updates info on the web app (replace)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PATCH: also, used to  Update info no the web app (modify)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The difference between PUT and PATCH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is that put is used to replace information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whereas PATCH is used to modify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Lastly, DELETE: Delete info from the web app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67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Now, once the HTTP GET request is sent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response from the application will be in JSON format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Some times application are set to respond with xml format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 will see how this going to look like in the demo part of this </a:t>
            </a:r>
            <a:r>
              <a:rPr lang="en-GB" dirty="0" err="1"/>
              <a:t>presntation</a:t>
            </a:r>
            <a:r>
              <a:rPr lang="en-GB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00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Here is an example of a real weather API URL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 this URL we see the main components of a request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First we need the end point from where the information will be </a:t>
            </a:r>
            <a:r>
              <a:rPr lang="en-GB" dirty="0" err="1"/>
              <a:t>retrived</a:t>
            </a: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Then a question mark is added indicating the start of our query details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first parameter of this query is the city of which we want to retrieve the weather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second parameter of the query is the API key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API key is mandatory to obtain from the platform form which the API is accessed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This key is used to track clients requests so that over whelming requests are prevented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fad8134e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fad8134e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Now let us have a look at how to use YouTube API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Say for example we want to build a model that predicts YouTube video view-count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Based on the thumbnail image used for the video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 this case we need a dataset that has thumbnail images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And information about the video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So lets try to build such dataset.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9" r:id="rId6"/>
    <p:sldLayoutId id="2147483662" r:id="rId7"/>
    <p:sldLayoutId id="2147483668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" TargetMode="External"/><Relationship Id="rId7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.xml"/><Relationship Id="rId5" Type="http://schemas.openxmlformats.org/officeDocument/2006/relationships/hyperlink" Target="https://aws.amazon.com/what-is/api/" TargetMode="External"/><Relationship Id="rId4" Type="http://schemas.openxmlformats.org/officeDocument/2006/relationships/hyperlink" Target="https://www.cloudflare.com/learning/ddos/glossary/hypertext-transfer-protocol-htt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penweathermap.org/data/2.5/wather?q=%7bc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4" y="3269137"/>
            <a:ext cx="3645575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Presnted by Abdulraman Aleid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/Application Programming Interface (API)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12" name="Google Shape;1212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5" name="Google Shape;1215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6" name="Google Shape;1216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7" name="Google Shape;1217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8" name="Google Shape;1218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9" name="Google Shape;1219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20" name="Google Shape;1220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22" name="Google Shape;1222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3" name="Google Shape;1223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7" name="Google Shape;1227;p59"/>
          <p:cNvSpPr txBox="1">
            <a:spLocks noGrp="1"/>
          </p:cNvSpPr>
          <p:nvPr>
            <p:ph type="subTitle" idx="1"/>
          </p:nvPr>
        </p:nvSpPr>
        <p:spPr>
          <a:xfrm>
            <a:off x="1257513" y="1290918"/>
            <a:ext cx="6494716" cy="2911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https://developers.google.com/youtube/v3</a:t>
            </a:r>
            <a:endParaRPr lang="en-GB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https://www.cloudflare.com/learning/ddos/glossary/hypertext-transfer-protocol-http/</a:t>
            </a:r>
            <a:endParaRPr lang="en-GB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https://aws.amazon.com/what-is/api/</a:t>
            </a:r>
            <a:endParaRPr lang="en-GB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https://www.redhat.com/en/topics/api/what-are-application-programming-interfaces</a:t>
            </a:r>
            <a:endParaRPr dirty="0"/>
          </a:p>
        </p:txBody>
      </p:sp>
      <p:sp>
        <p:nvSpPr>
          <p:cNvPr id="1238" name="Google Shape;1238;p5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FFEA7D"/>
                </a:solidFill>
              </a:rPr>
              <a:t> </a:t>
            </a:r>
            <a:r>
              <a:rPr lang="en" dirty="0">
                <a:solidFill>
                  <a:srgbClr val="E2E2E2"/>
                </a:solidFill>
              </a:rPr>
              <a:t>Refrences</a:t>
            </a:r>
            <a:endParaRPr dirty="0">
              <a:solidFill>
                <a:srgbClr val="E2E2E2"/>
              </a:solidFill>
            </a:endParaRPr>
          </a:p>
        </p:txBody>
      </p:sp>
      <p:sp>
        <p:nvSpPr>
          <p:cNvPr id="1245" name="Google Shape;1245;p59">
            <a:hlinkClick r:id="rId6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59">
            <a:hlinkClick r:id="rId6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59">
            <a:hlinkClick r:id="rId7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5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5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50" name="Google Shape;1250;p5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790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948600" y="1819337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/THANKS!</a:t>
            </a:r>
            <a:endParaRPr dirty="0"/>
          </a:p>
        </p:txBody>
      </p:sp>
      <p:sp>
        <p:nvSpPr>
          <p:cNvPr id="3565" name="Google Shape;3565;p90"/>
          <p:cNvSpPr txBox="1">
            <a:spLocks noGrp="1"/>
          </p:cNvSpPr>
          <p:nvPr>
            <p:ph type="subTitle" idx="1"/>
          </p:nvPr>
        </p:nvSpPr>
        <p:spPr>
          <a:xfrm>
            <a:off x="948600" y="2763899"/>
            <a:ext cx="42939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/DO YOU HAVE ANY QUESTIONS?</a:t>
            </a:r>
            <a:endParaRPr dirty="0"/>
          </a:p>
        </p:txBody>
      </p:sp>
      <p:cxnSp>
        <p:nvCxnSpPr>
          <p:cNvPr id="3585" name="Google Shape;3585;p90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86" name="Google Shape;3586;p90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7" name="Google Shape;3587;p90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9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2" name="Google Shape;3632;p9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3" name="Google Shape;3633;p90">
            <a:hlinkClick r:id="rId5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257EE-14BC-6F4D-9E6E-D602F942A2DC}"/>
              </a:ext>
            </a:extLst>
          </p:cNvPr>
          <p:cNvSpPr/>
          <p:nvPr/>
        </p:nvSpPr>
        <p:spPr>
          <a:xfrm>
            <a:off x="1047946" y="3535397"/>
            <a:ext cx="5957387" cy="519120"/>
          </a:xfrm>
          <a:prstGeom prst="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/CONCEPTS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API?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/APIs functions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API functions?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/YouTube API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r>
              <a:rPr lang="en" dirty="0"/>
              <a:t> on how to use YouTube API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 CONCEPTS</a:t>
            </a:r>
            <a:endParaRPr dirty="0"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77197" y="3107655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API?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AC8D597-A72E-E63B-6B30-4A98D8162A3F}"/>
              </a:ext>
            </a:extLst>
          </p:cNvPr>
          <p:cNvGrpSpPr/>
          <p:nvPr/>
        </p:nvGrpSpPr>
        <p:grpSpPr>
          <a:xfrm>
            <a:off x="5074436" y="1460964"/>
            <a:ext cx="1933511" cy="2376288"/>
            <a:chOff x="5074436" y="1460964"/>
            <a:chExt cx="1933511" cy="2376288"/>
          </a:xfrm>
        </p:grpSpPr>
        <p:sp>
          <p:nvSpPr>
            <p:cNvPr id="667" name="Google Shape;667;p40"/>
            <p:cNvSpPr/>
            <p:nvPr/>
          </p:nvSpPr>
          <p:spPr>
            <a:xfrm rot="5400000">
              <a:off x="6138303" y="1414816"/>
              <a:ext cx="823496" cy="915792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rot="5400000">
              <a:off x="4676767" y="1858633"/>
              <a:ext cx="1711321" cy="915983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 rot="5400000">
              <a:off x="6138318" y="2302666"/>
              <a:ext cx="823466" cy="915792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 rot="5400000">
              <a:off x="6503815" y="3333121"/>
              <a:ext cx="582959" cy="425304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rot="5400000">
              <a:off x="5487409" y="2841321"/>
              <a:ext cx="582959" cy="1408904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4519149" y="158062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2" name="Google Shape;692;p40"/>
          <p:cNvSpPr/>
          <p:nvPr/>
        </p:nvSpPr>
        <p:spPr>
          <a:xfrm>
            <a:off x="4693261" y="167094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0"/>
          <p:cNvSpPr/>
          <p:nvPr/>
        </p:nvSpPr>
        <p:spPr>
          <a:xfrm>
            <a:off x="4802654" y="171850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"/>
          <p:cNvSpPr/>
          <p:nvPr/>
        </p:nvSpPr>
        <p:spPr>
          <a:xfrm>
            <a:off x="4743648" y="186546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49713-A4A3-9D88-526C-E9A79D61C7AA}"/>
              </a:ext>
            </a:extLst>
          </p:cNvPr>
          <p:cNvGrpSpPr/>
          <p:nvPr/>
        </p:nvGrpSpPr>
        <p:grpSpPr>
          <a:xfrm>
            <a:off x="4693257" y="2037681"/>
            <a:ext cx="1007698" cy="131347"/>
            <a:chOff x="4693257" y="2037681"/>
            <a:chExt cx="1007698" cy="131347"/>
          </a:xfrm>
        </p:grpSpPr>
        <p:sp>
          <p:nvSpPr>
            <p:cNvPr id="696" name="Google Shape;696;p40"/>
            <p:cNvSpPr/>
            <p:nvPr/>
          </p:nvSpPr>
          <p:spPr>
            <a:xfrm>
              <a:off x="4693257" y="2037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909102" y="2037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124946" y="2037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5340791" y="2037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556856" y="2037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0"/>
          <p:cNvSpPr/>
          <p:nvPr/>
        </p:nvSpPr>
        <p:spPr>
          <a:xfrm>
            <a:off x="5124949" y="172615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0"/>
          <p:cNvSpPr/>
          <p:nvPr/>
        </p:nvSpPr>
        <p:spPr>
          <a:xfrm>
            <a:off x="5124949" y="181455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5124949" y="190272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E48AF1-A9B7-D211-75F1-0752AB510689}"/>
              </a:ext>
            </a:extLst>
          </p:cNvPr>
          <p:cNvGrpSpPr/>
          <p:nvPr/>
        </p:nvGrpSpPr>
        <p:grpSpPr>
          <a:xfrm>
            <a:off x="5363349" y="2724775"/>
            <a:ext cx="1355700" cy="262500"/>
            <a:chOff x="5363349" y="2724775"/>
            <a:chExt cx="1355700" cy="262500"/>
          </a:xfrm>
        </p:grpSpPr>
        <p:sp>
          <p:nvSpPr>
            <p:cNvPr id="705" name="Google Shape;705;p40"/>
            <p:cNvSpPr/>
            <p:nvPr/>
          </p:nvSpPr>
          <p:spPr>
            <a:xfrm>
              <a:off x="5363349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655324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5655324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5462449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5F0D67-A341-4AD9-E3E9-B0E82EB2294B}"/>
              </a:ext>
            </a:extLst>
          </p:cNvPr>
          <p:cNvGrpSpPr/>
          <p:nvPr/>
        </p:nvGrpSpPr>
        <p:grpSpPr>
          <a:xfrm>
            <a:off x="4730672" y="3452544"/>
            <a:ext cx="694575" cy="494692"/>
            <a:chOff x="4730672" y="3452544"/>
            <a:chExt cx="694575" cy="494692"/>
          </a:xfrm>
        </p:grpSpPr>
        <p:sp>
          <p:nvSpPr>
            <p:cNvPr id="710" name="Google Shape;710;p40"/>
            <p:cNvSpPr/>
            <p:nvPr/>
          </p:nvSpPr>
          <p:spPr>
            <a:xfrm rot="16198212">
              <a:off x="4830614" y="3352602"/>
              <a:ext cx="494692" cy="694575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4797803" y="3666618"/>
              <a:ext cx="560573" cy="241052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170082" y="3511508"/>
              <a:ext cx="124186" cy="124224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F44DA1-96DE-590E-FA6F-10CC9E31331A}"/>
              </a:ext>
            </a:extLst>
          </p:cNvPr>
          <p:cNvGrpSpPr/>
          <p:nvPr/>
        </p:nvGrpSpPr>
        <p:grpSpPr>
          <a:xfrm>
            <a:off x="6373626" y="3452544"/>
            <a:ext cx="767672" cy="251306"/>
            <a:chOff x="6373626" y="3452544"/>
            <a:chExt cx="767672" cy="251306"/>
          </a:xfrm>
        </p:grpSpPr>
        <p:sp>
          <p:nvSpPr>
            <p:cNvPr id="714" name="Google Shape;714;p40"/>
            <p:cNvSpPr/>
            <p:nvPr/>
          </p:nvSpPr>
          <p:spPr>
            <a:xfrm rot="16200000">
              <a:off x="6631809" y="3194361"/>
              <a:ext cx="251306" cy="767672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 rot="16200000">
              <a:off x="6446845" y="3497546"/>
              <a:ext cx="159098" cy="161286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 rot="16200000">
              <a:off x="6677904" y="3497546"/>
              <a:ext cx="159098" cy="161286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 rot="16200000">
              <a:off x="6908962" y="3497546"/>
              <a:ext cx="159098" cy="161286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0"/>
          <p:cNvSpPr/>
          <p:nvPr/>
        </p:nvSpPr>
        <p:spPr>
          <a:xfrm>
            <a:off x="6811923" y="2076075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6914016" y="2188899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6597507" y="2229648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6383098" y="2229648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1479;p67">
            <a:extLst>
              <a:ext uri="{FF2B5EF4-FFF2-40B4-BE49-F238E27FC236}">
                <a16:creationId xmlns:a16="http://schemas.microsoft.com/office/drawing/2014/main" id="{1938BCFC-30E7-D960-7F59-60A217D3FED3}"/>
              </a:ext>
            </a:extLst>
          </p:cNvPr>
          <p:cNvCxnSpPr/>
          <p:nvPr/>
        </p:nvCxnSpPr>
        <p:spPr>
          <a:xfrm rot="-5400000">
            <a:off x="4455332" y="1109841"/>
            <a:ext cx="625200" cy="804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480;p67">
            <a:extLst>
              <a:ext uri="{FF2B5EF4-FFF2-40B4-BE49-F238E27FC236}">
                <a16:creationId xmlns:a16="http://schemas.microsoft.com/office/drawing/2014/main" id="{5B0E7A05-7D18-E60B-DA59-4FE084706ED8}"/>
              </a:ext>
            </a:extLst>
          </p:cNvPr>
          <p:cNvCxnSpPr/>
          <p:nvPr/>
        </p:nvCxnSpPr>
        <p:spPr>
          <a:xfrm>
            <a:off x="6597507" y="1193946"/>
            <a:ext cx="800400" cy="62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482;p67">
            <a:extLst>
              <a:ext uri="{FF2B5EF4-FFF2-40B4-BE49-F238E27FC236}">
                <a16:creationId xmlns:a16="http://schemas.microsoft.com/office/drawing/2014/main" id="{736C3A83-922C-44AE-340C-DE2CCFF4B91A}"/>
              </a:ext>
            </a:extLst>
          </p:cNvPr>
          <p:cNvCxnSpPr/>
          <p:nvPr/>
        </p:nvCxnSpPr>
        <p:spPr>
          <a:xfrm rot="10800000">
            <a:off x="4369246" y="3486048"/>
            <a:ext cx="804300" cy="623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05EAE6-AE33-3724-0298-0D72EE4BE62E}"/>
              </a:ext>
            </a:extLst>
          </p:cNvPr>
          <p:cNvGrpSpPr/>
          <p:nvPr/>
        </p:nvGrpSpPr>
        <p:grpSpPr>
          <a:xfrm>
            <a:off x="3978970" y="1812376"/>
            <a:ext cx="390275" cy="1670411"/>
            <a:chOff x="3978970" y="1812376"/>
            <a:chExt cx="390275" cy="16704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055B25-A7E9-5D96-DA2A-F5158A45EFA0}"/>
                </a:ext>
              </a:extLst>
            </p:cNvPr>
            <p:cNvSpPr/>
            <p:nvPr/>
          </p:nvSpPr>
          <p:spPr>
            <a:xfrm>
              <a:off x="3978970" y="1812376"/>
              <a:ext cx="390275" cy="1670411"/>
            </a:xfrm>
            <a:custGeom>
              <a:avLst/>
              <a:gdLst>
                <a:gd name="connsiteX0" fmla="*/ 0 w 390275"/>
                <a:gd name="connsiteY0" fmla="*/ 0 h 1670411"/>
                <a:gd name="connsiteX1" fmla="*/ 390275 w 390275"/>
                <a:gd name="connsiteY1" fmla="*/ 0 h 1670411"/>
                <a:gd name="connsiteX2" fmla="*/ 390275 w 390275"/>
                <a:gd name="connsiteY2" fmla="*/ 1670411 h 1670411"/>
                <a:gd name="connsiteX3" fmla="*/ 0 w 390275"/>
                <a:gd name="connsiteY3" fmla="*/ 1670411 h 1670411"/>
                <a:gd name="connsiteX4" fmla="*/ 0 w 390275"/>
                <a:gd name="connsiteY4" fmla="*/ 0 h 1670411"/>
                <a:gd name="connsiteX0" fmla="*/ 0 w 390275"/>
                <a:gd name="connsiteY0" fmla="*/ 0 h 1670411"/>
                <a:gd name="connsiteX1" fmla="*/ 390275 w 390275"/>
                <a:gd name="connsiteY1" fmla="*/ 0 h 1670411"/>
                <a:gd name="connsiteX2" fmla="*/ 390275 w 390275"/>
                <a:gd name="connsiteY2" fmla="*/ 1670411 h 1670411"/>
                <a:gd name="connsiteX3" fmla="*/ 0 w 390275"/>
                <a:gd name="connsiteY3" fmla="*/ 1670411 h 1670411"/>
                <a:gd name="connsiteX4" fmla="*/ 0 w 390275"/>
                <a:gd name="connsiteY4" fmla="*/ 0 h 167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75" h="1670411">
                  <a:moveTo>
                    <a:pt x="0" y="0"/>
                  </a:moveTo>
                  <a:lnTo>
                    <a:pt x="390275" y="0"/>
                  </a:lnTo>
                  <a:lnTo>
                    <a:pt x="390275" y="1670411"/>
                  </a:lnTo>
                  <a:lnTo>
                    <a:pt x="0" y="16704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Google Shape;690;p40">
              <a:extLst>
                <a:ext uri="{FF2B5EF4-FFF2-40B4-BE49-F238E27FC236}">
                  <a16:creationId xmlns:a16="http://schemas.microsoft.com/office/drawing/2014/main" id="{4D9B190E-82DB-262A-5AE4-E03F1BB86D9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3462293" y="2511621"/>
              <a:ext cx="1412559" cy="284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9pPr>
            </a:lstStyle>
            <a:p>
              <a:pPr marL="0" indent="0" algn="ctr"/>
              <a:r>
                <a:rPr lang="en-GB" sz="1800" b="1" dirty="0"/>
                <a:t>API</a:t>
              </a:r>
            </a:p>
          </p:txBody>
        </p:sp>
      </p:grpSp>
      <p:sp>
        <p:nvSpPr>
          <p:cNvPr id="93" name="Google Shape;690;p40">
            <a:extLst>
              <a:ext uri="{FF2B5EF4-FFF2-40B4-BE49-F238E27FC236}">
                <a16:creationId xmlns:a16="http://schemas.microsoft.com/office/drawing/2014/main" id="{2EE31615-8D40-B735-3F82-B8CD8F02F2E2}"/>
              </a:ext>
            </a:extLst>
          </p:cNvPr>
          <p:cNvSpPr txBox="1">
            <a:spLocks/>
          </p:cNvSpPr>
          <p:nvPr/>
        </p:nvSpPr>
        <p:spPr>
          <a:xfrm>
            <a:off x="5008715" y="1051495"/>
            <a:ext cx="1737786" cy="28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GB" sz="1800" b="1"/>
              <a:t>WEATHER APP</a:t>
            </a:r>
            <a:endParaRPr lang="en-GB" sz="1800" b="1" dirty="0"/>
          </a:p>
        </p:txBody>
      </p:sp>
      <p:grpSp>
        <p:nvGrpSpPr>
          <p:cNvPr id="94" name="Google Shape;9496;p109">
            <a:extLst>
              <a:ext uri="{FF2B5EF4-FFF2-40B4-BE49-F238E27FC236}">
                <a16:creationId xmlns:a16="http://schemas.microsoft.com/office/drawing/2014/main" id="{B73F6F6E-6F01-ACEC-DED4-064BA477D779}"/>
              </a:ext>
            </a:extLst>
          </p:cNvPr>
          <p:cNvGrpSpPr/>
          <p:nvPr/>
        </p:nvGrpSpPr>
        <p:grpSpPr>
          <a:xfrm>
            <a:off x="6000031" y="1273836"/>
            <a:ext cx="785425" cy="649236"/>
            <a:chOff x="1356297" y="3210890"/>
            <a:chExt cx="431368" cy="380189"/>
          </a:xfrm>
        </p:grpSpPr>
        <p:sp>
          <p:nvSpPr>
            <p:cNvPr id="95" name="Google Shape;9497;p109">
              <a:extLst>
                <a:ext uri="{FF2B5EF4-FFF2-40B4-BE49-F238E27FC236}">
                  <a16:creationId xmlns:a16="http://schemas.microsoft.com/office/drawing/2014/main" id="{0CF429D1-E648-35A8-E12B-76B7B25660E7}"/>
                </a:ext>
              </a:extLst>
            </p:cNvPr>
            <p:cNvSpPr/>
            <p:nvPr/>
          </p:nvSpPr>
          <p:spPr>
            <a:xfrm>
              <a:off x="1418432" y="3271343"/>
              <a:ext cx="191369" cy="190843"/>
            </a:xfrm>
            <a:custGeom>
              <a:avLst/>
              <a:gdLst/>
              <a:ahLst/>
              <a:cxnLst/>
              <a:rect l="l" t="t" r="r" b="b"/>
              <a:pathLst>
                <a:path w="7284" h="7264" extrusionOk="0">
                  <a:moveTo>
                    <a:pt x="3642" y="1"/>
                  </a:moveTo>
                  <a:cubicBezTo>
                    <a:pt x="1631" y="1"/>
                    <a:pt x="1" y="1631"/>
                    <a:pt x="1" y="3642"/>
                  </a:cubicBezTo>
                  <a:lnTo>
                    <a:pt x="1" y="3739"/>
                  </a:lnTo>
                  <a:lnTo>
                    <a:pt x="1" y="3774"/>
                  </a:lnTo>
                  <a:lnTo>
                    <a:pt x="1" y="3837"/>
                  </a:lnTo>
                  <a:lnTo>
                    <a:pt x="1" y="3878"/>
                  </a:lnTo>
                  <a:lnTo>
                    <a:pt x="1" y="3934"/>
                  </a:lnTo>
                  <a:lnTo>
                    <a:pt x="1" y="3975"/>
                  </a:lnTo>
                  <a:cubicBezTo>
                    <a:pt x="1" y="3989"/>
                    <a:pt x="1" y="4010"/>
                    <a:pt x="1" y="4031"/>
                  </a:cubicBezTo>
                  <a:lnTo>
                    <a:pt x="8" y="4072"/>
                  </a:lnTo>
                  <a:cubicBezTo>
                    <a:pt x="8" y="4093"/>
                    <a:pt x="8" y="4114"/>
                    <a:pt x="15" y="4128"/>
                  </a:cubicBezTo>
                  <a:lnTo>
                    <a:pt x="22" y="4170"/>
                  </a:lnTo>
                  <a:cubicBezTo>
                    <a:pt x="22" y="4190"/>
                    <a:pt x="29" y="4204"/>
                    <a:pt x="29" y="4225"/>
                  </a:cubicBezTo>
                  <a:lnTo>
                    <a:pt x="36" y="4267"/>
                  </a:lnTo>
                  <a:lnTo>
                    <a:pt x="43" y="4322"/>
                  </a:lnTo>
                  <a:lnTo>
                    <a:pt x="56" y="4357"/>
                  </a:lnTo>
                  <a:cubicBezTo>
                    <a:pt x="56" y="4378"/>
                    <a:pt x="63" y="4398"/>
                    <a:pt x="63" y="4412"/>
                  </a:cubicBezTo>
                  <a:lnTo>
                    <a:pt x="70" y="4454"/>
                  </a:lnTo>
                  <a:cubicBezTo>
                    <a:pt x="77" y="4475"/>
                    <a:pt x="84" y="4496"/>
                    <a:pt x="84" y="4509"/>
                  </a:cubicBezTo>
                  <a:lnTo>
                    <a:pt x="98" y="4544"/>
                  </a:lnTo>
                  <a:cubicBezTo>
                    <a:pt x="98" y="4572"/>
                    <a:pt x="105" y="4593"/>
                    <a:pt x="112" y="4613"/>
                  </a:cubicBezTo>
                  <a:lnTo>
                    <a:pt x="119" y="4634"/>
                  </a:lnTo>
                  <a:cubicBezTo>
                    <a:pt x="126" y="4669"/>
                    <a:pt x="140" y="4697"/>
                    <a:pt x="147" y="4724"/>
                  </a:cubicBezTo>
                  <a:lnTo>
                    <a:pt x="154" y="4745"/>
                  </a:lnTo>
                  <a:cubicBezTo>
                    <a:pt x="160" y="4773"/>
                    <a:pt x="167" y="4794"/>
                    <a:pt x="174" y="4815"/>
                  </a:cubicBezTo>
                  <a:lnTo>
                    <a:pt x="188" y="4849"/>
                  </a:lnTo>
                  <a:lnTo>
                    <a:pt x="209" y="4898"/>
                  </a:lnTo>
                  <a:lnTo>
                    <a:pt x="223" y="4939"/>
                  </a:lnTo>
                  <a:lnTo>
                    <a:pt x="244" y="4988"/>
                  </a:lnTo>
                  <a:lnTo>
                    <a:pt x="258" y="5023"/>
                  </a:lnTo>
                  <a:lnTo>
                    <a:pt x="278" y="5078"/>
                  </a:lnTo>
                  <a:lnTo>
                    <a:pt x="292" y="5113"/>
                  </a:lnTo>
                  <a:lnTo>
                    <a:pt x="313" y="5161"/>
                  </a:lnTo>
                  <a:lnTo>
                    <a:pt x="334" y="5196"/>
                  </a:lnTo>
                  <a:lnTo>
                    <a:pt x="355" y="5245"/>
                  </a:lnTo>
                  <a:lnTo>
                    <a:pt x="376" y="5279"/>
                  </a:lnTo>
                  <a:lnTo>
                    <a:pt x="403" y="5328"/>
                  </a:lnTo>
                  <a:lnTo>
                    <a:pt x="417" y="5363"/>
                  </a:lnTo>
                  <a:lnTo>
                    <a:pt x="445" y="5411"/>
                  </a:lnTo>
                  <a:lnTo>
                    <a:pt x="466" y="5446"/>
                  </a:lnTo>
                  <a:lnTo>
                    <a:pt x="493" y="5501"/>
                  </a:lnTo>
                  <a:lnTo>
                    <a:pt x="507" y="5522"/>
                  </a:lnTo>
                  <a:lnTo>
                    <a:pt x="556" y="5598"/>
                  </a:lnTo>
                  <a:lnTo>
                    <a:pt x="563" y="5612"/>
                  </a:lnTo>
                  <a:lnTo>
                    <a:pt x="611" y="5675"/>
                  </a:lnTo>
                  <a:lnTo>
                    <a:pt x="625" y="5702"/>
                  </a:lnTo>
                  <a:lnTo>
                    <a:pt x="660" y="5751"/>
                  </a:lnTo>
                  <a:lnTo>
                    <a:pt x="681" y="5786"/>
                  </a:lnTo>
                  <a:lnTo>
                    <a:pt x="715" y="5827"/>
                  </a:lnTo>
                  <a:lnTo>
                    <a:pt x="736" y="5855"/>
                  </a:lnTo>
                  <a:lnTo>
                    <a:pt x="771" y="5904"/>
                  </a:lnTo>
                  <a:lnTo>
                    <a:pt x="799" y="5931"/>
                  </a:lnTo>
                  <a:lnTo>
                    <a:pt x="833" y="5973"/>
                  </a:lnTo>
                  <a:lnTo>
                    <a:pt x="854" y="6001"/>
                  </a:lnTo>
                  <a:lnTo>
                    <a:pt x="889" y="6042"/>
                  </a:lnTo>
                  <a:lnTo>
                    <a:pt x="917" y="6070"/>
                  </a:lnTo>
                  <a:lnTo>
                    <a:pt x="951" y="6112"/>
                  </a:lnTo>
                  <a:lnTo>
                    <a:pt x="979" y="6139"/>
                  </a:lnTo>
                  <a:lnTo>
                    <a:pt x="1021" y="6181"/>
                  </a:lnTo>
                  <a:lnTo>
                    <a:pt x="1041" y="6202"/>
                  </a:lnTo>
                  <a:lnTo>
                    <a:pt x="1090" y="6250"/>
                  </a:lnTo>
                  <a:lnTo>
                    <a:pt x="1104" y="6271"/>
                  </a:lnTo>
                  <a:lnTo>
                    <a:pt x="1173" y="6334"/>
                  </a:lnTo>
                  <a:lnTo>
                    <a:pt x="1243" y="6396"/>
                  </a:lnTo>
                  <a:cubicBezTo>
                    <a:pt x="1409" y="6535"/>
                    <a:pt x="1582" y="6660"/>
                    <a:pt x="1770" y="6771"/>
                  </a:cubicBezTo>
                  <a:lnTo>
                    <a:pt x="1784" y="6778"/>
                  </a:lnTo>
                  <a:lnTo>
                    <a:pt x="1860" y="6819"/>
                  </a:lnTo>
                  <a:lnTo>
                    <a:pt x="1881" y="6833"/>
                  </a:lnTo>
                  <a:lnTo>
                    <a:pt x="1971" y="6882"/>
                  </a:lnTo>
                  <a:lnTo>
                    <a:pt x="1992" y="6895"/>
                  </a:lnTo>
                  <a:lnTo>
                    <a:pt x="2068" y="6930"/>
                  </a:lnTo>
                  <a:lnTo>
                    <a:pt x="2096" y="6944"/>
                  </a:lnTo>
                  <a:lnTo>
                    <a:pt x="2179" y="6979"/>
                  </a:lnTo>
                  <a:lnTo>
                    <a:pt x="2200" y="6986"/>
                  </a:lnTo>
                  <a:lnTo>
                    <a:pt x="2297" y="7027"/>
                  </a:lnTo>
                  <a:lnTo>
                    <a:pt x="2325" y="7041"/>
                  </a:lnTo>
                  <a:lnTo>
                    <a:pt x="2401" y="7069"/>
                  </a:lnTo>
                  <a:lnTo>
                    <a:pt x="2429" y="7076"/>
                  </a:lnTo>
                  <a:lnTo>
                    <a:pt x="2519" y="7104"/>
                  </a:lnTo>
                  <a:lnTo>
                    <a:pt x="2533" y="7110"/>
                  </a:lnTo>
                  <a:lnTo>
                    <a:pt x="2637" y="7138"/>
                  </a:lnTo>
                  <a:lnTo>
                    <a:pt x="2664" y="7152"/>
                  </a:lnTo>
                  <a:lnTo>
                    <a:pt x="2741" y="7173"/>
                  </a:lnTo>
                  <a:lnTo>
                    <a:pt x="2775" y="7180"/>
                  </a:lnTo>
                  <a:lnTo>
                    <a:pt x="2873" y="7201"/>
                  </a:lnTo>
                  <a:lnTo>
                    <a:pt x="2886" y="7201"/>
                  </a:lnTo>
                  <a:lnTo>
                    <a:pt x="2990" y="7221"/>
                  </a:lnTo>
                  <a:lnTo>
                    <a:pt x="3018" y="7221"/>
                  </a:lnTo>
                  <a:lnTo>
                    <a:pt x="3101" y="7235"/>
                  </a:lnTo>
                  <a:lnTo>
                    <a:pt x="3136" y="7242"/>
                  </a:lnTo>
                  <a:lnTo>
                    <a:pt x="3240" y="7256"/>
                  </a:lnTo>
                  <a:lnTo>
                    <a:pt x="3247" y="7256"/>
                  </a:lnTo>
                  <a:lnTo>
                    <a:pt x="3358" y="7263"/>
                  </a:lnTo>
                  <a:lnTo>
                    <a:pt x="3892" y="7263"/>
                  </a:lnTo>
                  <a:lnTo>
                    <a:pt x="4003" y="7256"/>
                  </a:lnTo>
                  <a:lnTo>
                    <a:pt x="4010" y="7256"/>
                  </a:lnTo>
                  <a:lnTo>
                    <a:pt x="4107" y="7242"/>
                  </a:lnTo>
                  <a:lnTo>
                    <a:pt x="4142" y="7235"/>
                  </a:lnTo>
                  <a:lnTo>
                    <a:pt x="4232" y="7221"/>
                  </a:lnTo>
                  <a:lnTo>
                    <a:pt x="4260" y="7221"/>
                  </a:lnTo>
                  <a:lnTo>
                    <a:pt x="4371" y="7201"/>
                  </a:lnTo>
                  <a:lnTo>
                    <a:pt x="4378" y="7201"/>
                  </a:lnTo>
                  <a:lnTo>
                    <a:pt x="4475" y="7180"/>
                  </a:lnTo>
                  <a:lnTo>
                    <a:pt x="4509" y="7173"/>
                  </a:lnTo>
                  <a:lnTo>
                    <a:pt x="4586" y="7152"/>
                  </a:lnTo>
                  <a:lnTo>
                    <a:pt x="4614" y="7138"/>
                  </a:lnTo>
                  <a:lnTo>
                    <a:pt x="4718" y="7110"/>
                  </a:lnTo>
                  <a:lnTo>
                    <a:pt x="4731" y="7104"/>
                  </a:lnTo>
                  <a:lnTo>
                    <a:pt x="4822" y="7076"/>
                  </a:lnTo>
                  <a:lnTo>
                    <a:pt x="4849" y="7069"/>
                  </a:lnTo>
                  <a:lnTo>
                    <a:pt x="4933" y="7041"/>
                  </a:lnTo>
                  <a:lnTo>
                    <a:pt x="4953" y="7027"/>
                  </a:lnTo>
                  <a:lnTo>
                    <a:pt x="5051" y="6986"/>
                  </a:lnTo>
                  <a:lnTo>
                    <a:pt x="5071" y="6979"/>
                  </a:lnTo>
                  <a:lnTo>
                    <a:pt x="5155" y="6944"/>
                  </a:lnTo>
                  <a:lnTo>
                    <a:pt x="5182" y="6930"/>
                  </a:lnTo>
                  <a:lnTo>
                    <a:pt x="5259" y="6895"/>
                  </a:lnTo>
                  <a:lnTo>
                    <a:pt x="5279" y="6882"/>
                  </a:lnTo>
                  <a:lnTo>
                    <a:pt x="5377" y="6833"/>
                  </a:lnTo>
                  <a:lnTo>
                    <a:pt x="5397" y="6819"/>
                  </a:lnTo>
                  <a:lnTo>
                    <a:pt x="5467" y="6778"/>
                  </a:lnTo>
                  <a:lnTo>
                    <a:pt x="5481" y="6771"/>
                  </a:lnTo>
                  <a:cubicBezTo>
                    <a:pt x="5668" y="6660"/>
                    <a:pt x="5841" y="6535"/>
                    <a:pt x="6008" y="6396"/>
                  </a:cubicBezTo>
                  <a:lnTo>
                    <a:pt x="6077" y="6334"/>
                  </a:lnTo>
                  <a:lnTo>
                    <a:pt x="6146" y="6271"/>
                  </a:lnTo>
                  <a:lnTo>
                    <a:pt x="6160" y="6250"/>
                  </a:lnTo>
                  <a:lnTo>
                    <a:pt x="6209" y="6202"/>
                  </a:lnTo>
                  <a:lnTo>
                    <a:pt x="6257" y="6181"/>
                  </a:lnTo>
                  <a:lnTo>
                    <a:pt x="6299" y="6139"/>
                  </a:lnTo>
                  <a:lnTo>
                    <a:pt x="6320" y="6112"/>
                  </a:lnTo>
                  <a:lnTo>
                    <a:pt x="6361" y="6070"/>
                  </a:lnTo>
                  <a:lnTo>
                    <a:pt x="6382" y="6042"/>
                  </a:lnTo>
                  <a:lnTo>
                    <a:pt x="6424" y="6001"/>
                  </a:lnTo>
                  <a:lnTo>
                    <a:pt x="6445" y="5973"/>
                  </a:lnTo>
                  <a:lnTo>
                    <a:pt x="6479" y="5931"/>
                  </a:lnTo>
                  <a:lnTo>
                    <a:pt x="6507" y="5904"/>
                  </a:lnTo>
                  <a:lnTo>
                    <a:pt x="6535" y="5855"/>
                  </a:lnTo>
                  <a:lnTo>
                    <a:pt x="6563" y="5827"/>
                  </a:lnTo>
                  <a:lnTo>
                    <a:pt x="6590" y="5786"/>
                  </a:lnTo>
                  <a:lnTo>
                    <a:pt x="6618" y="5751"/>
                  </a:lnTo>
                  <a:lnTo>
                    <a:pt x="6653" y="5702"/>
                  </a:lnTo>
                  <a:lnTo>
                    <a:pt x="6667" y="5675"/>
                  </a:lnTo>
                  <a:lnTo>
                    <a:pt x="6708" y="5612"/>
                  </a:lnTo>
                  <a:lnTo>
                    <a:pt x="6715" y="5598"/>
                  </a:lnTo>
                  <a:lnTo>
                    <a:pt x="6764" y="5522"/>
                  </a:lnTo>
                  <a:lnTo>
                    <a:pt x="6785" y="5501"/>
                  </a:lnTo>
                  <a:lnTo>
                    <a:pt x="6812" y="5446"/>
                  </a:lnTo>
                  <a:lnTo>
                    <a:pt x="6833" y="5411"/>
                  </a:lnTo>
                  <a:lnTo>
                    <a:pt x="6861" y="5363"/>
                  </a:lnTo>
                  <a:lnTo>
                    <a:pt x="6875" y="5328"/>
                  </a:lnTo>
                  <a:lnTo>
                    <a:pt x="6902" y="5279"/>
                  </a:lnTo>
                  <a:lnTo>
                    <a:pt x="6923" y="5245"/>
                  </a:lnTo>
                  <a:lnTo>
                    <a:pt x="6944" y="5196"/>
                  </a:lnTo>
                  <a:lnTo>
                    <a:pt x="6958" y="5161"/>
                  </a:lnTo>
                  <a:lnTo>
                    <a:pt x="6986" y="5113"/>
                  </a:lnTo>
                  <a:lnTo>
                    <a:pt x="7000" y="5078"/>
                  </a:lnTo>
                  <a:lnTo>
                    <a:pt x="7020" y="5023"/>
                  </a:lnTo>
                  <a:lnTo>
                    <a:pt x="7034" y="4988"/>
                  </a:lnTo>
                  <a:lnTo>
                    <a:pt x="7055" y="4939"/>
                  </a:lnTo>
                  <a:lnTo>
                    <a:pt x="7069" y="4898"/>
                  </a:lnTo>
                  <a:lnTo>
                    <a:pt x="7090" y="4849"/>
                  </a:lnTo>
                  <a:lnTo>
                    <a:pt x="7104" y="4815"/>
                  </a:lnTo>
                  <a:lnTo>
                    <a:pt x="7124" y="4745"/>
                  </a:lnTo>
                  <a:lnTo>
                    <a:pt x="7131" y="4724"/>
                  </a:lnTo>
                  <a:cubicBezTo>
                    <a:pt x="7138" y="4690"/>
                    <a:pt x="7145" y="4662"/>
                    <a:pt x="7159" y="4634"/>
                  </a:cubicBezTo>
                  <a:lnTo>
                    <a:pt x="7166" y="4613"/>
                  </a:lnTo>
                  <a:cubicBezTo>
                    <a:pt x="7166" y="4593"/>
                    <a:pt x="7173" y="4572"/>
                    <a:pt x="7180" y="4544"/>
                  </a:cubicBezTo>
                  <a:lnTo>
                    <a:pt x="7194" y="4509"/>
                  </a:lnTo>
                  <a:lnTo>
                    <a:pt x="7208" y="4454"/>
                  </a:lnTo>
                  <a:lnTo>
                    <a:pt x="7215" y="4412"/>
                  </a:lnTo>
                  <a:cubicBezTo>
                    <a:pt x="7215" y="4398"/>
                    <a:pt x="7222" y="4378"/>
                    <a:pt x="7228" y="4357"/>
                  </a:cubicBezTo>
                  <a:lnTo>
                    <a:pt x="7235" y="4322"/>
                  </a:lnTo>
                  <a:cubicBezTo>
                    <a:pt x="7235" y="4301"/>
                    <a:pt x="7242" y="4280"/>
                    <a:pt x="7242" y="4267"/>
                  </a:cubicBezTo>
                  <a:lnTo>
                    <a:pt x="7249" y="4225"/>
                  </a:lnTo>
                  <a:lnTo>
                    <a:pt x="7256" y="4170"/>
                  </a:lnTo>
                  <a:lnTo>
                    <a:pt x="7263" y="4128"/>
                  </a:lnTo>
                  <a:cubicBezTo>
                    <a:pt x="7263" y="4107"/>
                    <a:pt x="7270" y="4093"/>
                    <a:pt x="7270" y="4072"/>
                  </a:cubicBezTo>
                  <a:lnTo>
                    <a:pt x="7277" y="4031"/>
                  </a:lnTo>
                  <a:cubicBezTo>
                    <a:pt x="7277" y="4010"/>
                    <a:pt x="7277" y="3996"/>
                    <a:pt x="7284" y="3975"/>
                  </a:cubicBezTo>
                  <a:cubicBezTo>
                    <a:pt x="7284" y="3954"/>
                    <a:pt x="7284" y="3948"/>
                    <a:pt x="7284" y="3934"/>
                  </a:cubicBezTo>
                  <a:lnTo>
                    <a:pt x="7284" y="3878"/>
                  </a:lnTo>
                  <a:lnTo>
                    <a:pt x="7284" y="3837"/>
                  </a:lnTo>
                  <a:lnTo>
                    <a:pt x="7284" y="3774"/>
                  </a:lnTo>
                  <a:lnTo>
                    <a:pt x="7284" y="3739"/>
                  </a:lnTo>
                  <a:lnTo>
                    <a:pt x="7284" y="3642"/>
                  </a:lnTo>
                  <a:cubicBezTo>
                    <a:pt x="7284" y="1631"/>
                    <a:pt x="5647" y="1"/>
                    <a:pt x="3642" y="1"/>
                  </a:cubicBezTo>
                  <a:close/>
                </a:path>
              </a:pathLst>
            </a:custGeom>
            <a:solidFill>
              <a:srgbClr val="8D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498;p109">
              <a:extLst>
                <a:ext uri="{FF2B5EF4-FFF2-40B4-BE49-F238E27FC236}">
                  <a16:creationId xmlns:a16="http://schemas.microsoft.com/office/drawing/2014/main" id="{B9C1BC98-1DFD-7CF7-4F40-CBFAC932BB9F}"/>
                </a:ext>
              </a:extLst>
            </p:cNvPr>
            <p:cNvSpPr/>
            <p:nvPr/>
          </p:nvSpPr>
          <p:spPr>
            <a:xfrm>
              <a:off x="1462543" y="3271159"/>
              <a:ext cx="147257" cy="177523"/>
            </a:xfrm>
            <a:custGeom>
              <a:avLst/>
              <a:gdLst/>
              <a:ahLst/>
              <a:cxnLst/>
              <a:rect l="l" t="t" r="r" b="b"/>
              <a:pathLst>
                <a:path w="5605" h="6757" extrusionOk="0">
                  <a:moveTo>
                    <a:pt x="2137" y="1"/>
                  </a:moveTo>
                  <a:cubicBezTo>
                    <a:pt x="708" y="806"/>
                    <a:pt x="1" y="2463"/>
                    <a:pt x="403" y="4045"/>
                  </a:cubicBezTo>
                  <a:cubicBezTo>
                    <a:pt x="812" y="5626"/>
                    <a:pt x="2234" y="6743"/>
                    <a:pt x="3871" y="6757"/>
                  </a:cubicBezTo>
                  <a:cubicBezTo>
                    <a:pt x="4037" y="6653"/>
                    <a:pt x="4197" y="6535"/>
                    <a:pt x="4350" y="6403"/>
                  </a:cubicBezTo>
                  <a:lnTo>
                    <a:pt x="4419" y="6341"/>
                  </a:lnTo>
                  <a:lnTo>
                    <a:pt x="4488" y="6278"/>
                  </a:lnTo>
                  <a:lnTo>
                    <a:pt x="4509" y="6257"/>
                  </a:lnTo>
                  <a:lnTo>
                    <a:pt x="4551" y="6216"/>
                  </a:lnTo>
                  <a:lnTo>
                    <a:pt x="4578" y="6188"/>
                  </a:lnTo>
                  <a:lnTo>
                    <a:pt x="4620" y="6146"/>
                  </a:lnTo>
                  <a:lnTo>
                    <a:pt x="4641" y="6119"/>
                  </a:lnTo>
                  <a:lnTo>
                    <a:pt x="4682" y="6084"/>
                  </a:lnTo>
                  <a:lnTo>
                    <a:pt x="4703" y="6049"/>
                  </a:lnTo>
                  <a:lnTo>
                    <a:pt x="4738" y="6015"/>
                  </a:lnTo>
                  <a:lnTo>
                    <a:pt x="4766" y="5980"/>
                  </a:lnTo>
                  <a:lnTo>
                    <a:pt x="4800" y="5938"/>
                  </a:lnTo>
                  <a:lnTo>
                    <a:pt x="4821" y="5911"/>
                  </a:lnTo>
                  <a:lnTo>
                    <a:pt x="4856" y="5869"/>
                  </a:lnTo>
                  <a:lnTo>
                    <a:pt x="4877" y="5834"/>
                  </a:lnTo>
                  <a:lnTo>
                    <a:pt x="4911" y="5793"/>
                  </a:lnTo>
                  <a:lnTo>
                    <a:pt x="4932" y="5765"/>
                  </a:lnTo>
                  <a:lnTo>
                    <a:pt x="4967" y="5716"/>
                  </a:lnTo>
                  <a:lnTo>
                    <a:pt x="4988" y="5689"/>
                  </a:lnTo>
                  <a:lnTo>
                    <a:pt x="5029" y="5619"/>
                  </a:lnTo>
                  <a:lnTo>
                    <a:pt x="5036" y="5612"/>
                  </a:lnTo>
                  <a:lnTo>
                    <a:pt x="5085" y="5536"/>
                  </a:lnTo>
                  <a:lnTo>
                    <a:pt x="5099" y="5508"/>
                  </a:lnTo>
                  <a:lnTo>
                    <a:pt x="5133" y="5453"/>
                  </a:lnTo>
                  <a:lnTo>
                    <a:pt x="5154" y="5425"/>
                  </a:lnTo>
                  <a:lnTo>
                    <a:pt x="5182" y="5370"/>
                  </a:lnTo>
                  <a:lnTo>
                    <a:pt x="5196" y="5342"/>
                  </a:lnTo>
                  <a:lnTo>
                    <a:pt x="5223" y="5293"/>
                  </a:lnTo>
                  <a:lnTo>
                    <a:pt x="5237" y="5252"/>
                  </a:lnTo>
                  <a:lnTo>
                    <a:pt x="5265" y="5210"/>
                  </a:lnTo>
                  <a:lnTo>
                    <a:pt x="5279" y="5168"/>
                  </a:lnTo>
                  <a:lnTo>
                    <a:pt x="5300" y="5120"/>
                  </a:lnTo>
                  <a:lnTo>
                    <a:pt x="5321" y="5085"/>
                  </a:lnTo>
                  <a:lnTo>
                    <a:pt x="5341" y="5037"/>
                  </a:lnTo>
                  <a:lnTo>
                    <a:pt x="5355" y="4995"/>
                  </a:lnTo>
                  <a:lnTo>
                    <a:pt x="5376" y="4946"/>
                  </a:lnTo>
                  <a:lnTo>
                    <a:pt x="5390" y="4912"/>
                  </a:lnTo>
                  <a:lnTo>
                    <a:pt x="5411" y="4856"/>
                  </a:lnTo>
                  <a:lnTo>
                    <a:pt x="5425" y="4822"/>
                  </a:lnTo>
                  <a:lnTo>
                    <a:pt x="5445" y="4759"/>
                  </a:lnTo>
                  <a:lnTo>
                    <a:pt x="5452" y="4731"/>
                  </a:lnTo>
                  <a:cubicBezTo>
                    <a:pt x="5459" y="4704"/>
                    <a:pt x="5466" y="4676"/>
                    <a:pt x="5480" y="4648"/>
                  </a:cubicBezTo>
                  <a:lnTo>
                    <a:pt x="5480" y="4627"/>
                  </a:lnTo>
                  <a:cubicBezTo>
                    <a:pt x="5487" y="4600"/>
                    <a:pt x="5494" y="4579"/>
                    <a:pt x="5501" y="4558"/>
                  </a:cubicBezTo>
                  <a:lnTo>
                    <a:pt x="5508" y="4523"/>
                  </a:lnTo>
                  <a:lnTo>
                    <a:pt x="5522" y="4461"/>
                  </a:lnTo>
                  <a:lnTo>
                    <a:pt x="5536" y="4426"/>
                  </a:lnTo>
                  <a:cubicBezTo>
                    <a:pt x="5536" y="4405"/>
                    <a:pt x="5543" y="4392"/>
                    <a:pt x="5543" y="4371"/>
                  </a:cubicBezTo>
                  <a:lnTo>
                    <a:pt x="5549" y="4329"/>
                  </a:lnTo>
                  <a:cubicBezTo>
                    <a:pt x="5549" y="4308"/>
                    <a:pt x="5556" y="4294"/>
                    <a:pt x="5563" y="4274"/>
                  </a:cubicBezTo>
                  <a:lnTo>
                    <a:pt x="5570" y="4232"/>
                  </a:lnTo>
                  <a:lnTo>
                    <a:pt x="5577" y="4177"/>
                  </a:lnTo>
                  <a:lnTo>
                    <a:pt x="5584" y="4135"/>
                  </a:lnTo>
                  <a:cubicBezTo>
                    <a:pt x="5584" y="4121"/>
                    <a:pt x="5591" y="4100"/>
                    <a:pt x="5591" y="4086"/>
                  </a:cubicBezTo>
                  <a:lnTo>
                    <a:pt x="5598" y="4045"/>
                  </a:lnTo>
                  <a:cubicBezTo>
                    <a:pt x="5598" y="4024"/>
                    <a:pt x="5598" y="4003"/>
                    <a:pt x="5598" y="3982"/>
                  </a:cubicBezTo>
                  <a:cubicBezTo>
                    <a:pt x="5605" y="3968"/>
                    <a:pt x="5598" y="3961"/>
                    <a:pt x="5598" y="3948"/>
                  </a:cubicBezTo>
                  <a:lnTo>
                    <a:pt x="5598" y="3885"/>
                  </a:lnTo>
                  <a:lnTo>
                    <a:pt x="5598" y="3851"/>
                  </a:lnTo>
                  <a:lnTo>
                    <a:pt x="5598" y="3781"/>
                  </a:lnTo>
                  <a:lnTo>
                    <a:pt x="5598" y="3746"/>
                  </a:lnTo>
                  <a:lnTo>
                    <a:pt x="5598" y="3649"/>
                  </a:lnTo>
                  <a:cubicBezTo>
                    <a:pt x="5605" y="2498"/>
                    <a:pt x="5057" y="1416"/>
                    <a:pt x="4134" y="729"/>
                  </a:cubicBezTo>
                  <a:lnTo>
                    <a:pt x="4148" y="722"/>
                  </a:lnTo>
                  <a:cubicBezTo>
                    <a:pt x="3566" y="285"/>
                    <a:pt x="2865" y="36"/>
                    <a:pt x="2137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499;p109">
              <a:extLst>
                <a:ext uri="{FF2B5EF4-FFF2-40B4-BE49-F238E27FC236}">
                  <a16:creationId xmlns:a16="http://schemas.microsoft.com/office/drawing/2014/main" id="{D120080B-FC84-294F-C3ED-DA54500A1D19}"/>
                </a:ext>
              </a:extLst>
            </p:cNvPr>
            <p:cNvSpPr/>
            <p:nvPr/>
          </p:nvSpPr>
          <p:spPr>
            <a:xfrm>
              <a:off x="1442681" y="3295408"/>
              <a:ext cx="144000" cy="143264"/>
            </a:xfrm>
            <a:custGeom>
              <a:avLst/>
              <a:gdLst/>
              <a:ahLst/>
              <a:cxnLst/>
              <a:rect l="l" t="t" r="r" b="b"/>
              <a:pathLst>
                <a:path w="5481" h="5453" extrusionOk="0">
                  <a:moveTo>
                    <a:pt x="2331" y="0"/>
                  </a:moveTo>
                  <a:lnTo>
                    <a:pt x="2296" y="7"/>
                  </a:lnTo>
                  <a:lnTo>
                    <a:pt x="2262" y="14"/>
                  </a:lnTo>
                  <a:lnTo>
                    <a:pt x="2234" y="14"/>
                  </a:lnTo>
                  <a:lnTo>
                    <a:pt x="2199" y="21"/>
                  </a:lnTo>
                  <a:lnTo>
                    <a:pt x="2165" y="28"/>
                  </a:lnTo>
                  <a:lnTo>
                    <a:pt x="2130" y="35"/>
                  </a:lnTo>
                  <a:lnTo>
                    <a:pt x="2102" y="42"/>
                  </a:lnTo>
                  <a:lnTo>
                    <a:pt x="2067" y="49"/>
                  </a:lnTo>
                  <a:lnTo>
                    <a:pt x="2040" y="56"/>
                  </a:lnTo>
                  <a:lnTo>
                    <a:pt x="2005" y="70"/>
                  </a:lnTo>
                  <a:lnTo>
                    <a:pt x="1977" y="77"/>
                  </a:lnTo>
                  <a:lnTo>
                    <a:pt x="1943" y="84"/>
                  </a:lnTo>
                  <a:lnTo>
                    <a:pt x="1908" y="98"/>
                  </a:lnTo>
                  <a:lnTo>
                    <a:pt x="1894" y="98"/>
                  </a:lnTo>
                  <a:lnTo>
                    <a:pt x="1873" y="104"/>
                  </a:lnTo>
                  <a:lnTo>
                    <a:pt x="1859" y="111"/>
                  </a:lnTo>
                  <a:lnTo>
                    <a:pt x="1846" y="111"/>
                  </a:lnTo>
                  <a:lnTo>
                    <a:pt x="1811" y="125"/>
                  </a:lnTo>
                  <a:lnTo>
                    <a:pt x="1783" y="139"/>
                  </a:lnTo>
                  <a:lnTo>
                    <a:pt x="1748" y="153"/>
                  </a:lnTo>
                  <a:lnTo>
                    <a:pt x="1728" y="160"/>
                  </a:lnTo>
                  <a:lnTo>
                    <a:pt x="1672" y="181"/>
                  </a:lnTo>
                  <a:lnTo>
                    <a:pt x="1644" y="195"/>
                  </a:lnTo>
                  <a:lnTo>
                    <a:pt x="1624" y="202"/>
                  </a:lnTo>
                  <a:lnTo>
                    <a:pt x="1610" y="209"/>
                  </a:lnTo>
                  <a:lnTo>
                    <a:pt x="1582" y="222"/>
                  </a:lnTo>
                  <a:lnTo>
                    <a:pt x="1561" y="229"/>
                  </a:lnTo>
                  <a:lnTo>
                    <a:pt x="1547" y="236"/>
                  </a:lnTo>
                  <a:lnTo>
                    <a:pt x="1520" y="250"/>
                  </a:lnTo>
                  <a:lnTo>
                    <a:pt x="1492" y="264"/>
                  </a:lnTo>
                  <a:lnTo>
                    <a:pt x="1464" y="278"/>
                  </a:lnTo>
                  <a:lnTo>
                    <a:pt x="1436" y="299"/>
                  </a:lnTo>
                  <a:lnTo>
                    <a:pt x="1402" y="313"/>
                  </a:lnTo>
                  <a:lnTo>
                    <a:pt x="1374" y="326"/>
                  </a:lnTo>
                  <a:lnTo>
                    <a:pt x="1346" y="347"/>
                  </a:lnTo>
                  <a:lnTo>
                    <a:pt x="1318" y="361"/>
                  </a:lnTo>
                  <a:lnTo>
                    <a:pt x="1291" y="375"/>
                  </a:lnTo>
                  <a:lnTo>
                    <a:pt x="1263" y="396"/>
                  </a:lnTo>
                  <a:lnTo>
                    <a:pt x="1235" y="410"/>
                  </a:lnTo>
                  <a:lnTo>
                    <a:pt x="1214" y="430"/>
                  </a:lnTo>
                  <a:lnTo>
                    <a:pt x="1187" y="444"/>
                  </a:lnTo>
                  <a:lnTo>
                    <a:pt x="1159" y="465"/>
                  </a:lnTo>
                  <a:lnTo>
                    <a:pt x="1131" y="486"/>
                  </a:lnTo>
                  <a:lnTo>
                    <a:pt x="1110" y="500"/>
                  </a:lnTo>
                  <a:lnTo>
                    <a:pt x="1083" y="521"/>
                  </a:lnTo>
                  <a:lnTo>
                    <a:pt x="1055" y="541"/>
                  </a:lnTo>
                  <a:lnTo>
                    <a:pt x="1027" y="562"/>
                  </a:lnTo>
                  <a:lnTo>
                    <a:pt x="1006" y="583"/>
                  </a:lnTo>
                  <a:lnTo>
                    <a:pt x="978" y="604"/>
                  </a:lnTo>
                  <a:lnTo>
                    <a:pt x="965" y="611"/>
                  </a:lnTo>
                  <a:lnTo>
                    <a:pt x="958" y="625"/>
                  </a:lnTo>
                  <a:lnTo>
                    <a:pt x="944" y="632"/>
                  </a:lnTo>
                  <a:lnTo>
                    <a:pt x="930" y="646"/>
                  </a:lnTo>
                  <a:lnTo>
                    <a:pt x="909" y="666"/>
                  </a:lnTo>
                  <a:lnTo>
                    <a:pt x="881" y="687"/>
                  </a:lnTo>
                  <a:cubicBezTo>
                    <a:pt x="750" y="812"/>
                    <a:pt x="625" y="951"/>
                    <a:pt x="514" y="1103"/>
                  </a:cubicBezTo>
                  <a:cubicBezTo>
                    <a:pt x="479" y="1152"/>
                    <a:pt x="444" y="1200"/>
                    <a:pt x="410" y="1256"/>
                  </a:cubicBezTo>
                  <a:lnTo>
                    <a:pt x="396" y="1270"/>
                  </a:lnTo>
                  <a:cubicBezTo>
                    <a:pt x="368" y="1325"/>
                    <a:pt x="340" y="1374"/>
                    <a:pt x="313" y="1429"/>
                  </a:cubicBezTo>
                  <a:lnTo>
                    <a:pt x="299" y="1443"/>
                  </a:lnTo>
                  <a:cubicBezTo>
                    <a:pt x="271" y="1499"/>
                    <a:pt x="250" y="1554"/>
                    <a:pt x="222" y="1610"/>
                  </a:cubicBezTo>
                  <a:lnTo>
                    <a:pt x="215" y="1630"/>
                  </a:lnTo>
                  <a:cubicBezTo>
                    <a:pt x="188" y="1686"/>
                    <a:pt x="167" y="1741"/>
                    <a:pt x="146" y="1797"/>
                  </a:cubicBezTo>
                  <a:lnTo>
                    <a:pt x="139" y="1818"/>
                  </a:lnTo>
                  <a:cubicBezTo>
                    <a:pt x="125" y="1873"/>
                    <a:pt x="105" y="1929"/>
                    <a:pt x="91" y="1991"/>
                  </a:cubicBezTo>
                  <a:lnTo>
                    <a:pt x="84" y="2012"/>
                  </a:lnTo>
                  <a:cubicBezTo>
                    <a:pt x="63" y="2067"/>
                    <a:pt x="56" y="2130"/>
                    <a:pt x="42" y="2185"/>
                  </a:cubicBezTo>
                  <a:lnTo>
                    <a:pt x="42" y="2213"/>
                  </a:lnTo>
                  <a:cubicBezTo>
                    <a:pt x="28" y="2269"/>
                    <a:pt x="21" y="2331"/>
                    <a:pt x="14" y="2393"/>
                  </a:cubicBezTo>
                  <a:lnTo>
                    <a:pt x="14" y="2414"/>
                  </a:lnTo>
                  <a:cubicBezTo>
                    <a:pt x="14" y="2449"/>
                    <a:pt x="7" y="2477"/>
                    <a:pt x="7" y="2511"/>
                  </a:cubicBezTo>
                  <a:cubicBezTo>
                    <a:pt x="0" y="2539"/>
                    <a:pt x="7" y="2574"/>
                    <a:pt x="0" y="2602"/>
                  </a:cubicBezTo>
                  <a:lnTo>
                    <a:pt x="0" y="2629"/>
                  </a:lnTo>
                  <a:lnTo>
                    <a:pt x="0" y="2719"/>
                  </a:lnTo>
                  <a:cubicBezTo>
                    <a:pt x="0" y="2817"/>
                    <a:pt x="7" y="2907"/>
                    <a:pt x="14" y="3004"/>
                  </a:cubicBezTo>
                  <a:cubicBezTo>
                    <a:pt x="14" y="3025"/>
                    <a:pt x="14" y="3045"/>
                    <a:pt x="21" y="3066"/>
                  </a:cubicBezTo>
                  <a:cubicBezTo>
                    <a:pt x="21" y="3087"/>
                    <a:pt x="28" y="3115"/>
                    <a:pt x="28" y="3143"/>
                  </a:cubicBezTo>
                  <a:cubicBezTo>
                    <a:pt x="49" y="3254"/>
                    <a:pt x="70" y="3364"/>
                    <a:pt x="105" y="3475"/>
                  </a:cubicBezTo>
                  <a:cubicBezTo>
                    <a:pt x="111" y="3510"/>
                    <a:pt x="125" y="3538"/>
                    <a:pt x="132" y="3573"/>
                  </a:cubicBezTo>
                  <a:lnTo>
                    <a:pt x="139" y="3600"/>
                  </a:lnTo>
                  <a:cubicBezTo>
                    <a:pt x="153" y="3621"/>
                    <a:pt x="160" y="3649"/>
                    <a:pt x="167" y="3670"/>
                  </a:cubicBezTo>
                  <a:lnTo>
                    <a:pt x="174" y="3690"/>
                  </a:lnTo>
                  <a:cubicBezTo>
                    <a:pt x="188" y="3718"/>
                    <a:pt x="195" y="3746"/>
                    <a:pt x="209" y="3774"/>
                  </a:cubicBezTo>
                  <a:cubicBezTo>
                    <a:pt x="313" y="4030"/>
                    <a:pt x="465" y="4273"/>
                    <a:pt x="639" y="4488"/>
                  </a:cubicBezTo>
                  <a:lnTo>
                    <a:pt x="666" y="4516"/>
                  </a:lnTo>
                  <a:lnTo>
                    <a:pt x="680" y="4537"/>
                  </a:lnTo>
                  <a:lnTo>
                    <a:pt x="743" y="4606"/>
                  </a:lnTo>
                  <a:lnTo>
                    <a:pt x="757" y="4620"/>
                  </a:lnTo>
                  <a:lnTo>
                    <a:pt x="819" y="4675"/>
                  </a:lnTo>
                  <a:lnTo>
                    <a:pt x="833" y="4696"/>
                  </a:lnTo>
                  <a:lnTo>
                    <a:pt x="902" y="4759"/>
                  </a:lnTo>
                  <a:lnTo>
                    <a:pt x="916" y="4773"/>
                  </a:lnTo>
                  <a:lnTo>
                    <a:pt x="978" y="4828"/>
                  </a:lnTo>
                  <a:lnTo>
                    <a:pt x="992" y="4842"/>
                  </a:lnTo>
                  <a:lnTo>
                    <a:pt x="1069" y="4897"/>
                  </a:lnTo>
                  <a:lnTo>
                    <a:pt x="1083" y="4911"/>
                  </a:lnTo>
                  <a:lnTo>
                    <a:pt x="1152" y="4960"/>
                  </a:lnTo>
                  <a:lnTo>
                    <a:pt x="1173" y="4974"/>
                  </a:lnTo>
                  <a:lnTo>
                    <a:pt x="1249" y="5029"/>
                  </a:lnTo>
                  <a:lnTo>
                    <a:pt x="1263" y="5036"/>
                  </a:lnTo>
                  <a:lnTo>
                    <a:pt x="1332" y="5078"/>
                  </a:lnTo>
                  <a:lnTo>
                    <a:pt x="1353" y="5092"/>
                  </a:lnTo>
                  <a:lnTo>
                    <a:pt x="1443" y="5140"/>
                  </a:lnTo>
                  <a:lnTo>
                    <a:pt x="1450" y="5147"/>
                  </a:lnTo>
                  <a:lnTo>
                    <a:pt x="1533" y="5189"/>
                  </a:lnTo>
                  <a:lnTo>
                    <a:pt x="1554" y="5196"/>
                  </a:lnTo>
                  <a:lnTo>
                    <a:pt x="1637" y="5237"/>
                  </a:lnTo>
                  <a:lnTo>
                    <a:pt x="1651" y="5244"/>
                  </a:lnTo>
                  <a:lnTo>
                    <a:pt x="1728" y="5272"/>
                  </a:lnTo>
                  <a:lnTo>
                    <a:pt x="1755" y="5286"/>
                  </a:lnTo>
                  <a:lnTo>
                    <a:pt x="1846" y="5320"/>
                  </a:lnTo>
                  <a:lnTo>
                    <a:pt x="1852" y="5320"/>
                  </a:lnTo>
                  <a:lnTo>
                    <a:pt x="1943" y="5348"/>
                  </a:lnTo>
                  <a:lnTo>
                    <a:pt x="1963" y="5355"/>
                  </a:lnTo>
                  <a:lnTo>
                    <a:pt x="2061" y="5376"/>
                  </a:lnTo>
                  <a:lnTo>
                    <a:pt x="2067" y="5376"/>
                  </a:lnTo>
                  <a:lnTo>
                    <a:pt x="2158" y="5397"/>
                  </a:lnTo>
                  <a:lnTo>
                    <a:pt x="2178" y="5404"/>
                  </a:lnTo>
                  <a:lnTo>
                    <a:pt x="2282" y="5425"/>
                  </a:lnTo>
                  <a:lnTo>
                    <a:pt x="2380" y="5438"/>
                  </a:lnTo>
                  <a:lnTo>
                    <a:pt x="2407" y="5438"/>
                  </a:lnTo>
                  <a:lnTo>
                    <a:pt x="2511" y="5452"/>
                  </a:lnTo>
                  <a:lnTo>
                    <a:pt x="2969" y="5452"/>
                  </a:lnTo>
                  <a:lnTo>
                    <a:pt x="3073" y="5438"/>
                  </a:lnTo>
                  <a:lnTo>
                    <a:pt x="3101" y="5438"/>
                  </a:lnTo>
                  <a:lnTo>
                    <a:pt x="3191" y="5425"/>
                  </a:lnTo>
                  <a:lnTo>
                    <a:pt x="3198" y="5425"/>
                  </a:lnTo>
                  <a:lnTo>
                    <a:pt x="3302" y="5404"/>
                  </a:lnTo>
                  <a:lnTo>
                    <a:pt x="3323" y="5397"/>
                  </a:lnTo>
                  <a:lnTo>
                    <a:pt x="3413" y="5376"/>
                  </a:lnTo>
                  <a:lnTo>
                    <a:pt x="3420" y="5376"/>
                  </a:lnTo>
                  <a:lnTo>
                    <a:pt x="3517" y="5355"/>
                  </a:lnTo>
                  <a:lnTo>
                    <a:pt x="3538" y="5348"/>
                  </a:lnTo>
                  <a:lnTo>
                    <a:pt x="3621" y="5320"/>
                  </a:lnTo>
                  <a:lnTo>
                    <a:pt x="3635" y="5320"/>
                  </a:lnTo>
                  <a:lnTo>
                    <a:pt x="3725" y="5286"/>
                  </a:lnTo>
                  <a:lnTo>
                    <a:pt x="3746" y="5272"/>
                  </a:lnTo>
                  <a:lnTo>
                    <a:pt x="3829" y="5244"/>
                  </a:lnTo>
                  <a:lnTo>
                    <a:pt x="3843" y="5237"/>
                  </a:lnTo>
                  <a:lnTo>
                    <a:pt x="3926" y="5196"/>
                  </a:lnTo>
                  <a:lnTo>
                    <a:pt x="3947" y="5189"/>
                  </a:lnTo>
                  <a:lnTo>
                    <a:pt x="4030" y="5147"/>
                  </a:lnTo>
                  <a:lnTo>
                    <a:pt x="4037" y="5140"/>
                  </a:lnTo>
                  <a:lnTo>
                    <a:pt x="4128" y="5092"/>
                  </a:lnTo>
                  <a:lnTo>
                    <a:pt x="4148" y="5078"/>
                  </a:lnTo>
                  <a:lnTo>
                    <a:pt x="4218" y="5036"/>
                  </a:lnTo>
                  <a:lnTo>
                    <a:pt x="4232" y="5029"/>
                  </a:lnTo>
                  <a:lnTo>
                    <a:pt x="4308" y="4974"/>
                  </a:lnTo>
                  <a:lnTo>
                    <a:pt x="4329" y="4960"/>
                  </a:lnTo>
                  <a:lnTo>
                    <a:pt x="4398" y="4911"/>
                  </a:lnTo>
                  <a:lnTo>
                    <a:pt x="4412" y="4897"/>
                  </a:lnTo>
                  <a:lnTo>
                    <a:pt x="4488" y="4842"/>
                  </a:lnTo>
                  <a:lnTo>
                    <a:pt x="4502" y="4828"/>
                  </a:lnTo>
                  <a:lnTo>
                    <a:pt x="4564" y="4773"/>
                  </a:lnTo>
                  <a:lnTo>
                    <a:pt x="4578" y="4759"/>
                  </a:lnTo>
                  <a:lnTo>
                    <a:pt x="4648" y="4696"/>
                  </a:lnTo>
                  <a:lnTo>
                    <a:pt x="4662" y="4675"/>
                  </a:lnTo>
                  <a:lnTo>
                    <a:pt x="4724" y="4620"/>
                  </a:lnTo>
                  <a:lnTo>
                    <a:pt x="4738" y="4606"/>
                  </a:lnTo>
                  <a:cubicBezTo>
                    <a:pt x="4759" y="4585"/>
                    <a:pt x="4780" y="4558"/>
                    <a:pt x="4800" y="4537"/>
                  </a:cubicBezTo>
                  <a:lnTo>
                    <a:pt x="4814" y="4516"/>
                  </a:lnTo>
                  <a:lnTo>
                    <a:pt x="4842" y="4488"/>
                  </a:lnTo>
                  <a:cubicBezTo>
                    <a:pt x="5022" y="4273"/>
                    <a:pt x="5168" y="4030"/>
                    <a:pt x="5272" y="3774"/>
                  </a:cubicBezTo>
                  <a:cubicBezTo>
                    <a:pt x="5286" y="3746"/>
                    <a:pt x="5293" y="3718"/>
                    <a:pt x="5307" y="3690"/>
                  </a:cubicBezTo>
                  <a:lnTo>
                    <a:pt x="5314" y="3670"/>
                  </a:lnTo>
                  <a:cubicBezTo>
                    <a:pt x="5321" y="3649"/>
                    <a:pt x="5327" y="3621"/>
                    <a:pt x="5341" y="3600"/>
                  </a:cubicBezTo>
                  <a:lnTo>
                    <a:pt x="5348" y="3573"/>
                  </a:lnTo>
                  <a:cubicBezTo>
                    <a:pt x="5355" y="3538"/>
                    <a:pt x="5369" y="3510"/>
                    <a:pt x="5376" y="3475"/>
                  </a:cubicBezTo>
                  <a:cubicBezTo>
                    <a:pt x="5411" y="3364"/>
                    <a:pt x="5432" y="3254"/>
                    <a:pt x="5452" y="3143"/>
                  </a:cubicBezTo>
                  <a:cubicBezTo>
                    <a:pt x="5452" y="3115"/>
                    <a:pt x="5459" y="3087"/>
                    <a:pt x="5459" y="3066"/>
                  </a:cubicBezTo>
                  <a:cubicBezTo>
                    <a:pt x="5466" y="3038"/>
                    <a:pt x="5466" y="3025"/>
                    <a:pt x="5466" y="3004"/>
                  </a:cubicBezTo>
                  <a:cubicBezTo>
                    <a:pt x="5473" y="2907"/>
                    <a:pt x="5480" y="2817"/>
                    <a:pt x="5480" y="2719"/>
                  </a:cubicBezTo>
                  <a:lnTo>
                    <a:pt x="5480" y="2629"/>
                  </a:lnTo>
                  <a:lnTo>
                    <a:pt x="5480" y="2602"/>
                  </a:lnTo>
                  <a:cubicBezTo>
                    <a:pt x="5480" y="2574"/>
                    <a:pt x="5480" y="2539"/>
                    <a:pt x="5473" y="2511"/>
                  </a:cubicBezTo>
                  <a:cubicBezTo>
                    <a:pt x="5466" y="2477"/>
                    <a:pt x="5466" y="2449"/>
                    <a:pt x="5466" y="2414"/>
                  </a:cubicBezTo>
                  <a:lnTo>
                    <a:pt x="5466" y="2393"/>
                  </a:lnTo>
                  <a:cubicBezTo>
                    <a:pt x="5459" y="2331"/>
                    <a:pt x="5445" y="2269"/>
                    <a:pt x="5438" y="2213"/>
                  </a:cubicBezTo>
                  <a:lnTo>
                    <a:pt x="5438" y="2185"/>
                  </a:lnTo>
                  <a:cubicBezTo>
                    <a:pt x="5425" y="2130"/>
                    <a:pt x="5411" y="2074"/>
                    <a:pt x="5397" y="2012"/>
                  </a:cubicBezTo>
                  <a:lnTo>
                    <a:pt x="5390" y="1991"/>
                  </a:lnTo>
                  <a:cubicBezTo>
                    <a:pt x="5376" y="1929"/>
                    <a:pt x="5355" y="1873"/>
                    <a:pt x="5334" y="1818"/>
                  </a:cubicBezTo>
                  <a:lnTo>
                    <a:pt x="5327" y="1797"/>
                  </a:lnTo>
                  <a:cubicBezTo>
                    <a:pt x="5307" y="1734"/>
                    <a:pt x="5286" y="1679"/>
                    <a:pt x="5265" y="1630"/>
                  </a:cubicBezTo>
                  <a:lnTo>
                    <a:pt x="5258" y="1610"/>
                  </a:lnTo>
                  <a:cubicBezTo>
                    <a:pt x="5230" y="1554"/>
                    <a:pt x="5203" y="1499"/>
                    <a:pt x="5175" y="1443"/>
                  </a:cubicBezTo>
                  <a:lnTo>
                    <a:pt x="5168" y="1429"/>
                  </a:lnTo>
                  <a:cubicBezTo>
                    <a:pt x="5140" y="1374"/>
                    <a:pt x="5112" y="1325"/>
                    <a:pt x="5078" y="1270"/>
                  </a:cubicBezTo>
                  <a:lnTo>
                    <a:pt x="5071" y="1256"/>
                  </a:lnTo>
                  <a:cubicBezTo>
                    <a:pt x="5036" y="1200"/>
                    <a:pt x="5001" y="1152"/>
                    <a:pt x="4967" y="1103"/>
                  </a:cubicBezTo>
                  <a:cubicBezTo>
                    <a:pt x="4856" y="951"/>
                    <a:pt x="4731" y="812"/>
                    <a:pt x="4592" y="687"/>
                  </a:cubicBezTo>
                  <a:lnTo>
                    <a:pt x="4571" y="666"/>
                  </a:lnTo>
                  <a:lnTo>
                    <a:pt x="4551" y="646"/>
                  </a:lnTo>
                  <a:lnTo>
                    <a:pt x="4537" y="632"/>
                  </a:lnTo>
                  <a:lnTo>
                    <a:pt x="4523" y="625"/>
                  </a:lnTo>
                  <a:lnTo>
                    <a:pt x="4509" y="611"/>
                  </a:lnTo>
                  <a:lnTo>
                    <a:pt x="4502" y="604"/>
                  </a:lnTo>
                  <a:lnTo>
                    <a:pt x="4474" y="583"/>
                  </a:lnTo>
                  <a:lnTo>
                    <a:pt x="4447" y="562"/>
                  </a:lnTo>
                  <a:lnTo>
                    <a:pt x="4426" y="541"/>
                  </a:lnTo>
                  <a:lnTo>
                    <a:pt x="4398" y="521"/>
                  </a:lnTo>
                  <a:lnTo>
                    <a:pt x="4370" y="500"/>
                  </a:lnTo>
                  <a:lnTo>
                    <a:pt x="4343" y="486"/>
                  </a:lnTo>
                  <a:lnTo>
                    <a:pt x="4322" y="465"/>
                  </a:lnTo>
                  <a:lnTo>
                    <a:pt x="4294" y="444"/>
                  </a:lnTo>
                  <a:lnTo>
                    <a:pt x="4266" y="430"/>
                  </a:lnTo>
                  <a:lnTo>
                    <a:pt x="4238" y="410"/>
                  </a:lnTo>
                  <a:lnTo>
                    <a:pt x="4211" y="396"/>
                  </a:lnTo>
                  <a:lnTo>
                    <a:pt x="4183" y="375"/>
                  </a:lnTo>
                  <a:lnTo>
                    <a:pt x="4155" y="361"/>
                  </a:lnTo>
                  <a:lnTo>
                    <a:pt x="4128" y="347"/>
                  </a:lnTo>
                  <a:lnTo>
                    <a:pt x="4100" y="326"/>
                  </a:lnTo>
                  <a:lnTo>
                    <a:pt x="4072" y="313"/>
                  </a:lnTo>
                  <a:lnTo>
                    <a:pt x="4044" y="299"/>
                  </a:lnTo>
                  <a:lnTo>
                    <a:pt x="4017" y="278"/>
                  </a:lnTo>
                  <a:lnTo>
                    <a:pt x="3989" y="264"/>
                  </a:lnTo>
                  <a:lnTo>
                    <a:pt x="3961" y="250"/>
                  </a:lnTo>
                  <a:lnTo>
                    <a:pt x="3933" y="236"/>
                  </a:lnTo>
                  <a:lnTo>
                    <a:pt x="3912" y="229"/>
                  </a:lnTo>
                  <a:lnTo>
                    <a:pt x="3899" y="222"/>
                  </a:lnTo>
                  <a:lnTo>
                    <a:pt x="3871" y="209"/>
                  </a:lnTo>
                  <a:lnTo>
                    <a:pt x="3850" y="202"/>
                  </a:lnTo>
                  <a:lnTo>
                    <a:pt x="3836" y="195"/>
                  </a:lnTo>
                  <a:lnTo>
                    <a:pt x="3802" y="181"/>
                  </a:lnTo>
                  <a:lnTo>
                    <a:pt x="3753" y="160"/>
                  </a:lnTo>
                  <a:lnTo>
                    <a:pt x="3725" y="153"/>
                  </a:lnTo>
                  <a:lnTo>
                    <a:pt x="3691" y="139"/>
                  </a:lnTo>
                  <a:lnTo>
                    <a:pt x="3663" y="125"/>
                  </a:lnTo>
                  <a:lnTo>
                    <a:pt x="3628" y="111"/>
                  </a:lnTo>
                  <a:lnTo>
                    <a:pt x="3614" y="111"/>
                  </a:lnTo>
                  <a:lnTo>
                    <a:pt x="3600" y="104"/>
                  </a:lnTo>
                  <a:lnTo>
                    <a:pt x="3586" y="98"/>
                  </a:lnTo>
                  <a:lnTo>
                    <a:pt x="3566" y="98"/>
                  </a:lnTo>
                  <a:lnTo>
                    <a:pt x="3538" y="84"/>
                  </a:lnTo>
                  <a:lnTo>
                    <a:pt x="3503" y="77"/>
                  </a:lnTo>
                  <a:lnTo>
                    <a:pt x="3476" y="70"/>
                  </a:lnTo>
                  <a:lnTo>
                    <a:pt x="3441" y="56"/>
                  </a:lnTo>
                  <a:lnTo>
                    <a:pt x="3413" y="49"/>
                  </a:lnTo>
                  <a:lnTo>
                    <a:pt x="3378" y="42"/>
                  </a:lnTo>
                  <a:lnTo>
                    <a:pt x="3344" y="35"/>
                  </a:lnTo>
                  <a:lnTo>
                    <a:pt x="3309" y="28"/>
                  </a:lnTo>
                  <a:lnTo>
                    <a:pt x="3281" y="21"/>
                  </a:lnTo>
                  <a:lnTo>
                    <a:pt x="3247" y="14"/>
                  </a:lnTo>
                  <a:lnTo>
                    <a:pt x="3212" y="14"/>
                  </a:lnTo>
                  <a:lnTo>
                    <a:pt x="3177" y="7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00;p109">
              <a:extLst>
                <a:ext uri="{FF2B5EF4-FFF2-40B4-BE49-F238E27FC236}">
                  <a16:creationId xmlns:a16="http://schemas.microsoft.com/office/drawing/2014/main" id="{4DBF253B-D823-7213-033E-1370E040DF7B}"/>
                </a:ext>
              </a:extLst>
            </p:cNvPr>
            <p:cNvSpPr/>
            <p:nvPr/>
          </p:nvSpPr>
          <p:spPr>
            <a:xfrm>
              <a:off x="1454346" y="3295225"/>
              <a:ext cx="132335" cy="143448"/>
            </a:xfrm>
            <a:custGeom>
              <a:avLst/>
              <a:gdLst/>
              <a:ahLst/>
              <a:cxnLst/>
              <a:rect l="l" t="t" r="r" b="b"/>
              <a:pathLst>
                <a:path w="5037" h="5460" extrusionOk="0">
                  <a:moveTo>
                    <a:pt x="1922" y="1"/>
                  </a:moveTo>
                  <a:lnTo>
                    <a:pt x="1880" y="7"/>
                  </a:lnTo>
                  <a:lnTo>
                    <a:pt x="1852" y="14"/>
                  </a:lnTo>
                  <a:lnTo>
                    <a:pt x="1818" y="21"/>
                  </a:lnTo>
                  <a:lnTo>
                    <a:pt x="1783" y="21"/>
                  </a:lnTo>
                  <a:lnTo>
                    <a:pt x="1748" y="28"/>
                  </a:lnTo>
                  <a:lnTo>
                    <a:pt x="1721" y="35"/>
                  </a:lnTo>
                  <a:lnTo>
                    <a:pt x="1686" y="42"/>
                  </a:lnTo>
                  <a:lnTo>
                    <a:pt x="1658" y="49"/>
                  </a:lnTo>
                  <a:lnTo>
                    <a:pt x="1623" y="56"/>
                  </a:lnTo>
                  <a:lnTo>
                    <a:pt x="1589" y="63"/>
                  </a:lnTo>
                  <a:lnTo>
                    <a:pt x="1554" y="77"/>
                  </a:lnTo>
                  <a:lnTo>
                    <a:pt x="1526" y="84"/>
                  </a:lnTo>
                  <a:lnTo>
                    <a:pt x="1492" y="91"/>
                  </a:lnTo>
                  <a:lnTo>
                    <a:pt x="1464" y="105"/>
                  </a:lnTo>
                  <a:lnTo>
                    <a:pt x="1450" y="105"/>
                  </a:lnTo>
                  <a:lnTo>
                    <a:pt x="1429" y="111"/>
                  </a:lnTo>
                  <a:lnTo>
                    <a:pt x="1415" y="118"/>
                  </a:lnTo>
                  <a:lnTo>
                    <a:pt x="1402" y="118"/>
                  </a:lnTo>
                  <a:lnTo>
                    <a:pt x="1367" y="132"/>
                  </a:lnTo>
                  <a:lnTo>
                    <a:pt x="1339" y="139"/>
                  </a:lnTo>
                  <a:lnTo>
                    <a:pt x="1304" y="153"/>
                  </a:lnTo>
                  <a:lnTo>
                    <a:pt x="1277" y="167"/>
                  </a:lnTo>
                  <a:lnTo>
                    <a:pt x="1249" y="174"/>
                  </a:lnTo>
                  <a:cubicBezTo>
                    <a:pt x="0" y="1984"/>
                    <a:pt x="639" y="4481"/>
                    <a:pt x="2608" y="5459"/>
                  </a:cubicBezTo>
                  <a:lnTo>
                    <a:pt x="2650" y="5459"/>
                  </a:lnTo>
                  <a:lnTo>
                    <a:pt x="2747" y="5445"/>
                  </a:lnTo>
                  <a:lnTo>
                    <a:pt x="2754" y="5445"/>
                  </a:lnTo>
                  <a:lnTo>
                    <a:pt x="2851" y="5425"/>
                  </a:lnTo>
                  <a:lnTo>
                    <a:pt x="2879" y="5425"/>
                  </a:lnTo>
                  <a:lnTo>
                    <a:pt x="2962" y="5404"/>
                  </a:lnTo>
                  <a:lnTo>
                    <a:pt x="2969" y="5404"/>
                  </a:lnTo>
                  <a:lnTo>
                    <a:pt x="3066" y="5376"/>
                  </a:lnTo>
                  <a:lnTo>
                    <a:pt x="3087" y="5369"/>
                  </a:lnTo>
                  <a:lnTo>
                    <a:pt x="3177" y="5341"/>
                  </a:lnTo>
                  <a:lnTo>
                    <a:pt x="3184" y="5341"/>
                  </a:lnTo>
                  <a:lnTo>
                    <a:pt x="3281" y="5307"/>
                  </a:lnTo>
                  <a:lnTo>
                    <a:pt x="3302" y="5300"/>
                  </a:lnTo>
                  <a:lnTo>
                    <a:pt x="3385" y="5265"/>
                  </a:lnTo>
                  <a:lnTo>
                    <a:pt x="3392" y="5258"/>
                  </a:lnTo>
                  <a:lnTo>
                    <a:pt x="3482" y="5217"/>
                  </a:lnTo>
                  <a:lnTo>
                    <a:pt x="3503" y="5210"/>
                  </a:lnTo>
                  <a:lnTo>
                    <a:pt x="3579" y="5168"/>
                  </a:lnTo>
                  <a:lnTo>
                    <a:pt x="3593" y="5161"/>
                  </a:lnTo>
                  <a:lnTo>
                    <a:pt x="3677" y="5112"/>
                  </a:lnTo>
                  <a:lnTo>
                    <a:pt x="3697" y="5106"/>
                  </a:lnTo>
                  <a:lnTo>
                    <a:pt x="3774" y="5057"/>
                  </a:lnTo>
                  <a:lnTo>
                    <a:pt x="3781" y="5050"/>
                  </a:lnTo>
                  <a:lnTo>
                    <a:pt x="3864" y="4995"/>
                  </a:lnTo>
                  <a:lnTo>
                    <a:pt x="3885" y="4981"/>
                  </a:lnTo>
                  <a:lnTo>
                    <a:pt x="3947" y="4932"/>
                  </a:lnTo>
                  <a:lnTo>
                    <a:pt x="3961" y="4925"/>
                  </a:lnTo>
                  <a:lnTo>
                    <a:pt x="4037" y="4863"/>
                  </a:lnTo>
                  <a:lnTo>
                    <a:pt x="4058" y="4849"/>
                  </a:lnTo>
                  <a:lnTo>
                    <a:pt x="4120" y="4793"/>
                  </a:lnTo>
                  <a:lnTo>
                    <a:pt x="4127" y="4780"/>
                  </a:lnTo>
                  <a:lnTo>
                    <a:pt x="4204" y="4717"/>
                  </a:lnTo>
                  <a:lnTo>
                    <a:pt x="4218" y="4703"/>
                  </a:lnTo>
                  <a:lnTo>
                    <a:pt x="4273" y="4641"/>
                  </a:lnTo>
                  <a:lnTo>
                    <a:pt x="4287" y="4627"/>
                  </a:lnTo>
                  <a:cubicBezTo>
                    <a:pt x="4308" y="4606"/>
                    <a:pt x="4329" y="4578"/>
                    <a:pt x="4349" y="4558"/>
                  </a:cubicBezTo>
                  <a:lnTo>
                    <a:pt x="4363" y="4544"/>
                  </a:lnTo>
                  <a:lnTo>
                    <a:pt x="4391" y="4509"/>
                  </a:lnTo>
                  <a:cubicBezTo>
                    <a:pt x="4571" y="4294"/>
                    <a:pt x="4717" y="4058"/>
                    <a:pt x="4828" y="3795"/>
                  </a:cubicBezTo>
                  <a:cubicBezTo>
                    <a:pt x="4835" y="3767"/>
                    <a:pt x="4849" y="3746"/>
                    <a:pt x="4856" y="3718"/>
                  </a:cubicBezTo>
                  <a:lnTo>
                    <a:pt x="4863" y="3697"/>
                  </a:lnTo>
                  <a:cubicBezTo>
                    <a:pt x="4877" y="3670"/>
                    <a:pt x="4883" y="3642"/>
                    <a:pt x="4890" y="3621"/>
                  </a:cubicBezTo>
                  <a:lnTo>
                    <a:pt x="4897" y="3593"/>
                  </a:lnTo>
                  <a:cubicBezTo>
                    <a:pt x="4911" y="3559"/>
                    <a:pt x="4918" y="3531"/>
                    <a:pt x="4932" y="3496"/>
                  </a:cubicBezTo>
                  <a:cubicBezTo>
                    <a:pt x="4960" y="3385"/>
                    <a:pt x="4988" y="3274"/>
                    <a:pt x="5001" y="3163"/>
                  </a:cubicBezTo>
                  <a:cubicBezTo>
                    <a:pt x="5001" y="3136"/>
                    <a:pt x="5008" y="3115"/>
                    <a:pt x="5015" y="3087"/>
                  </a:cubicBezTo>
                  <a:cubicBezTo>
                    <a:pt x="5015" y="3059"/>
                    <a:pt x="5015" y="3045"/>
                    <a:pt x="5022" y="3025"/>
                  </a:cubicBezTo>
                  <a:cubicBezTo>
                    <a:pt x="5029" y="2935"/>
                    <a:pt x="5036" y="2837"/>
                    <a:pt x="5036" y="2740"/>
                  </a:cubicBezTo>
                  <a:lnTo>
                    <a:pt x="5036" y="2650"/>
                  </a:lnTo>
                  <a:cubicBezTo>
                    <a:pt x="5036" y="2622"/>
                    <a:pt x="5029" y="2615"/>
                    <a:pt x="5029" y="2609"/>
                  </a:cubicBezTo>
                  <a:cubicBezTo>
                    <a:pt x="5029" y="2581"/>
                    <a:pt x="5029" y="2546"/>
                    <a:pt x="5029" y="2518"/>
                  </a:cubicBezTo>
                  <a:cubicBezTo>
                    <a:pt x="5022" y="2484"/>
                    <a:pt x="5022" y="2456"/>
                    <a:pt x="5015" y="2421"/>
                  </a:cubicBezTo>
                  <a:lnTo>
                    <a:pt x="5015" y="2400"/>
                  </a:lnTo>
                  <a:cubicBezTo>
                    <a:pt x="5008" y="2338"/>
                    <a:pt x="5001" y="2276"/>
                    <a:pt x="4988" y="2220"/>
                  </a:cubicBezTo>
                  <a:lnTo>
                    <a:pt x="4988" y="2192"/>
                  </a:lnTo>
                  <a:cubicBezTo>
                    <a:pt x="4981" y="2137"/>
                    <a:pt x="4967" y="2074"/>
                    <a:pt x="4946" y="2019"/>
                  </a:cubicBezTo>
                  <a:lnTo>
                    <a:pt x="4946" y="1998"/>
                  </a:lnTo>
                  <a:cubicBezTo>
                    <a:pt x="4925" y="1936"/>
                    <a:pt x="4911" y="1880"/>
                    <a:pt x="4890" y="1825"/>
                  </a:cubicBezTo>
                  <a:lnTo>
                    <a:pt x="4883" y="1804"/>
                  </a:lnTo>
                  <a:cubicBezTo>
                    <a:pt x="4863" y="1741"/>
                    <a:pt x="4842" y="1686"/>
                    <a:pt x="4814" y="1631"/>
                  </a:cubicBezTo>
                  <a:lnTo>
                    <a:pt x="4807" y="1617"/>
                  </a:lnTo>
                  <a:cubicBezTo>
                    <a:pt x="4786" y="1561"/>
                    <a:pt x="4759" y="1506"/>
                    <a:pt x="4731" y="1450"/>
                  </a:cubicBezTo>
                  <a:lnTo>
                    <a:pt x="4717" y="1429"/>
                  </a:lnTo>
                  <a:cubicBezTo>
                    <a:pt x="4689" y="1381"/>
                    <a:pt x="4662" y="1332"/>
                    <a:pt x="4634" y="1277"/>
                  </a:cubicBezTo>
                  <a:lnTo>
                    <a:pt x="4620" y="1263"/>
                  </a:lnTo>
                  <a:cubicBezTo>
                    <a:pt x="4592" y="1207"/>
                    <a:pt x="4557" y="1159"/>
                    <a:pt x="4516" y="1103"/>
                  </a:cubicBezTo>
                  <a:cubicBezTo>
                    <a:pt x="4412" y="958"/>
                    <a:pt x="4287" y="819"/>
                    <a:pt x="4148" y="694"/>
                  </a:cubicBezTo>
                  <a:lnTo>
                    <a:pt x="4127" y="673"/>
                  </a:lnTo>
                  <a:lnTo>
                    <a:pt x="4100" y="653"/>
                  </a:lnTo>
                  <a:lnTo>
                    <a:pt x="4086" y="639"/>
                  </a:lnTo>
                  <a:lnTo>
                    <a:pt x="4079" y="632"/>
                  </a:lnTo>
                  <a:lnTo>
                    <a:pt x="4065" y="618"/>
                  </a:lnTo>
                  <a:lnTo>
                    <a:pt x="4051" y="611"/>
                  </a:lnTo>
                  <a:lnTo>
                    <a:pt x="4030" y="590"/>
                  </a:lnTo>
                  <a:lnTo>
                    <a:pt x="4003" y="569"/>
                  </a:lnTo>
                  <a:lnTo>
                    <a:pt x="3975" y="548"/>
                  </a:lnTo>
                  <a:lnTo>
                    <a:pt x="3947" y="528"/>
                  </a:lnTo>
                  <a:lnTo>
                    <a:pt x="3926" y="507"/>
                  </a:lnTo>
                  <a:lnTo>
                    <a:pt x="3899" y="493"/>
                  </a:lnTo>
                  <a:lnTo>
                    <a:pt x="3871" y="472"/>
                  </a:lnTo>
                  <a:lnTo>
                    <a:pt x="3843" y="451"/>
                  </a:lnTo>
                  <a:lnTo>
                    <a:pt x="3822" y="437"/>
                  </a:lnTo>
                  <a:lnTo>
                    <a:pt x="3794" y="417"/>
                  </a:lnTo>
                  <a:lnTo>
                    <a:pt x="3767" y="403"/>
                  </a:lnTo>
                  <a:lnTo>
                    <a:pt x="3739" y="382"/>
                  </a:lnTo>
                  <a:lnTo>
                    <a:pt x="3711" y="368"/>
                  </a:lnTo>
                  <a:lnTo>
                    <a:pt x="3684" y="347"/>
                  </a:lnTo>
                  <a:lnTo>
                    <a:pt x="3656" y="333"/>
                  </a:lnTo>
                  <a:lnTo>
                    <a:pt x="3628" y="320"/>
                  </a:lnTo>
                  <a:lnTo>
                    <a:pt x="3600" y="306"/>
                  </a:lnTo>
                  <a:lnTo>
                    <a:pt x="3573" y="285"/>
                  </a:lnTo>
                  <a:lnTo>
                    <a:pt x="3545" y="271"/>
                  </a:lnTo>
                  <a:lnTo>
                    <a:pt x="3510" y="257"/>
                  </a:lnTo>
                  <a:lnTo>
                    <a:pt x="3482" y="243"/>
                  </a:lnTo>
                  <a:lnTo>
                    <a:pt x="3468" y="236"/>
                  </a:lnTo>
                  <a:lnTo>
                    <a:pt x="3455" y="229"/>
                  </a:lnTo>
                  <a:lnTo>
                    <a:pt x="3427" y="216"/>
                  </a:lnTo>
                  <a:lnTo>
                    <a:pt x="3406" y="209"/>
                  </a:lnTo>
                  <a:lnTo>
                    <a:pt x="3385" y="202"/>
                  </a:lnTo>
                  <a:lnTo>
                    <a:pt x="3358" y="188"/>
                  </a:lnTo>
                  <a:lnTo>
                    <a:pt x="3309" y="167"/>
                  </a:lnTo>
                  <a:lnTo>
                    <a:pt x="3281" y="153"/>
                  </a:lnTo>
                  <a:lnTo>
                    <a:pt x="3247" y="139"/>
                  </a:lnTo>
                  <a:lnTo>
                    <a:pt x="3219" y="132"/>
                  </a:lnTo>
                  <a:lnTo>
                    <a:pt x="3184" y="118"/>
                  </a:lnTo>
                  <a:lnTo>
                    <a:pt x="3170" y="118"/>
                  </a:lnTo>
                  <a:lnTo>
                    <a:pt x="3156" y="111"/>
                  </a:lnTo>
                  <a:lnTo>
                    <a:pt x="3136" y="105"/>
                  </a:lnTo>
                  <a:lnTo>
                    <a:pt x="3122" y="105"/>
                  </a:lnTo>
                  <a:lnTo>
                    <a:pt x="3094" y="91"/>
                  </a:lnTo>
                  <a:lnTo>
                    <a:pt x="3059" y="84"/>
                  </a:lnTo>
                  <a:lnTo>
                    <a:pt x="3025" y="77"/>
                  </a:lnTo>
                  <a:lnTo>
                    <a:pt x="2997" y="63"/>
                  </a:lnTo>
                  <a:lnTo>
                    <a:pt x="2962" y="56"/>
                  </a:lnTo>
                  <a:lnTo>
                    <a:pt x="2927" y="49"/>
                  </a:lnTo>
                  <a:lnTo>
                    <a:pt x="2900" y="42"/>
                  </a:lnTo>
                  <a:lnTo>
                    <a:pt x="2865" y="35"/>
                  </a:lnTo>
                  <a:lnTo>
                    <a:pt x="2830" y="28"/>
                  </a:lnTo>
                  <a:lnTo>
                    <a:pt x="2796" y="21"/>
                  </a:lnTo>
                  <a:lnTo>
                    <a:pt x="2768" y="21"/>
                  </a:lnTo>
                  <a:lnTo>
                    <a:pt x="2733" y="14"/>
                  </a:lnTo>
                  <a:lnTo>
                    <a:pt x="2699" y="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01;p109">
              <a:extLst>
                <a:ext uri="{FF2B5EF4-FFF2-40B4-BE49-F238E27FC236}">
                  <a16:creationId xmlns:a16="http://schemas.microsoft.com/office/drawing/2014/main" id="{6A497735-E10D-9EDC-BA0D-7650EF752353}"/>
                </a:ext>
              </a:extLst>
            </p:cNvPr>
            <p:cNvSpPr/>
            <p:nvPr/>
          </p:nvSpPr>
          <p:spPr>
            <a:xfrm>
              <a:off x="1506996" y="3210890"/>
              <a:ext cx="14608" cy="44453"/>
            </a:xfrm>
            <a:custGeom>
              <a:avLst/>
              <a:gdLst/>
              <a:ahLst/>
              <a:cxnLst/>
              <a:rect l="l" t="t" r="r" b="b"/>
              <a:pathLst>
                <a:path w="556" h="1692" extrusionOk="0">
                  <a:moveTo>
                    <a:pt x="278" y="1"/>
                  </a:moveTo>
                  <a:cubicBezTo>
                    <a:pt x="140" y="1"/>
                    <a:pt x="1" y="93"/>
                    <a:pt x="1" y="277"/>
                  </a:cubicBezTo>
                  <a:lnTo>
                    <a:pt x="1" y="1414"/>
                  </a:lnTo>
                  <a:cubicBezTo>
                    <a:pt x="1" y="1567"/>
                    <a:pt x="126" y="1691"/>
                    <a:pt x="278" y="1691"/>
                  </a:cubicBezTo>
                  <a:cubicBezTo>
                    <a:pt x="431" y="1691"/>
                    <a:pt x="556" y="1560"/>
                    <a:pt x="556" y="1407"/>
                  </a:cubicBezTo>
                  <a:lnTo>
                    <a:pt x="556" y="277"/>
                  </a:lnTo>
                  <a:cubicBezTo>
                    <a:pt x="556" y="93"/>
                    <a:pt x="417" y="1"/>
                    <a:pt x="278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02;p109">
              <a:extLst>
                <a:ext uri="{FF2B5EF4-FFF2-40B4-BE49-F238E27FC236}">
                  <a16:creationId xmlns:a16="http://schemas.microsoft.com/office/drawing/2014/main" id="{8CCBE90C-4B23-B8A4-7140-89C4DE225BDB}"/>
                </a:ext>
              </a:extLst>
            </p:cNvPr>
            <p:cNvSpPr/>
            <p:nvPr/>
          </p:nvSpPr>
          <p:spPr>
            <a:xfrm>
              <a:off x="1430307" y="3230489"/>
              <a:ext cx="33892" cy="40696"/>
            </a:xfrm>
            <a:custGeom>
              <a:avLst/>
              <a:gdLst/>
              <a:ahLst/>
              <a:cxnLst/>
              <a:rect l="l" t="t" r="r" b="b"/>
              <a:pathLst>
                <a:path w="1290" h="1549" extrusionOk="0">
                  <a:moveTo>
                    <a:pt x="385" y="0"/>
                  </a:moveTo>
                  <a:cubicBezTo>
                    <a:pt x="192" y="0"/>
                    <a:pt x="0" y="206"/>
                    <a:pt x="139" y="425"/>
                  </a:cubicBezTo>
                  <a:lnTo>
                    <a:pt x="700" y="1410"/>
                  </a:lnTo>
                  <a:cubicBezTo>
                    <a:pt x="749" y="1493"/>
                    <a:pt x="846" y="1549"/>
                    <a:pt x="943" y="1549"/>
                  </a:cubicBezTo>
                  <a:cubicBezTo>
                    <a:pt x="1158" y="1549"/>
                    <a:pt x="1290" y="1313"/>
                    <a:pt x="1186" y="1133"/>
                  </a:cubicBezTo>
                  <a:lnTo>
                    <a:pt x="617" y="148"/>
                  </a:lnTo>
                  <a:cubicBezTo>
                    <a:pt x="561" y="43"/>
                    <a:pt x="473" y="0"/>
                    <a:pt x="385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03;p109">
              <a:extLst>
                <a:ext uri="{FF2B5EF4-FFF2-40B4-BE49-F238E27FC236}">
                  <a16:creationId xmlns:a16="http://schemas.microsoft.com/office/drawing/2014/main" id="{78ED5270-6D5F-CB14-E5E4-FE9AC20AB49D}"/>
                </a:ext>
              </a:extLst>
            </p:cNvPr>
            <p:cNvSpPr/>
            <p:nvPr/>
          </p:nvSpPr>
          <p:spPr>
            <a:xfrm>
              <a:off x="1374872" y="3284768"/>
              <a:ext cx="47002" cy="29793"/>
            </a:xfrm>
            <a:custGeom>
              <a:avLst/>
              <a:gdLst/>
              <a:ahLst/>
              <a:cxnLst/>
              <a:rect l="l" t="t" r="r" b="b"/>
              <a:pathLst>
                <a:path w="1789" h="1134" extrusionOk="0">
                  <a:moveTo>
                    <a:pt x="412" y="0"/>
                  </a:moveTo>
                  <a:cubicBezTo>
                    <a:pt x="160" y="0"/>
                    <a:pt x="0" y="373"/>
                    <a:pt x="286" y="530"/>
                  </a:cubicBezTo>
                  <a:lnTo>
                    <a:pt x="1264" y="1092"/>
                  </a:lnTo>
                  <a:cubicBezTo>
                    <a:pt x="1305" y="1120"/>
                    <a:pt x="1354" y="1134"/>
                    <a:pt x="1402" y="1134"/>
                  </a:cubicBezTo>
                  <a:cubicBezTo>
                    <a:pt x="1405" y="1134"/>
                    <a:pt x="1407" y="1134"/>
                    <a:pt x="1410" y="1134"/>
                  </a:cubicBezTo>
                  <a:cubicBezTo>
                    <a:pt x="1695" y="1134"/>
                    <a:pt x="1789" y="751"/>
                    <a:pt x="1541" y="614"/>
                  </a:cubicBezTo>
                  <a:lnTo>
                    <a:pt x="563" y="45"/>
                  </a:lnTo>
                  <a:cubicBezTo>
                    <a:pt x="511" y="14"/>
                    <a:pt x="460" y="0"/>
                    <a:pt x="412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04;p109">
              <a:extLst>
                <a:ext uri="{FF2B5EF4-FFF2-40B4-BE49-F238E27FC236}">
                  <a16:creationId xmlns:a16="http://schemas.microsoft.com/office/drawing/2014/main" id="{DAB74A62-3D66-2F0B-6E23-9D4D0AC928E8}"/>
                </a:ext>
              </a:extLst>
            </p:cNvPr>
            <p:cNvSpPr/>
            <p:nvPr/>
          </p:nvSpPr>
          <p:spPr>
            <a:xfrm>
              <a:off x="1356297" y="3359198"/>
              <a:ext cx="49235" cy="14581"/>
            </a:xfrm>
            <a:custGeom>
              <a:avLst/>
              <a:gdLst/>
              <a:ahLst/>
              <a:cxnLst/>
              <a:rect l="l" t="t" r="r" b="b"/>
              <a:pathLst>
                <a:path w="1874" h="555" extrusionOk="0">
                  <a:moveTo>
                    <a:pt x="368" y="0"/>
                  </a:moveTo>
                  <a:cubicBezTo>
                    <a:pt x="1" y="0"/>
                    <a:pt x="1" y="555"/>
                    <a:pt x="368" y="555"/>
                  </a:cubicBezTo>
                  <a:lnTo>
                    <a:pt x="1506" y="555"/>
                  </a:lnTo>
                  <a:cubicBezTo>
                    <a:pt x="1873" y="555"/>
                    <a:pt x="1873" y="0"/>
                    <a:pt x="1506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05;p109">
              <a:extLst>
                <a:ext uri="{FF2B5EF4-FFF2-40B4-BE49-F238E27FC236}">
                  <a16:creationId xmlns:a16="http://schemas.microsoft.com/office/drawing/2014/main" id="{56AC13FE-A734-7DDD-4B0A-0BFB3671FD04}"/>
                </a:ext>
              </a:extLst>
            </p:cNvPr>
            <p:cNvSpPr/>
            <p:nvPr/>
          </p:nvSpPr>
          <p:spPr>
            <a:xfrm>
              <a:off x="1375686" y="3418311"/>
              <a:ext cx="46476" cy="29478"/>
            </a:xfrm>
            <a:custGeom>
              <a:avLst/>
              <a:gdLst/>
              <a:ahLst/>
              <a:cxnLst/>
              <a:rect l="l" t="t" r="r" b="b"/>
              <a:pathLst>
                <a:path w="1769" h="1122" extrusionOk="0">
                  <a:moveTo>
                    <a:pt x="1373" y="1"/>
                  </a:moveTo>
                  <a:cubicBezTo>
                    <a:pt x="1329" y="1"/>
                    <a:pt x="1281" y="13"/>
                    <a:pt x="1233" y="39"/>
                  </a:cubicBezTo>
                  <a:lnTo>
                    <a:pt x="255" y="601"/>
                  </a:lnTo>
                  <a:cubicBezTo>
                    <a:pt x="0" y="745"/>
                    <a:pt x="100" y="1121"/>
                    <a:pt x="386" y="1121"/>
                  </a:cubicBezTo>
                  <a:cubicBezTo>
                    <a:pt x="388" y="1121"/>
                    <a:pt x="391" y="1121"/>
                    <a:pt x="393" y="1121"/>
                  </a:cubicBezTo>
                  <a:cubicBezTo>
                    <a:pt x="442" y="1121"/>
                    <a:pt x="490" y="1107"/>
                    <a:pt x="532" y="1086"/>
                  </a:cubicBezTo>
                  <a:lnTo>
                    <a:pt x="1510" y="518"/>
                  </a:lnTo>
                  <a:cubicBezTo>
                    <a:pt x="1769" y="359"/>
                    <a:pt x="1619" y="1"/>
                    <a:pt x="1373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06;p109">
              <a:extLst>
                <a:ext uri="{FF2B5EF4-FFF2-40B4-BE49-F238E27FC236}">
                  <a16:creationId xmlns:a16="http://schemas.microsoft.com/office/drawing/2014/main" id="{95499092-7A9F-1B41-AC7B-BC61FFB0ABE0}"/>
                </a:ext>
              </a:extLst>
            </p:cNvPr>
            <p:cNvSpPr/>
            <p:nvPr/>
          </p:nvSpPr>
          <p:spPr>
            <a:xfrm>
              <a:off x="1606701" y="3284689"/>
              <a:ext cx="46870" cy="29872"/>
            </a:xfrm>
            <a:custGeom>
              <a:avLst/>
              <a:gdLst/>
              <a:ahLst/>
              <a:cxnLst/>
              <a:rect l="l" t="t" r="r" b="b"/>
              <a:pathLst>
                <a:path w="1784" h="1137" extrusionOk="0">
                  <a:moveTo>
                    <a:pt x="1381" y="1"/>
                  </a:moveTo>
                  <a:cubicBezTo>
                    <a:pt x="1333" y="1"/>
                    <a:pt x="1281" y="15"/>
                    <a:pt x="1228" y="48"/>
                  </a:cubicBezTo>
                  <a:lnTo>
                    <a:pt x="250" y="617"/>
                  </a:lnTo>
                  <a:cubicBezTo>
                    <a:pt x="0" y="755"/>
                    <a:pt x="97" y="1137"/>
                    <a:pt x="388" y="1137"/>
                  </a:cubicBezTo>
                  <a:cubicBezTo>
                    <a:pt x="437" y="1137"/>
                    <a:pt x="486" y="1123"/>
                    <a:pt x="527" y="1095"/>
                  </a:cubicBezTo>
                  <a:lnTo>
                    <a:pt x="1505" y="526"/>
                  </a:lnTo>
                  <a:cubicBezTo>
                    <a:pt x="1784" y="375"/>
                    <a:pt x="1630" y="1"/>
                    <a:pt x="1381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07;p109">
              <a:extLst>
                <a:ext uri="{FF2B5EF4-FFF2-40B4-BE49-F238E27FC236}">
                  <a16:creationId xmlns:a16="http://schemas.microsoft.com/office/drawing/2014/main" id="{B4AD9499-6006-431E-383E-547CE88D6176}"/>
                </a:ext>
              </a:extLst>
            </p:cNvPr>
            <p:cNvSpPr/>
            <p:nvPr/>
          </p:nvSpPr>
          <p:spPr>
            <a:xfrm>
              <a:off x="1564402" y="3230857"/>
              <a:ext cx="33419" cy="40328"/>
            </a:xfrm>
            <a:custGeom>
              <a:avLst/>
              <a:gdLst/>
              <a:ahLst/>
              <a:cxnLst/>
              <a:rect l="l" t="t" r="r" b="b"/>
              <a:pathLst>
                <a:path w="1272" h="1535" extrusionOk="0">
                  <a:moveTo>
                    <a:pt x="900" y="0"/>
                  </a:moveTo>
                  <a:cubicBezTo>
                    <a:pt x="816" y="0"/>
                    <a:pt x="732" y="39"/>
                    <a:pt x="674" y="134"/>
                  </a:cubicBezTo>
                  <a:lnTo>
                    <a:pt x="105" y="1119"/>
                  </a:lnTo>
                  <a:cubicBezTo>
                    <a:pt x="1" y="1299"/>
                    <a:pt x="133" y="1535"/>
                    <a:pt x="348" y="1535"/>
                  </a:cubicBezTo>
                  <a:cubicBezTo>
                    <a:pt x="445" y="1535"/>
                    <a:pt x="535" y="1479"/>
                    <a:pt x="590" y="1396"/>
                  </a:cubicBezTo>
                  <a:lnTo>
                    <a:pt x="1152" y="411"/>
                  </a:lnTo>
                  <a:cubicBezTo>
                    <a:pt x="1272" y="196"/>
                    <a:pt x="1087" y="0"/>
                    <a:pt x="900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08;p109">
              <a:extLst>
                <a:ext uri="{FF2B5EF4-FFF2-40B4-BE49-F238E27FC236}">
                  <a16:creationId xmlns:a16="http://schemas.microsoft.com/office/drawing/2014/main" id="{CBDFAC9A-A19A-8EDF-5A06-1D34078C6F2F}"/>
                </a:ext>
              </a:extLst>
            </p:cNvPr>
            <p:cNvSpPr/>
            <p:nvPr/>
          </p:nvSpPr>
          <p:spPr>
            <a:xfrm>
              <a:off x="1360317" y="3362587"/>
              <a:ext cx="427348" cy="228492"/>
            </a:xfrm>
            <a:custGeom>
              <a:avLst/>
              <a:gdLst/>
              <a:ahLst/>
              <a:cxnLst/>
              <a:rect l="l" t="t" r="r" b="b"/>
              <a:pathLst>
                <a:path w="16266" h="8697" extrusionOk="0">
                  <a:moveTo>
                    <a:pt x="9272" y="1"/>
                  </a:moveTo>
                  <a:cubicBezTo>
                    <a:pt x="7689" y="1"/>
                    <a:pt x="6230" y="1084"/>
                    <a:pt x="5861" y="2722"/>
                  </a:cubicBezTo>
                  <a:cubicBezTo>
                    <a:pt x="5644" y="2651"/>
                    <a:pt x="5422" y="2616"/>
                    <a:pt x="5202" y="2616"/>
                  </a:cubicBezTo>
                  <a:cubicBezTo>
                    <a:pt x="4525" y="2616"/>
                    <a:pt x="3874" y="2943"/>
                    <a:pt x="3475" y="3520"/>
                  </a:cubicBezTo>
                  <a:cubicBezTo>
                    <a:pt x="3251" y="3461"/>
                    <a:pt x="3027" y="3433"/>
                    <a:pt x="2807" y="3433"/>
                  </a:cubicBezTo>
                  <a:cubicBezTo>
                    <a:pt x="1521" y="3433"/>
                    <a:pt x="373" y="4388"/>
                    <a:pt x="201" y="5732"/>
                  </a:cubicBezTo>
                  <a:cubicBezTo>
                    <a:pt x="0" y="7307"/>
                    <a:pt x="1228" y="8694"/>
                    <a:pt x="2816" y="8694"/>
                  </a:cubicBezTo>
                  <a:lnTo>
                    <a:pt x="13540" y="8694"/>
                  </a:lnTo>
                  <a:cubicBezTo>
                    <a:pt x="13581" y="8696"/>
                    <a:pt x="13622" y="8697"/>
                    <a:pt x="13663" y="8697"/>
                  </a:cubicBezTo>
                  <a:cubicBezTo>
                    <a:pt x="15092" y="8697"/>
                    <a:pt x="16266" y="7536"/>
                    <a:pt x="16266" y="6093"/>
                  </a:cubicBezTo>
                  <a:cubicBezTo>
                    <a:pt x="16266" y="4654"/>
                    <a:pt x="15099" y="3495"/>
                    <a:pt x="13675" y="3495"/>
                  </a:cubicBezTo>
                  <a:cubicBezTo>
                    <a:pt x="13630" y="3495"/>
                    <a:pt x="13585" y="3496"/>
                    <a:pt x="13540" y="3499"/>
                  </a:cubicBezTo>
                  <a:cubicBezTo>
                    <a:pt x="13276" y="3499"/>
                    <a:pt x="13013" y="3533"/>
                    <a:pt x="12763" y="3617"/>
                  </a:cubicBezTo>
                  <a:lnTo>
                    <a:pt x="12763" y="3499"/>
                  </a:lnTo>
                  <a:cubicBezTo>
                    <a:pt x="12763" y="2895"/>
                    <a:pt x="12603" y="2299"/>
                    <a:pt x="12305" y="1772"/>
                  </a:cubicBezTo>
                  <a:cubicBezTo>
                    <a:pt x="11695" y="579"/>
                    <a:pt x="10425" y="197"/>
                    <a:pt x="10425" y="197"/>
                  </a:cubicBezTo>
                  <a:cubicBezTo>
                    <a:pt x="10043" y="64"/>
                    <a:pt x="9654" y="1"/>
                    <a:pt x="9272" y="1"/>
                  </a:cubicBezTo>
                  <a:close/>
                </a:path>
              </a:pathLst>
            </a:custGeom>
            <a:solidFill>
              <a:srgbClr val="99A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09;p109">
              <a:extLst>
                <a:ext uri="{FF2B5EF4-FFF2-40B4-BE49-F238E27FC236}">
                  <a16:creationId xmlns:a16="http://schemas.microsoft.com/office/drawing/2014/main" id="{4DECCC3D-7266-0C5C-9E8C-A0232AC9E645}"/>
                </a:ext>
              </a:extLst>
            </p:cNvPr>
            <p:cNvSpPr/>
            <p:nvPr/>
          </p:nvSpPr>
          <p:spPr>
            <a:xfrm>
              <a:off x="1360317" y="3431264"/>
              <a:ext cx="216512" cy="159737"/>
            </a:xfrm>
            <a:custGeom>
              <a:avLst/>
              <a:gdLst/>
              <a:ahLst/>
              <a:cxnLst/>
              <a:rect l="l" t="t" r="r" b="b"/>
              <a:pathLst>
                <a:path w="8241" h="6080" extrusionOk="0">
                  <a:moveTo>
                    <a:pt x="5195" y="1"/>
                  </a:moveTo>
                  <a:cubicBezTo>
                    <a:pt x="4523" y="1"/>
                    <a:pt x="3875" y="331"/>
                    <a:pt x="3475" y="906"/>
                  </a:cubicBezTo>
                  <a:cubicBezTo>
                    <a:pt x="3251" y="847"/>
                    <a:pt x="3027" y="819"/>
                    <a:pt x="2807" y="819"/>
                  </a:cubicBezTo>
                  <a:cubicBezTo>
                    <a:pt x="1521" y="819"/>
                    <a:pt x="373" y="1774"/>
                    <a:pt x="201" y="3118"/>
                  </a:cubicBezTo>
                  <a:cubicBezTo>
                    <a:pt x="0" y="4693"/>
                    <a:pt x="1228" y="6080"/>
                    <a:pt x="2816" y="6080"/>
                  </a:cubicBezTo>
                  <a:lnTo>
                    <a:pt x="8241" y="6080"/>
                  </a:lnTo>
                  <a:cubicBezTo>
                    <a:pt x="6652" y="4963"/>
                    <a:pt x="5709" y="3139"/>
                    <a:pt x="5709" y="1197"/>
                  </a:cubicBezTo>
                  <a:cubicBezTo>
                    <a:pt x="5709" y="822"/>
                    <a:pt x="5737" y="455"/>
                    <a:pt x="5806" y="94"/>
                  </a:cubicBezTo>
                  <a:cubicBezTo>
                    <a:pt x="5604" y="31"/>
                    <a:pt x="5399" y="1"/>
                    <a:pt x="5195" y="1"/>
                  </a:cubicBezTo>
                  <a:close/>
                </a:path>
              </a:pathLst>
            </a:custGeom>
            <a:solidFill>
              <a:srgbClr val="788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690;p40">
            <a:extLst>
              <a:ext uri="{FF2B5EF4-FFF2-40B4-BE49-F238E27FC236}">
                <a16:creationId xmlns:a16="http://schemas.microsoft.com/office/drawing/2014/main" id="{2B5467F5-69FC-1959-5080-DA757BB1B29D}"/>
              </a:ext>
            </a:extLst>
          </p:cNvPr>
          <p:cNvSpPr txBox="1">
            <a:spLocks/>
          </p:cNvSpPr>
          <p:nvPr/>
        </p:nvSpPr>
        <p:spPr>
          <a:xfrm>
            <a:off x="2777789" y="1963966"/>
            <a:ext cx="1587993" cy="45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GB" sz="1200" b="1" dirty="0">
                <a:solidFill>
                  <a:srgbClr val="FFEA7D"/>
                </a:solidFill>
              </a:rPr>
              <a:t>HTTP</a:t>
            </a:r>
            <a:r>
              <a:rPr lang="en-GB" sz="1200" b="1" dirty="0"/>
              <a:t> </a:t>
            </a:r>
            <a:r>
              <a:rPr lang="en-GB" sz="1200" b="1" dirty="0">
                <a:solidFill>
                  <a:srgbClr val="E07A88"/>
                </a:solidFill>
              </a:rPr>
              <a:t>GET</a:t>
            </a:r>
            <a:r>
              <a:rPr lang="en-GB" sz="1200" b="1" dirty="0"/>
              <a:t> Request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60E7F6-C8D1-74CA-F8D2-592CBDE43C77}"/>
              </a:ext>
            </a:extLst>
          </p:cNvPr>
          <p:cNvGrpSpPr/>
          <p:nvPr/>
        </p:nvGrpSpPr>
        <p:grpSpPr>
          <a:xfrm>
            <a:off x="1559865" y="1193946"/>
            <a:ext cx="2405049" cy="2906690"/>
            <a:chOff x="1559865" y="1193946"/>
            <a:chExt cx="2405049" cy="2906690"/>
          </a:xfrm>
        </p:grpSpPr>
        <p:grpSp>
          <p:nvGrpSpPr>
            <p:cNvPr id="72" name="Google Shape;4775;p103">
              <a:extLst>
                <a:ext uri="{FF2B5EF4-FFF2-40B4-BE49-F238E27FC236}">
                  <a16:creationId xmlns:a16="http://schemas.microsoft.com/office/drawing/2014/main" id="{5F599D00-FB7B-C32E-DFAC-03CD7C0F6AEB}"/>
                </a:ext>
              </a:extLst>
            </p:cNvPr>
            <p:cNvGrpSpPr/>
            <p:nvPr/>
          </p:nvGrpSpPr>
          <p:grpSpPr>
            <a:xfrm>
              <a:off x="1559865" y="1193946"/>
              <a:ext cx="2405049" cy="2906690"/>
              <a:chOff x="5780194" y="2288258"/>
              <a:chExt cx="3122031" cy="3229434"/>
            </a:xfrm>
          </p:grpSpPr>
          <p:sp>
            <p:nvSpPr>
              <p:cNvPr id="73" name="Google Shape;4776;p103">
                <a:extLst>
                  <a:ext uri="{FF2B5EF4-FFF2-40B4-BE49-F238E27FC236}">
                    <a16:creationId xmlns:a16="http://schemas.microsoft.com/office/drawing/2014/main" id="{AAAED700-0979-3F1C-CE6B-53818748E168}"/>
                  </a:ext>
                </a:extLst>
              </p:cNvPr>
              <p:cNvSpPr/>
              <p:nvPr/>
            </p:nvSpPr>
            <p:spPr>
              <a:xfrm>
                <a:off x="5780194" y="2288258"/>
                <a:ext cx="2437125" cy="3229434"/>
              </a:xfrm>
              <a:prstGeom prst="homePlate">
                <a:avLst>
                  <a:gd name="adj" fmla="val 72103"/>
                </a:avLst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4777;p103">
                <a:extLst>
                  <a:ext uri="{FF2B5EF4-FFF2-40B4-BE49-F238E27FC236}">
                    <a16:creationId xmlns:a16="http://schemas.microsoft.com/office/drawing/2014/main" id="{B5548A25-FEEB-F6F7-9BDA-20E81379354D}"/>
                  </a:ext>
                </a:extLst>
              </p:cNvPr>
              <p:cNvSpPr/>
              <p:nvPr/>
            </p:nvSpPr>
            <p:spPr>
              <a:xfrm>
                <a:off x="8098525" y="3733725"/>
                <a:ext cx="346500" cy="351300"/>
              </a:xfrm>
              <a:prstGeom prst="chevron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778;p103">
                <a:extLst>
                  <a:ext uri="{FF2B5EF4-FFF2-40B4-BE49-F238E27FC236}">
                    <a16:creationId xmlns:a16="http://schemas.microsoft.com/office/drawing/2014/main" id="{83239C38-9A7E-4DEB-68E6-D4841593599D}"/>
                  </a:ext>
                </a:extLst>
              </p:cNvPr>
              <p:cNvSpPr/>
              <p:nvPr/>
            </p:nvSpPr>
            <p:spPr>
              <a:xfrm>
                <a:off x="8327125" y="3733725"/>
                <a:ext cx="346500" cy="351300"/>
              </a:xfrm>
              <a:prstGeom prst="chevron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779;p103">
                <a:extLst>
                  <a:ext uri="{FF2B5EF4-FFF2-40B4-BE49-F238E27FC236}">
                    <a16:creationId xmlns:a16="http://schemas.microsoft.com/office/drawing/2014/main" id="{E29BE57A-7A75-3C38-7B1D-59C39FBF78EC}"/>
                  </a:ext>
                </a:extLst>
              </p:cNvPr>
              <p:cNvSpPr/>
              <p:nvPr/>
            </p:nvSpPr>
            <p:spPr>
              <a:xfrm>
                <a:off x="8555725" y="3733725"/>
                <a:ext cx="346500" cy="351300"/>
              </a:xfrm>
              <a:prstGeom prst="chevron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690;p40">
              <a:extLst>
                <a:ext uri="{FF2B5EF4-FFF2-40B4-BE49-F238E27FC236}">
                  <a16:creationId xmlns:a16="http://schemas.microsoft.com/office/drawing/2014/main" id="{1C08C924-D864-D35A-CED1-21136370EFC2}"/>
                </a:ext>
              </a:extLst>
            </p:cNvPr>
            <p:cNvSpPr txBox="1">
              <a:spLocks/>
            </p:cNvSpPr>
            <p:nvPr/>
          </p:nvSpPr>
          <p:spPr>
            <a:xfrm>
              <a:off x="1652319" y="2446100"/>
              <a:ext cx="1100552" cy="54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9pPr>
            </a:lstStyle>
            <a:p>
              <a:pPr marL="0" indent="0" algn="ctr"/>
              <a:r>
                <a:rPr lang="en-GB" sz="1800" b="1" dirty="0"/>
                <a:t>Custom</a:t>
              </a:r>
            </a:p>
            <a:p>
              <a:pPr marL="0" indent="0" algn="ctr"/>
              <a:r>
                <a:rPr lang="en-GB" sz="1800" b="1" dirty="0"/>
                <a:t>APP</a:t>
              </a:r>
            </a:p>
          </p:txBody>
        </p:sp>
        <p:grpSp>
          <p:nvGrpSpPr>
            <p:cNvPr id="108" name="Google Shape;9496;p109">
              <a:extLst>
                <a:ext uri="{FF2B5EF4-FFF2-40B4-BE49-F238E27FC236}">
                  <a16:creationId xmlns:a16="http://schemas.microsoft.com/office/drawing/2014/main" id="{3D6663CC-73FD-4822-97C4-D4FE8C3CE49F}"/>
                </a:ext>
              </a:extLst>
            </p:cNvPr>
            <p:cNvGrpSpPr/>
            <p:nvPr/>
          </p:nvGrpSpPr>
          <p:grpSpPr>
            <a:xfrm>
              <a:off x="1652319" y="1353763"/>
              <a:ext cx="785425" cy="649236"/>
              <a:chOff x="1356297" y="3210890"/>
              <a:chExt cx="431368" cy="380189"/>
            </a:xfrm>
          </p:grpSpPr>
          <p:sp>
            <p:nvSpPr>
              <p:cNvPr id="109" name="Google Shape;9497;p109">
                <a:extLst>
                  <a:ext uri="{FF2B5EF4-FFF2-40B4-BE49-F238E27FC236}">
                    <a16:creationId xmlns:a16="http://schemas.microsoft.com/office/drawing/2014/main" id="{9ACDE5F2-6FF3-0E38-07DB-9CD75A5F87A9}"/>
                  </a:ext>
                </a:extLst>
              </p:cNvPr>
              <p:cNvSpPr/>
              <p:nvPr/>
            </p:nvSpPr>
            <p:spPr>
              <a:xfrm>
                <a:off x="1418432" y="3271343"/>
                <a:ext cx="191369" cy="190843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7264" extrusionOk="0">
                    <a:moveTo>
                      <a:pt x="3642" y="1"/>
                    </a:moveTo>
                    <a:cubicBezTo>
                      <a:pt x="1631" y="1"/>
                      <a:pt x="1" y="1631"/>
                      <a:pt x="1" y="3642"/>
                    </a:cubicBezTo>
                    <a:lnTo>
                      <a:pt x="1" y="3739"/>
                    </a:lnTo>
                    <a:lnTo>
                      <a:pt x="1" y="3774"/>
                    </a:lnTo>
                    <a:lnTo>
                      <a:pt x="1" y="3837"/>
                    </a:lnTo>
                    <a:lnTo>
                      <a:pt x="1" y="3878"/>
                    </a:lnTo>
                    <a:lnTo>
                      <a:pt x="1" y="3934"/>
                    </a:lnTo>
                    <a:lnTo>
                      <a:pt x="1" y="3975"/>
                    </a:lnTo>
                    <a:cubicBezTo>
                      <a:pt x="1" y="3989"/>
                      <a:pt x="1" y="4010"/>
                      <a:pt x="1" y="4031"/>
                    </a:cubicBezTo>
                    <a:lnTo>
                      <a:pt x="8" y="4072"/>
                    </a:lnTo>
                    <a:cubicBezTo>
                      <a:pt x="8" y="4093"/>
                      <a:pt x="8" y="4114"/>
                      <a:pt x="15" y="4128"/>
                    </a:cubicBezTo>
                    <a:lnTo>
                      <a:pt x="22" y="4170"/>
                    </a:lnTo>
                    <a:cubicBezTo>
                      <a:pt x="22" y="4190"/>
                      <a:pt x="29" y="4204"/>
                      <a:pt x="29" y="4225"/>
                    </a:cubicBezTo>
                    <a:lnTo>
                      <a:pt x="36" y="4267"/>
                    </a:lnTo>
                    <a:lnTo>
                      <a:pt x="43" y="4322"/>
                    </a:lnTo>
                    <a:lnTo>
                      <a:pt x="56" y="4357"/>
                    </a:lnTo>
                    <a:cubicBezTo>
                      <a:pt x="56" y="4378"/>
                      <a:pt x="63" y="4398"/>
                      <a:pt x="63" y="4412"/>
                    </a:cubicBezTo>
                    <a:lnTo>
                      <a:pt x="70" y="4454"/>
                    </a:lnTo>
                    <a:cubicBezTo>
                      <a:pt x="77" y="4475"/>
                      <a:pt x="84" y="4496"/>
                      <a:pt x="84" y="4509"/>
                    </a:cubicBezTo>
                    <a:lnTo>
                      <a:pt x="98" y="4544"/>
                    </a:lnTo>
                    <a:cubicBezTo>
                      <a:pt x="98" y="4572"/>
                      <a:pt x="105" y="4593"/>
                      <a:pt x="112" y="4613"/>
                    </a:cubicBezTo>
                    <a:lnTo>
                      <a:pt x="119" y="4634"/>
                    </a:lnTo>
                    <a:cubicBezTo>
                      <a:pt x="126" y="4669"/>
                      <a:pt x="140" y="4697"/>
                      <a:pt x="147" y="4724"/>
                    </a:cubicBezTo>
                    <a:lnTo>
                      <a:pt x="154" y="4745"/>
                    </a:lnTo>
                    <a:cubicBezTo>
                      <a:pt x="160" y="4773"/>
                      <a:pt x="167" y="4794"/>
                      <a:pt x="174" y="4815"/>
                    </a:cubicBezTo>
                    <a:lnTo>
                      <a:pt x="188" y="4849"/>
                    </a:lnTo>
                    <a:lnTo>
                      <a:pt x="209" y="4898"/>
                    </a:lnTo>
                    <a:lnTo>
                      <a:pt x="223" y="4939"/>
                    </a:lnTo>
                    <a:lnTo>
                      <a:pt x="244" y="4988"/>
                    </a:lnTo>
                    <a:lnTo>
                      <a:pt x="258" y="5023"/>
                    </a:lnTo>
                    <a:lnTo>
                      <a:pt x="278" y="5078"/>
                    </a:lnTo>
                    <a:lnTo>
                      <a:pt x="292" y="5113"/>
                    </a:lnTo>
                    <a:lnTo>
                      <a:pt x="313" y="5161"/>
                    </a:lnTo>
                    <a:lnTo>
                      <a:pt x="334" y="5196"/>
                    </a:lnTo>
                    <a:lnTo>
                      <a:pt x="355" y="5245"/>
                    </a:lnTo>
                    <a:lnTo>
                      <a:pt x="376" y="5279"/>
                    </a:lnTo>
                    <a:lnTo>
                      <a:pt x="403" y="5328"/>
                    </a:lnTo>
                    <a:lnTo>
                      <a:pt x="417" y="5363"/>
                    </a:lnTo>
                    <a:lnTo>
                      <a:pt x="445" y="5411"/>
                    </a:lnTo>
                    <a:lnTo>
                      <a:pt x="466" y="5446"/>
                    </a:lnTo>
                    <a:lnTo>
                      <a:pt x="493" y="5501"/>
                    </a:lnTo>
                    <a:lnTo>
                      <a:pt x="507" y="5522"/>
                    </a:lnTo>
                    <a:lnTo>
                      <a:pt x="556" y="5598"/>
                    </a:lnTo>
                    <a:lnTo>
                      <a:pt x="563" y="5612"/>
                    </a:lnTo>
                    <a:lnTo>
                      <a:pt x="611" y="5675"/>
                    </a:lnTo>
                    <a:lnTo>
                      <a:pt x="625" y="5702"/>
                    </a:lnTo>
                    <a:lnTo>
                      <a:pt x="660" y="5751"/>
                    </a:lnTo>
                    <a:lnTo>
                      <a:pt x="681" y="5786"/>
                    </a:lnTo>
                    <a:lnTo>
                      <a:pt x="715" y="5827"/>
                    </a:lnTo>
                    <a:lnTo>
                      <a:pt x="736" y="5855"/>
                    </a:lnTo>
                    <a:lnTo>
                      <a:pt x="771" y="5904"/>
                    </a:lnTo>
                    <a:lnTo>
                      <a:pt x="799" y="5931"/>
                    </a:lnTo>
                    <a:lnTo>
                      <a:pt x="833" y="5973"/>
                    </a:lnTo>
                    <a:lnTo>
                      <a:pt x="854" y="6001"/>
                    </a:lnTo>
                    <a:lnTo>
                      <a:pt x="889" y="6042"/>
                    </a:lnTo>
                    <a:lnTo>
                      <a:pt x="917" y="6070"/>
                    </a:lnTo>
                    <a:lnTo>
                      <a:pt x="951" y="6112"/>
                    </a:lnTo>
                    <a:lnTo>
                      <a:pt x="979" y="6139"/>
                    </a:lnTo>
                    <a:lnTo>
                      <a:pt x="1021" y="6181"/>
                    </a:lnTo>
                    <a:lnTo>
                      <a:pt x="1041" y="6202"/>
                    </a:lnTo>
                    <a:lnTo>
                      <a:pt x="1090" y="6250"/>
                    </a:lnTo>
                    <a:lnTo>
                      <a:pt x="1104" y="6271"/>
                    </a:lnTo>
                    <a:lnTo>
                      <a:pt x="1173" y="6334"/>
                    </a:lnTo>
                    <a:lnTo>
                      <a:pt x="1243" y="6396"/>
                    </a:lnTo>
                    <a:cubicBezTo>
                      <a:pt x="1409" y="6535"/>
                      <a:pt x="1582" y="6660"/>
                      <a:pt x="1770" y="6771"/>
                    </a:cubicBezTo>
                    <a:lnTo>
                      <a:pt x="1784" y="6778"/>
                    </a:lnTo>
                    <a:lnTo>
                      <a:pt x="1860" y="6819"/>
                    </a:lnTo>
                    <a:lnTo>
                      <a:pt x="1881" y="6833"/>
                    </a:lnTo>
                    <a:lnTo>
                      <a:pt x="1971" y="6882"/>
                    </a:lnTo>
                    <a:lnTo>
                      <a:pt x="1992" y="6895"/>
                    </a:lnTo>
                    <a:lnTo>
                      <a:pt x="2068" y="6930"/>
                    </a:lnTo>
                    <a:lnTo>
                      <a:pt x="2096" y="6944"/>
                    </a:lnTo>
                    <a:lnTo>
                      <a:pt x="2179" y="6979"/>
                    </a:lnTo>
                    <a:lnTo>
                      <a:pt x="2200" y="6986"/>
                    </a:lnTo>
                    <a:lnTo>
                      <a:pt x="2297" y="7027"/>
                    </a:lnTo>
                    <a:lnTo>
                      <a:pt x="2325" y="7041"/>
                    </a:lnTo>
                    <a:lnTo>
                      <a:pt x="2401" y="7069"/>
                    </a:lnTo>
                    <a:lnTo>
                      <a:pt x="2429" y="7076"/>
                    </a:lnTo>
                    <a:lnTo>
                      <a:pt x="2519" y="7104"/>
                    </a:lnTo>
                    <a:lnTo>
                      <a:pt x="2533" y="7110"/>
                    </a:lnTo>
                    <a:lnTo>
                      <a:pt x="2637" y="7138"/>
                    </a:lnTo>
                    <a:lnTo>
                      <a:pt x="2664" y="7152"/>
                    </a:lnTo>
                    <a:lnTo>
                      <a:pt x="2741" y="7173"/>
                    </a:lnTo>
                    <a:lnTo>
                      <a:pt x="2775" y="7180"/>
                    </a:lnTo>
                    <a:lnTo>
                      <a:pt x="2873" y="7201"/>
                    </a:lnTo>
                    <a:lnTo>
                      <a:pt x="2886" y="7201"/>
                    </a:lnTo>
                    <a:lnTo>
                      <a:pt x="2990" y="7221"/>
                    </a:lnTo>
                    <a:lnTo>
                      <a:pt x="3018" y="7221"/>
                    </a:lnTo>
                    <a:lnTo>
                      <a:pt x="3101" y="7235"/>
                    </a:lnTo>
                    <a:lnTo>
                      <a:pt x="3136" y="7242"/>
                    </a:lnTo>
                    <a:lnTo>
                      <a:pt x="3240" y="7256"/>
                    </a:lnTo>
                    <a:lnTo>
                      <a:pt x="3247" y="7256"/>
                    </a:lnTo>
                    <a:lnTo>
                      <a:pt x="3358" y="7263"/>
                    </a:lnTo>
                    <a:lnTo>
                      <a:pt x="3892" y="7263"/>
                    </a:lnTo>
                    <a:lnTo>
                      <a:pt x="4003" y="7256"/>
                    </a:lnTo>
                    <a:lnTo>
                      <a:pt x="4010" y="7256"/>
                    </a:lnTo>
                    <a:lnTo>
                      <a:pt x="4107" y="7242"/>
                    </a:lnTo>
                    <a:lnTo>
                      <a:pt x="4142" y="7235"/>
                    </a:lnTo>
                    <a:lnTo>
                      <a:pt x="4232" y="7221"/>
                    </a:lnTo>
                    <a:lnTo>
                      <a:pt x="4260" y="7221"/>
                    </a:lnTo>
                    <a:lnTo>
                      <a:pt x="4371" y="7201"/>
                    </a:lnTo>
                    <a:lnTo>
                      <a:pt x="4378" y="7201"/>
                    </a:lnTo>
                    <a:lnTo>
                      <a:pt x="4475" y="7180"/>
                    </a:lnTo>
                    <a:lnTo>
                      <a:pt x="4509" y="7173"/>
                    </a:lnTo>
                    <a:lnTo>
                      <a:pt x="4586" y="7152"/>
                    </a:lnTo>
                    <a:lnTo>
                      <a:pt x="4614" y="7138"/>
                    </a:lnTo>
                    <a:lnTo>
                      <a:pt x="4718" y="7110"/>
                    </a:lnTo>
                    <a:lnTo>
                      <a:pt x="4731" y="7104"/>
                    </a:lnTo>
                    <a:lnTo>
                      <a:pt x="4822" y="7076"/>
                    </a:lnTo>
                    <a:lnTo>
                      <a:pt x="4849" y="7069"/>
                    </a:lnTo>
                    <a:lnTo>
                      <a:pt x="4933" y="7041"/>
                    </a:lnTo>
                    <a:lnTo>
                      <a:pt x="4953" y="7027"/>
                    </a:lnTo>
                    <a:lnTo>
                      <a:pt x="5051" y="6986"/>
                    </a:lnTo>
                    <a:lnTo>
                      <a:pt x="5071" y="6979"/>
                    </a:lnTo>
                    <a:lnTo>
                      <a:pt x="5155" y="6944"/>
                    </a:lnTo>
                    <a:lnTo>
                      <a:pt x="5182" y="6930"/>
                    </a:lnTo>
                    <a:lnTo>
                      <a:pt x="5259" y="6895"/>
                    </a:lnTo>
                    <a:lnTo>
                      <a:pt x="5279" y="6882"/>
                    </a:lnTo>
                    <a:lnTo>
                      <a:pt x="5377" y="6833"/>
                    </a:lnTo>
                    <a:lnTo>
                      <a:pt x="5397" y="6819"/>
                    </a:lnTo>
                    <a:lnTo>
                      <a:pt x="5467" y="6778"/>
                    </a:lnTo>
                    <a:lnTo>
                      <a:pt x="5481" y="6771"/>
                    </a:lnTo>
                    <a:cubicBezTo>
                      <a:pt x="5668" y="6660"/>
                      <a:pt x="5841" y="6535"/>
                      <a:pt x="6008" y="6396"/>
                    </a:cubicBezTo>
                    <a:lnTo>
                      <a:pt x="6077" y="6334"/>
                    </a:lnTo>
                    <a:lnTo>
                      <a:pt x="6146" y="6271"/>
                    </a:lnTo>
                    <a:lnTo>
                      <a:pt x="6160" y="6250"/>
                    </a:lnTo>
                    <a:lnTo>
                      <a:pt x="6209" y="6202"/>
                    </a:lnTo>
                    <a:lnTo>
                      <a:pt x="6257" y="6181"/>
                    </a:lnTo>
                    <a:lnTo>
                      <a:pt x="6299" y="6139"/>
                    </a:lnTo>
                    <a:lnTo>
                      <a:pt x="6320" y="6112"/>
                    </a:lnTo>
                    <a:lnTo>
                      <a:pt x="6361" y="6070"/>
                    </a:lnTo>
                    <a:lnTo>
                      <a:pt x="6382" y="6042"/>
                    </a:lnTo>
                    <a:lnTo>
                      <a:pt x="6424" y="6001"/>
                    </a:lnTo>
                    <a:lnTo>
                      <a:pt x="6445" y="5973"/>
                    </a:lnTo>
                    <a:lnTo>
                      <a:pt x="6479" y="5931"/>
                    </a:lnTo>
                    <a:lnTo>
                      <a:pt x="6507" y="5904"/>
                    </a:lnTo>
                    <a:lnTo>
                      <a:pt x="6535" y="5855"/>
                    </a:lnTo>
                    <a:lnTo>
                      <a:pt x="6563" y="5827"/>
                    </a:lnTo>
                    <a:lnTo>
                      <a:pt x="6590" y="5786"/>
                    </a:lnTo>
                    <a:lnTo>
                      <a:pt x="6618" y="5751"/>
                    </a:lnTo>
                    <a:lnTo>
                      <a:pt x="6653" y="5702"/>
                    </a:lnTo>
                    <a:lnTo>
                      <a:pt x="6667" y="5675"/>
                    </a:lnTo>
                    <a:lnTo>
                      <a:pt x="6708" y="5612"/>
                    </a:lnTo>
                    <a:lnTo>
                      <a:pt x="6715" y="5598"/>
                    </a:lnTo>
                    <a:lnTo>
                      <a:pt x="6764" y="5522"/>
                    </a:lnTo>
                    <a:lnTo>
                      <a:pt x="6785" y="5501"/>
                    </a:lnTo>
                    <a:lnTo>
                      <a:pt x="6812" y="5446"/>
                    </a:lnTo>
                    <a:lnTo>
                      <a:pt x="6833" y="5411"/>
                    </a:lnTo>
                    <a:lnTo>
                      <a:pt x="6861" y="5363"/>
                    </a:lnTo>
                    <a:lnTo>
                      <a:pt x="6875" y="5328"/>
                    </a:lnTo>
                    <a:lnTo>
                      <a:pt x="6902" y="5279"/>
                    </a:lnTo>
                    <a:lnTo>
                      <a:pt x="6923" y="5245"/>
                    </a:lnTo>
                    <a:lnTo>
                      <a:pt x="6944" y="5196"/>
                    </a:lnTo>
                    <a:lnTo>
                      <a:pt x="6958" y="5161"/>
                    </a:lnTo>
                    <a:lnTo>
                      <a:pt x="6986" y="5113"/>
                    </a:lnTo>
                    <a:lnTo>
                      <a:pt x="7000" y="5078"/>
                    </a:lnTo>
                    <a:lnTo>
                      <a:pt x="7020" y="5023"/>
                    </a:lnTo>
                    <a:lnTo>
                      <a:pt x="7034" y="4988"/>
                    </a:lnTo>
                    <a:lnTo>
                      <a:pt x="7055" y="4939"/>
                    </a:lnTo>
                    <a:lnTo>
                      <a:pt x="7069" y="4898"/>
                    </a:lnTo>
                    <a:lnTo>
                      <a:pt x="7090" y="4849"/>
                    </a:lnTo>
                    <a:lnTo>
                      <a:pt x="7104" y="4815"/>
                    </a:lnTo>
                    <a:lnTo>
                      <a:pt x="7124" y="4745"/>
                    </a:lnTo>
                    <a:lnTo>
                      <a:pt x="7131" y="4724"/>
                    </a:lnTo>
                    <a:cubicBezTo>
                      <a:pt x="7138" y="4690"/>
                      <a:pt x="7145" y="4662"/>
                      <a:pt x="7159" y="4634"/>
                    </a:cubicBezTo>
                    <a:lnTo>
                      <a:pt x="7166" y="4613"/>
                    </a:lnTo>
                    <a:cubicBezTo>
                      <a:pt x="7166" y="4593"/>
                      <a:pt x="7173" y="4572"/>
                      <a:pt x="7180" y="4544"/>
                    </a:cubicBezTo>
                    <a:lnTo>
                      <a:pt x="7194" y="4509"/>
                    </a:lnTo>
                    <a:lnTo>
                      <a:pt x="7208" y="4454"/>
                    </a:lnTo>
                    <a:lnTo>
                      <a:pt x="7215" y="4412"/>
                    </a:lnTo>
                    <a:cubicBezTo>
                      <a:pt x="7215" y="4398"/>
                      <a:pt x="7222" y="4378"/>
                      <a:pt x="7228" y="4357"/>
                    </a:cubicBezTo>
                    <a:lnTo>
                      <a:pt x="7235" y="4322"/>
                    </a:lnTo>
                    <a:cubicBezTo>
                      <a:pt x="7235" y="4301"/>
                      <a:pt x="7242" y="4280"/>
                      <a:pt x="7242" y="4267"/>
                    </a:cubicBezTo>
                    <a:lnTo>
                      <a:pt x="7249" y="4225"/>
                    </a:lnTo>
                    <a:lnTo>
                      <a:pt x="7256" y="4170"/>
                    </a:lnTo>
                    <a:lnTo>
                      <a:pt x="7263" y="4128"/>
                    </a:lnTo>
                    <a:cubicBezTo>
                      <a:pt x="7263" y="4107"/>
                      <a:pt x="7270" y="4093"/>
                      <a:pt x="7270" y="4072"/>
                    </a:cubicBezTo>
                    <a:lnTo>
                      <a:pt x="7277" y="4031"/>
                    </a:lnTo>
                    <a:cubicBezTo>
                      <a:pt x="7277" y="4010"/>
                      <a:pt x="7277" y="3996"/>
                      <a:pt x="7284" y="3975"/>
                    </a:cubicBezTo>
                    <a:cubicBezTo>
                      <a:pt x="7284" y="3954"/>
                      <a:pt x="7284" y="3948"/>
                      <a:pt x="7284" y="3934"/>
                    </a:cubicBezTo>
                    <a:lnTo>
                      <a:pt x="7284" y="3878"/>
                    </a:lnTo>
                    <a:lnTo>
                      <a:pt x="7284" y="3837"/>
                    </a:lnTo>
                    <a:lnTo>
                      <a:pt x="7284" y="3774"/>
                    </a:lnTo>
                    <a:lnTo>
                      <a:pt x="7284" y="3739"/>
                    </a:lnTo>
                    <a:lnTo>
                      <a:pt x="7284" y="3642"/>
                    </a:lnTo>
                    <a:cubicBezTo>
                      <a:pt x="7284" y="1631"/>
                      <a:pt x="5647" y="1"/>
                      <a:pt x="3642" y="1"/>
                    </a:cubicBezTo>
                    <a:close/>
                  </a:path>
                </a:pathLst>
              </a:custGeom>
              <a:solidFill>
                <a:srgbClr val="8D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498;p109">
                <a:extLst>
                  <a:ext uri="{FF2B5EF4-FFF2-40B4-BE49-F238E27FC236}">
                    <a16:creationId xmlns:a16="http://schemas.microsoft.com/office/drawing/2014/main" id="{C1C6C377-0E26-E531-66EE-509E48778836}"/>
                  </a:ext>
                </a:extLst>
              </p:cNvPr>
              <p:cNvSpPr/>
              <p:nvPr/>
            </p:nvSpPr>
            <p:spPr>
              <a:xfrm>
                <a:off x="1462543" y="3271159"/>
                <a:ext cx="147257" cy="177523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6757" extrusionOk="0">
                    <a:moveTo>
                      <a:pt x="2137" y="1"/>
                    </a:moveTo>
                    <a:cubicBezTo>
                      <a:pt x="708" y="806"/>
                      <a:pt x="1" y="2463"/>
                      <a:pt x="403" y="4045"/>
                    </a:cubicBezTo>
                    <a:cubicBezTo>
                      <a:pt x="812" y="5626"/>
                      <a:pt x="2234" y="6743"/>
                      <a:pt x="3871" y="6757"/>
                    </a:cubicBezTo>
                    <a:cubicBezTo>
                      <a:pt x="4037" y="6653"/>
                      <a:pt x="4197" y="6535"/>
                      <a:pt x="4350" y="6403"/>
                    </a:cubicBezTo>
                    <a:lnTo>
                      <a:pt x="4419" y="6341"/>
                    </a:lnTo>
                    <a:lnTo>
                      <a:pt x="4488" y="6278"/>
                    </a:lnTo>
                    <a:lnTo>
                      <a:pt x="4509" y="6257"/>
                    </a:lnTo>
                    <a:lnTo>
                      <a:pt x="4551" y="6216"/>
                    </a:lnTo>
                    <a:lnTo>
                      <a:pt x="4578" y="6188"/>
                    </a:lnTo>
                    <a:lnTo>
                      <a:pt x="4620" y="6146"/>
                    </a:lnTo>
                    <a:lnTo>
                      <a:pt x="4641" y="6119"/>
                    </a:lnTo>
                    <a:lnTo>
                      <a:pt x="4682" y="6084"/>
                    </a:lnTo>
                    <a:lnTo>
                      <a:pt x="4703" y="6049"/>
                    </a:lnTo>
                    <a:lnTo>
                      <a:pt x="4738" y="6015"/>
                    </a:lnTo>
                    <a:lnTo>
                      <a:pt x="4766" y="5980"/>
                    </a:lnTo>
                    <a:lnTo>
                      <a:pt x="4800" y="5938"/>
                    </a:lnTo>
                    <a:lnTo>
                      <a:pt x="4821" y="5911"/>
                    </a:lnTo>
                    <a:lnTo>
                      <a:pt x="4856" y="5869"/>
                    </a:lnTo>
                    <a:lnTo>
                      <a:pt x="4877" y="5834"/>
                    </a:lnTo>
                    <a:lnTo>
                      <a:pt x="4911" y="5793"/>
                    </a:lnTo>
                    <a:lnTo>
                      <a:pt x="4932" y="5765"/>
                    </a:lnTo>
                    <a:lnTo>
                      <a:pt x="4967" y="5716"/>
                    </a:lnTo>
                    <a:lnTo>
                      <a:pt x="4988" y="5689"/>
                    </a:lnTo>
                    <a:lnTo>
                      <a:pt x="5029" y="5619"/>
                    </a:lnTo>
                    <a:lnTo>
                      <a:pt x="5036" y="5612"/>
                    </a:lnTo>
                    <a:lnTo>
                      <a:pt x="5085" y="5536"/>
                    </a:lnTo>
                    <a:lnTo>
                      <a:pt x="5099" y="5508"/>
                    </a:lnTo>
                    <a:lnTo>
                      <a:pt x="5133" y="5453"/>
                    </a:lnTo>
                    <a:lnTo>
                      <a:pt x="5154" y="5425"/>
                    </a:lnTo>
                    <a:lnTo>
                      <a:pt x="5182" y="5370"/>
                    </a:lnTo>
                    <a:lnTo>
                      <a:pt x="5196" y="5342"/>
                    </a:lnTo>
                    <a:lnTo>
                      <a:pt x="5223" y="5293"/>
                    </a:lnTo>
                    <a:lnTo>
                      <a:pt x="5237" y="5252"/>
                    </a:lnTo>
                    <a:lnTo>
                      <a:pt x="5265" y="5210"/>
                    </a:lnTo>
                    <a:lnTo>
                      <a:pt x="5279" y="5168"/>
                    </a:lnTo>
                    <a:lnTo>
                      <a:pt x="5300" y="5120"/>
                    </a:lnTo>
                    <a:lnTo>
                      <a:pt x="5321" y="5085"/>
                    </a:lnTo>
                    <a:lnTo>
                      <a:pt x="5341" y="5037"/>
                    </a:lnTo>
                    <a:lnTo>
                      <a:pt x="5355" y="4995"/>
                    </a:lnTo>
                    <a:lnTo>
                      <a:pt x="5376" y="4946"/>
                    </a:lnTo>
                    <a:lnTo>
                      <a:pt x="5390" y="4912"/>
                    </a:lnTo>
                    <a:lnTo>
                      <a:pt x="5411" y="4856"/>
                    </a:lnTo>
                    <a:lnTo>
                      <a:pt x="5425" y="4822"/>
                    </a:lnTo>
                    <a:lnTo>
                      <a:pt x="5445" y="4759"/>
                    </a:lnTo>
                    <a:lnTo>
                      <a:pt x="5452" y="4731"/>
                    </a:lnTo>
                    <a:cubicBezTo>
                      <a:pt x="5459" y="4704"/>
                      <a:pt x="5466" y="4676"/>
                      <a:pt x="5480" y="4648"/>
                    </a:cubicBezTo>
                    <a:lnTo>
                      <a:pt x="5480" y="4627"/>
                    </a:lnTo>
                    <a:cubicBezTo>
                      <a:pt x="5487" y="4600"/>
                      <a:pt x="5494" y="4579"/>
                      <a:pt x="5501" y="4558"/>
                    </a:cubicBezTo>
                    <a:lnTo>
                      <a:pt x="5508" y="4523"/>
                    </a:lnTo>
                    <a:lnTo>
                      <a:pt x="5522" y="4461"/>
                    </a:lnTo>
                    <a:lnTo>
                      <a:pt x="5536" y="4426"/>
                    </a:lnTo>
                    <a:cubicBezTo>
                      <a:pt x="5536" y="4405"/>
                      <a:pt x="5543" y="4392"/>
                      <a:pt x="5543" y="4371"/>
                    </a:cubicBezTo>
                    <a:lnTo>
                      <a:pt x="5549" y="4329"/>
                    </a:lnTo>
                    <a:cubicBezTo>
                      <a:pt x="5549" y="4308"/>
                      <a:pt x="5556" y="4294"/>
                      <a:pt x="5563" y="4274"/>
                    </a:cubicBezTo>
                    <a:lnTo>
                      <a:pt x="5570" y="4232"/>
                    </a:lnTo>
                    <a:lnTo>
                      <a:pt x="5577" y="4177"/>
                    </a:lnTo>
                    <a:lnTo>
                      <a:pt x="5584" y="4135"/>
                    </a:lnTo>
                    <a:cubicBezTo>
                      <a:pt x="5584" y="4121"/>
                      <a:pt x="5591" y="4100"/>
                      <a:pt x="5591" y="4086"/>
                    </a:cubicBezTo>
                    <a:lnTo>
                      <a:pt x="5598" y="4045"/>
                    </a:lnTo>
                    <a:cubicBezTo>
                      <a:pt x="5598" y="4024"/>
                      <a:pt x="5598" y="4003"/>
                      <a:pt x="5598" y="3982"/>
                    </a:cubicBezTo>
                    <a:cubicBezTo>
                      <a:pt x="5605" y="3968"/>
                      <a:pt x="5598" y="3961"/>
                      <a:pt x="5598" y="3948"/>
                    </a:cubicBezTo>
                    <a:lnTo>
                      <a:pt x="5598" y="3885"/>
                    </a:lnTo>
                    <a:lnTo>
                      <a:pt x="5598" y="3851"/>
                    </a:lnTo>
                    <a:lnTo>
                      <a:pt x="5598" y="3781"/>
                    </a:lnTo>
                    <a:lnTo>
                      <a:pt x="5598" y="3746"/>
                    </a:lnTo>
                    <a:lnTo>
                      <a:pt x="5598" y="3649"/>
                    </a:lnTo>
                    <a:cubicBezTo>
                      <a:pt x="5605" y="2498"/>
                      <a:pt x="5057" y="1416"/>
                      <a:pt x="4134" y="729"/>
                    </a:cubicBezTo>
                    <a:lnTo>
                      <a:pt x="4148" y="722"/>
                    </a:lnTo>
                    <a:cubicBezTo>
                      <a:pt x="3566" y="285"/>
                      <a:pt x="2865" y="36"/>
                      <a:pt x="2137" y="1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499;p109">
                <a:extLst>
                  <a:ext uri="{FF2B5EF4-FFF2-40B4-BE49-F238E27FC236}">
                    <a16:creationId xmlns:a16="http://schemas.microsoft.com/office/drawing/2014/main" id="{F5F1008D-9A8C-8390-A6EE-6A45BC86FF6E}"/>
                  </a:ext>
                </a:extLst>
              </p:cNvPr>
              <p:cNvSpPr/>
              <p:nvPr/>
            </p:nvSpPr>
            <p:spPr>
              <a:xfrm>
                <a:off x="1442681" y="3295408"/>
                <a:ext cx="144000" cy="143264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5453" extrusionOk="0">
                    <a:moveTo>
                      <a:pt x="2331" y="0"/>
                    </a:moveTo>
                    <a:lnTo>
                      <a:pt x="2296" y="7"/>
                    </a:lnTo>
                    <a:lnTo>
                      <a:pt x="2262" y="14"/>
                    </a:lnTo>
                    <a:lnTo>
                      <a:pt x="2234" y="14"/>
                    </a:lnTo>
                    <a:lnTo>
                      <a:pt x="2199" y="21"/>
                    </a:lnTo>
                    <a:lnTo>
                      <a:pt x="2165" y="28"/>
                    </a:lnTo>
                    <a:lnTo>
                      <a:pt x="2130" y="35"/>
                    </a:lnTo>
                    <a:lnTo>
                      <a:pt x="2102" y="42"/>
                    </a:lnTo>
                    <a:lnTo>
                      <a:pt x="2067" y="49"/>
                    </a:lnTo>
                    <a:lnTo>
                      <a:pt x="2040" y="56"/>
                    </a:lnTo>
                    <a:lnTo>
                      <a:pt x="2005" y="70"/>
                    </a:lnTo>
                    <a:lnTo>
                      <a:pt x="1977" y="77"/>
                    </a:lnTo>
                    <a:lnTo>
                      <a:pt x="1943" y="84"/>
                    </a:lnTo>
                    <a:lnTo>
                      <a:pt x="1908" y="98"/>
                    </a:lnTo>
                    <a:lnTo>
                      <a:pt x="1894" y="98"/>
                    </a:lnTo>
                    <a:lnTo>
                      <a:pt x="1873" y="104"/>
                    </a:lnTo>
                    <a:lnTo>
                      <a:pt x="1859" y="111"/>
                    </a:lnTo>
                    <a:lnTo>
                      <a:pt x="1846" y="111"/>
                    </a:lnTo>
                    <a:lnTo>
                      <a:pt x="1811" y="125"/>
                    </a:lnTo>
                    <a:lnTo>
                      <a:pt x="1783" y="139"/>
                    </a:lnTo>
                    <a:lnTo>
                      <a:pt x="1748" y="153"/>
                    </a:lnTo>
                    <a:lnTo>
                      <a:pt x="1728" y="160"/>
                    </a:lnTo>
                    <a:lnTo>
                      <a:pt x="1672" y="181"/>
                    </a:lnTo>
                    <a:lnTo>
                      <a:pt x="1644" y="195"/>
                    </a:lnTo>
                    <a:lnTo>
                      <a:pt x="1624" y="202"/>
                    </a:lnTo>
                    <a:lnTo>
                      <a:pt x="1610" y="209"/>
                    </a:lnTo>
                    <a:lnTo>
                      <a:pt x="1582" y="222"/>
                    </a:lnTo>
                    <a:lnTo>
                      <a:pt x="1561" y="229"/>
                    </a:lnTo>
                    <a:lnTo>
                      <a:pt x="1547" y="236"/>
                    </a:lnTo>
                    <a:lnTo>
                      <a:pt x="1520" y="250"/>
                    </a:lnTo>
                    <a:lnTo>
                      <a:pt x="1492" y="264"/>
                    </a:lnTo>
                    <a:lnTo>
                      <a:pt x="1464" y="278"/>
                    </a:lnTo>
                    <a:lnTo>
                      <a:pt x="1436" y="299"/>
                    </a:lnTo>
                    <a:lnTo>
                      <a:pt x="1402" y="313"/>
                    </a:lnTo>
                    <a:lnTo>
                      <a:pt x="1374" y="326"/>
                    </a:lnTo>
                    <a:lnTo>
                      <a:pt x="1346" y="347"/>
                    </a:lnTo>
                    <a:lnTo>
                      <a:pt x="1318" y="361"/>
                    </a:lnTo>
                    <a:lnTo>
                      <a:pt x="1291" y="375"/>
                    </a:lnTo>
                    <a:lnTo>
                      <a:pt x="1263" y="396"/>
                    </a:lnTo>
                    <a:lnTo>
                      <a:pt x="1235" y="410"/>
                    </a:lnTo>
                    <a:lnTo>
                      <a:pt x="1214" y="430"/>
                    </a:lnTo>
                    <a:lnTo>
                      <a:pt x="1187" y="444"/>
                    </a:lnTo>
                    <a:lnTo>
                      <a:pt x="1159" y="465"/>
                    </a:lnTo>
                    <a:lnTo>
                      <a:pt x="1131" y="486"/>
                    </a:lnTo>
                    <a:lnTo>
                      <a:pt x="1110" y="500"/>
                    </a:lnTo>
                    <a:lnTo>
                      <a:pt x="1083" y="521"/>
                    </a:lnTo>
                    <a:lnTo>
                      <a:pt x="1055" y="541"/>
                    </a:lnTo>
                    <a:lnTo>
                      <a:pt x="1027" y="562"/>
                    </a:lnTo>
                    <a:lnTo>
                      <a:pt x="1006" y="583"/>
                    </a:lnTo>
                    <a:lnTo>
                      <a:pt x="978" y="604"/>
                    </a:lnTo>
                    <a:lnTo>
                      <a:pt x="965" y="611"/>
                    </a:lnTo>
                    <a:lnTo>
                      <a:pt x="958" y="625"/>
                    </a:lnTo>
                    <a:lnTo>
                      <a:pt x="944" y="632"/>
                    </a:lnTo>
                    <a:lnTo>
                      <a:pt x="930" y="646"/>
                    </a:lnTo>
                    <a:lnTo>
                      <a:pt x="909" y="666"/>
                    </a:lnTo>
                    <a:lnTo>
                      <a:pt x="881" y="687"/>
                    </a:lnTo>
                    <a:cubicBezTo>
                      <a:pt x="750" y="812"/>
                      <a:pt x="625" y="951"/>
                      <a:pt x="514" y="1103"/>
                    </a:cubicBezTo>
                    <a:cubicBezTo>
                      <a:pt x="479" y="1152"/>
                      <a:pt x="444" y="1200"/>
                      <a:pt x="410" y="1256"/>
                    </a:cubicBezTo>
                    <a:lnTo>
                      <a:pt x="396" y="1270"/>
                    </a:lnTo>
                    <a:cubicBezTo>
                      <a:pt x="368" y="1325"/>
                      <a:pt x="340" y="1374"/>
                      <a:pt x="313" y="1429"/>
                    </a:cubicBezTo>
                    <a:lnTo>
                      <a:pt x="299" y="1443"/>
                    </a:lnTo>
                    <a:cubicBezTo>
                      <a:pt x="271" y="1499"/>
                      <a:pt x="250" y="1554"/>
                      <a:pt x="222" y="1610"/>
                    </a:cubicBezTo>
                    <a:lnTo>
                      <a:pt x="215" y="1630"/>
                    </a:lnTo>
                    <a:cubicBezTo>
                      <a:pt x="188" y="1686"/>
                      <a:pt x="167" y="1741"/>
                      <a:pt x="146" y="1797"/>
                    </a:cubicBezTo>
                    <a:lnTo>
                      <a:pt x="139" y="1818"/>
                    </a:lnTo>
                    <a:cubicBezTo>
                      <a:pt x="125" y="1873"/>
                      <a:pt x="105" y="1929"/>
                      <a:pt x="91" y="1991"/>
                    </a:cubicBezTo>
                    <a:lnTo>
                      <a:pt x="84" y="2012"/>
                    </a:lnTo>
                    <a:cubicBezTo>
                      <a:pt x="63" y="2067"/>
                      <a:pt x="56" y="2130"/>
                      <a:pt x="42" y="2185"/>
                    </a:cubicBezTo>
                    <a:lnTo>
                      <a:pt x="42" y="2213"/>
                    </a:lnTo>
                    <a:cubicBezTo>
                      <a:pt x="28" y="2269"/>
                      <a:pt x="21" y="2331"/>
                      <a:pt x="14" y="2393"/>
                    </a:cubicBezTo>
                    <a:lnTo>
                      <a:pt x="14" y="2414"/>
                    </a:lnTo>
                    <a:cubicBezTo>
                      <a:pt x="14" y="2449"/>
                      <a:pt x="7" y="2477"/>
                      <a:pt x="7" y="2511"/>
                    </a:cubicBezTo>
                    <a:cubicBezTo>
                      <a:pt x="0" y="2539"/>
                      <a:pt x="7" y="2574"/>
                      <a:pt x="0" y="2602"/>
                    </a:cubicBezTo>
                    <a:lnTo>
                      <a:pt x="0" y="2629"/>
                    </a:lnTo>
                    <a:lnTo>
                      <a:pt x="0" y="2719"/>
                    </a:lnTo>
                    <a:cubicBezTo>
                      <a:pt x="0" y="2817"/>
                      <a:pt x="7" y="2907"/>
                      <a:pt x="14" y="3004"/>
                    </a:cubicBezTo>
                    <a:cubicBezTo>
                      <a:pt x="14" y="3025"/>
                      <a:pt x="14" y="3045"/>
                      <a:pt x="21" y="3066"/>
                    </a:cubicBezTo>
                    <a:cubicBezTo>
                      <a:pt x="21" y="3087"/>
                      <a:pt x="28" y="3115"/>
                      <a:pt x="28" y="3143"/>
                    </a:cubicBezTo>
                    <a:cubicBezTo>
                      <a:pt x="49" y="3254"/>
                      <a:pt x="70" y="3364"/>
                      <a:pt x="105" y="3475"/>
                    </a:cubicBezTo>
                    <a:cubicBezTo>
                      <a:pt x="111" y="3510"/>
                      <a:pt x="125" y="3538"/>
                      <a:pt x="132" y="3573"/>
                    </a:cubicBezTo>
                    <a:lnTo>
                      <a:pt x="139" y="3600"/>
                    </a:lnTo>
                    <a:cubicBezTo>
                      <a:pt x="153" y="3621"/>
                      <a:pt x="160" y="3649"/>
                      <a:pt x="167" y="3670"/>
                    </a:cubicBezTo>
                    <a:lnTo>
                      <a:pt x="174" y="3690"/>
                    </a:lnTo>
                    <a:cubicBezTo>
                      <a:pt x="188" y="3718"/>
                      <a:pt x="195" y="3746"/>
                      <a:pt x="209" y="3774"/>
                    </a:cubicBezTo>
                    <a:cubicBezTo>
                      <a:pt x="313" y="4030"/>
                      <a:pt x="465" y="4273"/>
                      <a:pt x="639" y="4488"/>
                    </a:cubicBezTo>
                    <a:lnTo>
                      <a:pt x="666" y="4516"/>
                    </a:lnTo>
                    <a:lnTo>
                      <a:pt x="680" y="4537"/>
                    </a:lnTo>
                    <a:lnTo>
                      <a:pt x="743" y="4606"/>
                    </a:lnTo>
                    <a:lnTo>
                      <a:pt x="757" y="4620"/>
                    </a:lnTo>
                    <a:lnTo>
                      <a:pt x="819" y="4675"/>
                    </a:lnTo>
                    <a:lnTo>
                      <a:pt x="833" y="4696"/>
                    </a:lnTo>
                    <a:lnTo>
                      <a:pt x="902" y="4759"/>
                    </a:lnTo>
                    <a:lnTo>
                      <a:pt x="916" y="4773"/>
                    </a:lnTo>
                    <a:lnTo>
                      <a:pt x="978" y="4828"/>
                    </a:lnTo>
                    <a:lnTo>
                      <a:pt x="992" y="4842"/>
                    </a:lnTo>
                    <a:lnTo>
                      <a:pt x="1069" y="4897"/>
                    </a:lnTo>
                    <a:lnTo>
                      <a:pt x="1083" y="4911"/>
                    </a:lnTo>
                    <a:lnTo>
                      <a:pt x="1152" y="4960"/>
                    </a:lnTo>
                    <a:lnTo>
                      <a:pt x="1173" y="4974"/>
                    </a:lnTo>
                    <a:lnTo>
                      <a:pt x="1249" y="5029"/>
                    </a:lnTo>
                    <a:lnTo>
                      <a:pt x="1263" y="5036"/>
                    </a:lnTo>
                    <a:lnTo>
                      <a:pt x="1332" y="5078"/>
                    </a:lnTo>
                    <a:lnTo>
                      <a:pt x="1353" y="5092"/>
                    </a:lnTo>
                    <a:lnTo>
                      <a:pt x="1443" y="5140"/>
                    </a:lnTo>
                    <a:lnTo>
                      <a:pt x="1450" y="5147"/>
                    </a:lnTo>
                    <a:lnTo>
                      <a:pt x="1533" y="5189"/>
                    </a:lnTo>
                    <a:lnTo>
                      <a:pt x="1554" y="5196"/>
                    </a:lnTo>
                    <a:lnTo>
                      <a:pt x="1637" y="5237"/>
                    </a:lnTo>
                    <a:lnTo>
                      <a:pt x="1651" y="5244"/>
                    </a:lnTo>
                    <a:lnTo>
                      <a:pt x="1728" y="5272"/>
                    </a:lnTo>
                    <a:lnTo>
                      <a:pt x="1755" y="5286"/>
                    </a:lnTo>
                    <a:lnTo>
                      <a:pt x="1846" y="5320"/>
                    </a:lnTo>
                    <a:lnTo>
                      <a:pt x="1852" y="5320"/>
                    </a:lnTo>
                    <a:lnTo>
                      <a:pt x="1943" y="5348"/>
                    </a:lnTo>
                    <a:lnTo>
                      <a:pt x="1963" y="5355"/>
                    </a:lnTo>
                    <a:lnTo>
                      <a:pt x="2061" y="5376"/>
                    </a:lnTo>
                    <a:lnTo>
                      <a:pt x="2067" y="5376"/>
                    </a:lnTo>
                    <a:lnTo>
                      <a:pt x="2158" y="5397"/>
                    </a:lnTo>
                    <a:lnTo>
                      <a:pt x="2178" y="5404"/>
                    </a:lnTo>
                    <a:lnTo>
                      <a:pt x="2282" y="5425"/>
                    </a:lnTo>
                    <a:lnTo>
                      <a:pt x="2380" y="5438"/>
                    </a:lnTo>
                    <a:lnTo>
                      <a:pt x="2407" y="5438"/>
                    </a:lnTo>
                    <a:lnTo>
                      <a:pt x="2511" y="5452"/>
                    </a:lnTo>
                    <a:lnTo>
                      <a:pt x="2969" y="5452"/>
                    </a:lnTo>
                    <a:lnTo>
                      <a:pt x="3073" y="5438"/>
                    </a:lnTo>
                    <a:lnTo>
                      <a:pt x="3101" y="5438"/>
                    </a:lnTo>
                    <a:lnTo>
                      <a:pt x="3191" y="5425"/>
                    </a:lnTo>
                    <a:lnTo>
                      <a:pt x="3198" y="5425"/>
                    </a:lnTo>
                    <a:lnTo>
                      <a:pt x="3302" y="5404"/>
                    </a:lnTo>
                    <a:lnTo>
                      <a:pt x="3323" y="5397"/>
                    </a:lnTo>
                    <a:lnTo>
                      <a:pt x="3413" y="5376"/>
                    </a:lnTo>
                    <a:lnTo>
                      <a:pt x="3420" y="5376"/>
                    </a:lnTo>
                    <a:lnTo>
                      <a:pt x="3517" y="5355"/>
                    </a:lnTo>
                    <a:lnTo>
                      <a:pt x="3538" y="5348"/>
                    </a:lnTo>
                    <a:lnTo>
                      <a:pt x="3621" y="5320"/>
                    </a:lnTo>
                    <a:lnTo>
                      <a:pt x="3635" y="5320"/>
                    </a:lnTo>
                    <a:lnTo>
                      <a:pt x="3725" y="5286"/>
                    </a:lnTo>
                    <a:lnTo>
                      <a:pt x="3746" y="5272"/>
                    </a:lnTo>
                    <a:lnTo>
                      <a:pt x="3829" y="5244"/>
                    </a:lnTo>
                    <a:lnTo>
                      <a:pt x="3843" y="5237"/>
                    </a:lnTo>
                    <a:lnTo>
                      <a:pt x="3926" y="5196"/>
                    </a:lnTo>
                    <a:lnTo>
                      <a:pt x="3947" y="5189"/>
                    </a:lnTo>
                    <a:lnTo>
                      <a:pt x="4030" y="5147"/>
                    </a:lnTo>
                    <a:lnTo>
                      <a:pt x="4037" y="5140"/>
                    </a:lnTo>
                    <a:lnTo>
                      <a:pt x="4128" y="5092"/>
                    </a:lnTo>
                    <a:lnTo>
                      <a:pt x="4148" y="5078"/>
                    </a:lnTo>
                    <a:lnTo>
                      <a:pt x="4218" y="5036"/>
                    </a:lnTo>
                    <a:lnTo>
                      <a:pt x="4232" y="5029"/>
                    </a:lnTo>
                    <a:lnTo>
                      <a:pt x="4308" y="4974"/>
                    </a:lnTo>
                    <a:lnTo>
                      <a:pt x="4329" y="4960"/>
                    </a:lnTo>
                    <a:lnTo>
                      <a:pt x="4398" y="4911"/>
                    </a:lnTo>
                    <a:lnTo>
                      <a:pt x="4412" y="4897"/>
                    </a:lnTo>
                    <a:lnTo>
                      <a:pt x="4488" y="4842"/>
                    </a:lnTo>
                    <a:lnTo>
                      <a:pt x="4502" y="4828"/>
                    </a:lnTo>
                    <a:lnTo>
                      <a:pt x="4564" y="4773"/>
                    </a:lnTo>
                    <a:lnTo>
                      <a:pt x="4578" y="4759"/>
                    </a:lnTo>
                    <a:lnTo>
                      <a:pt x="4648" y="4696"/>
                    </a:lnTo>
                    <a:lnTo>
                      <a:pt x="4662" y="4675"/>
                    </a:lnTo>
                    <a:lnTo>
                      <a:pt x="4724" y="4620"/>
                    </a:lnTo>
                    <a:lnTo>
                      <a:pt x="4738" y="4606"/>
                    </a:lnTo>
                    <a:cubicBezTo>
                      <a:pt x="4759" y="4585"/>
                      <a:pt x="4780" y="4558"/>
                      <a:pt x="4800" y="4537"/>
                    </a:cubicBezTo>
                    <a:lnTo>
                      <a:pt x="4814" y="4516"/>
                    </a:lnTo>
                    <a:lnTo>
                      <a:pt x="4842" y="4488"/>
                    </a:lnTo>
                    <a:cubicBezTo>
                      <a:pt x="5022" y="4273"/>
                      <a:pt x="5168" y="4030"/>
                      <a:pt x="5272" y="3774"/>
                    </a:cubicBezTo>
                    <a:cubicBezTo>
                      <a:pt x="5286" y="3746"/>
                      <a:pt x="5293" y="3718"/>
                      <a:pt x="5307" y="3690"/>
                    </a:cubicBezTo>
                    <a:lnTo>
                      <a:pt x="5314" y="3670"/>
                    </a:lnTo>
                    <a:cubicBezTo>
                      <a:pt x="5321" y="3649"/>
                      <a:pt x="5327" y="3621"/>
                      <a:pt x="5341" y="3600"/>
                    </a:cubicBezTo>
                    <a:lnTo>
                      <a:pt x="5348" y="3573"/>
                    </a:lnTo>
                    <a:cubicBezTo>
                      <a:pt x="5355" y="3538"/>
                      <a:pt x="5369" y="3510"/>
                      <a:pt x="5376" y="3475"/>
                    </a:cubicBezTo>
                    <a:cubicBezTo>
                      <a:pt x="5411" y="3364"/>
                      <a:pt x="5432" y="3254"/>
                      <a:pt x="5452" y="3143"/>
                    </a:cubicBezTo>
                    <a:cubicBezTo>
                      <a:pt x="5452" y="3115"/>
                      <a:pt x="5459" y="3087"/>
                      <a:pt x="5459" y="3066"/>
                    </a:cubicBezTo>
                    <a:cubicBezTo>
                      <a:pt x="5466" y="3038"/>
                      <a:pt x="5466" y="3025"/>
                      <a:pt x="5466" y="3004"/>
                    </a:cubicBezTo>
                    <a:cubicBezTo>
                      <a:pt x="5473" y="2907"/>
                      <a:pt x="5480" y="2817"/>
                      <a:pt x="5480" y="2719"/>
                    </a:cubicBezTo>
                    <a:lnTo>
                      <a:pt x="5480" y="2629"/>
                    </a:lnTo>
                    <a:lnTo>
                      <a:pt x="5480" y="2602"/>
                    </a:lnTo>
                    <a:cubicBezTo>
                      <a:pt x="5480" y="2574"/>
                      <a:pt x="5480" y="2539"/>
                      <a:pt x="5473" y="2511"/>
                    </a:cubicBezTo>
                    <a:cubicBezTo>
                      <a:pt x="5466" y="2477"/>
                      <a:pt x="5466" y="2449"/>
                      <a:pt x="5466" y="2414"/>
                    </a:cubicBezTo>
                    <a:lnTo>
                      <a:pt x="5466" y="2393"/>
                    </a:lnTo>
                    <a:cubicBezTo>
                      <a:pt x="5459" y="2331"/>
                      <a:pt x="5445" y="2269"/>
                      <a:pt x="5438" y="2213"/>
                    </a:cubicBezTo>
                    <a:lnTo>
                      <a:pt x="5438" y="2185"/>
                    </a:lnTo>
                    <a:cubicBezTo>
                      <a:pt x="5425" y="2130"/>
                      <a:pt x="5411" y="2074"/>
                      <a:pt x="5397" y="2012"/>
                    </a:cubicBezTo>
                    <a:lnTo>
                      <a:pt x="5390" y="1991"/>
                    </a:lnTo>
                    <a:cubicBezTo>
                      <a:pt x="5376" y="1929"/>
                      <a:pt x="5355" y="1873"/>
                      <a:pt x="5334" y="1818"/>
                    </a:cubicBezTo>
                    <a:lnTo>
                      <a:pt x="5327" y="1797"/>
                    </a:lnTo>
                    <a:cubicBezTo>
                      <a:pt x="5307" y="1734"/>
                      <a:pt x="5286" y="1679"/>
                      <a:pt x="5265" y="1630"/>
                    </a:cubicBezTo>
                    <a:lnTo>
                      <a:pt x="5258" y="1610"/>
                    </a:lnTo>
                    <a:cubicBezTo>
                      <a:pt x="5230" y="1554"/>
                      <a:pt x="5203" y="1499"/>
                      <a:pt x="5175" y="1443"/>
                    </a:cubicBezTo>
                    <a:lnTo>
                      <a:pt x="5168" y="1429"/>
                    </a:lnTo>
                    <a:cubicBezTo>
                      <a:pt x="5140" y="1374"/>
                      <a:pt x="5112" y="1325"/>
                      <a:pt x="5078" y="1270"/>
                    </a:cubicBezTo>
                    <a:lnTo>
                      <a:pt x="5071" y="1256"/>
                    </a:lnTo>
                    <a:cubicBezTo>
                      <a:pt x="5036" y="1200"/>
                      <a:pt x="5001" y="1152"/>
                      <a:pt x="4967" y="1103"/>
                    </a:cubicBezTo>
                    <a:cubicBezTo>
                      <a:pt x="4856" y="951"/>
                      <a:pt x="4731" y="812"/>
                      <a:pt x="4592" y="687"/>
                    </a:cubicBezTo>
                    <a:lnTo>
                      <a:pt x="4571" y="666"/>
                    </a:lnTo>
                    <a:lnTo>
                      <a:pt x="4551" y="646"/>
                    </a:lnTo>
                    <a:lnTo>
                      <a:pt x="4537" y="632"/>
                    </a:lnTo>
                    <a:lnTo>
                      <a:pt x="4523" y="625"/>
                    </a:lnTo>
                    <a:lnTo>
                      <a:pt x="4509" y="611"/>
                    </a:lnTo>
                    <a:lnTo>
                      <a:pt x="4502" y="604"/>
                    </a:lnTo>
                    <a:lnTo>
                      <a:pt x="4474" y="583"/>
                    </a:lnTo>
                    <a:lnTo>
                      <a:pt x="4447" y="562"/>
                    </a:lnTo>
                    <a:lnTo>
                      <a:pt x="4426" y="541"/>
                    </a:lnTo>
                    <a:lnTo>
                      <a:pt x="4398" y="521"/>
                    </a:lnTo>
                    <a:lnTo>
                      <a:pt x="4370" y="500"/>
                    </a:lnTo>
                    <a:lnTo>
                      <a:pt x="4343" y="486"/>
                    </a:lnTo>
                    <a:lnTo>
                      <a:pt x="4322" y="465"/>
                    </a:lnTo>
                    <a:lnTo>
                      <a:pt x="4294" y="444"/>
                    </a:lnTo>
                    <a:lnTo>
                      <a:pt x="4266" y="430"/>
                    </a:lnTo>
                    <a:lnTo>
                      <a:pt x="4238" y="410"/>
                    </a:lnTo>
                    <a:lnTo>
                      <a:pt x="4211" y="396"/>
                    </a:lnTo>
                    <a:lnTo>
                      <a:pt x="4183" y="375"/>
                    </a:lnTo>
                    <a:lnTo>
                      <a:pt x="4155" y="361"/>
                    </a:lnTo>
                    <a:lnTo>
                      <a:pt x="4128" y="347"/>
                    </a:lnTo>
                    <a:lnTo>
                      <a:pt x="4100" y="326"/>
                    </a:lnTo>
                    <a:lnTo>
                      <a:pt x="4072" y="313"/>
                    </a:lnTo>
                    <a:lnTo>
                      <a:pt x="4044" y="299"/>
                    </a:lnTo>
                    <a:lnTo>
                      <a:pt x="4017" y="278"/>
                    </a:lnTo>
                    <a:lnTo>
                      <a:pt x="3989" y="264"/>
                    </a:lnTo>
                    <a:lnTo>
                      <a:pt x="3961" y="250"/>
                    </a:lnTo>
                    <a:lnTo>
                      <a:pt x="3933" y="236"/>
                    </a:lnTo>
                    <a:lnTo>
                      <a:pt x="3912" y="229"/>
                    </a:lnTo>
                    <a:lnTo>
                      <a:pt x="3899" y="222"/>
                    </a:lnTo>
                    <a:lnTo>
                      <a:pt x="3871" y="209"/>
                    </a:lnTo>
                    <a:lnTo>
                      <a:pt x="3850" y="202"/>
                    </a:lnTo>
                    <a:lnTo>
                      <a:pt x="3836" y="195"/>
                    </a:lnTo>
                    <a:lnTo>
                      <a:pt x="3802" y="181"/>
                    </a:lnTo>
                    <a:lnTo>
                      <a:pt x="3753" y="160"/>
                    </a:lnTo>
                    <a:lnTo>
                      <a:pt x="3725" y="153"/>
                    </a:lnTo>
                    <a:lnTo>
                      <a:pt x="3691" y="139"/>
                    </a:lnTo>
                    <a:lnTo>
                      <a:pt x="3663" y="125"/>
                    </a:lnTo>
                    <a:lnTo>
                      <a:pt x="3628" y="111"/>
                    </a:lnTo>
                    <a:lnTo>
                      <a:pt x="3614" y="111"/>
                    </a:lnTo>
                    <a:lnTo>
                      <a:pt x="3600" y="104"/>
                    </a:lnTo>
                    <a:lnTo>
                      <a:pt x="3586" y="98"/>
                    </a:lnTo>
                    <a:lnTo>
                      <a:pt x="3566" y="98"/>
                    </a:lnTo>
                    <a:lnTo>
                      <a:pt x="3538" y="84"/>
                    </a:lnTo>
                    <a:lnTo>
                      <a:pt x="3503" y="77"/>
                    </a:lnTo>
                    <a:lnTo>
                      <a:pt x="3476" y="70"/>
                    </a:lnTo>
                    <a:lnTo>
                      <a:pt x="3441" y="56"/>
                    </a:lnTo>
                    <a:lnTo>
                      <a:pt x="3413" y="49"/>
                    </a:lnTo>
                    <a:lnTo>
                      <a:pt x="3378" y="42"/>
                    </a:lnTo>
                    <a:lnTo>
                      <a:pt x="3344" y="35"/>
                    </a:lnTo>
                    <a:lnTo>
                      <a:pt x="3309" y="28"/>
                    </a:lnTo>
                    <a:lnTo>
                      <a:pt x="3281" y="21"/>
                    </a:lnTo>
                    <a:lnTo>
                      <a:pt x="3247" y="14"/>
                    </a:lnTo>
                    <a:lnTo>
                      <a:pt x="3212" y="14"/>
                    </a:lnTo>
                    <a:lnTo>
                      <a:pt x="3177" y="7"/>
                    </a:lnTo>
                    <a:lnTo>
                      <a:pt x="3150" y="0"/>
                    </a:lnTo>
                    <a:close/>
                  </a:path>
                </a:pathLst>
              </a:custGeom>
              <a:solidFill>
                <a:srgbClr val="707F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500;p109">
                <a:extLst>
                  <a:ext uri="{FF2B5EF4-FFF2-40B4-BE49-F238E27FC236}">
                    <a16:creationId xmlns:a16="http://schemas.microsoft.com/office/drawing/2014/main" id="{BF13DA31-9DA7-662E-9084-D48B27FE3955}"/>
                  </a:ext>
                </a:extLst>
              </p:cNvPr>
              <p:cNvSpPr/>
              <p:nvPr/>
            </p:nvSpPr>
            <p:spPr>
              <a:xfrm>
                <a:off x="1454346" y="3295225"/>
                <a:ext cx="132335" cy="143448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5460" extrusionOk="0">
                    <a:moveTo>
                      <a:pt x="1922" y="1"/>
                    </a:moveTo>
                    <a:lnTo>
                      <a:pt x="1880" y="7"/>
                    </a:lnTo>
                    <a:lnTo>
                      <a:pt x="1852" y="14"/>
                    </a:lnTo>
                    <a:lnTo>
                      <a:pt x="1818" y="21"/>
                    </a:lnTo>
                    <a:lnTo>
                      <a:pt x="1783" y="21"/>
                    </a:lnTo>
                    <a:lnTo>
                      <a:pt x="1748" y="28"/>
                    </a:lnTo>
                    <a:lnTo>
                      <a:pt x="1721" y="35"/>
                    </a:lnTo>
                    <a:lnTo>
                      <a:pt x="1686" y="42"/>
                    </a:lnTo>
                    <a:lnTo>
                      <a:pt x="1658" y="49"/>
                    </a:lnTo>
                    <a:lnTo>
                      <a:pt x="1623" y="56"/>
                    </a:lnTo>
                    <a:lnTo>
                      <a:pt x="1589" y="63"/>
                    </a:lnTo>
                    <a:lnTo>
                      <a:pt x="1554" y="77"/>
                    </a:lnTo>
                    <a:lnTo>
                      <a:pt x="1526" y="84"/>
                    </a:lnTo>
                    <a:lnTo>
                      <a:pt x="1492" y="91"/>
                    </a:lnTo>
                    <a:lnTo>
                      <a:pt x="1464" y="105"/>
                    </a:lnTo>
                    <a:lnTo>
                      <a:pt x="1450" y="105"/>
                    </a:lnTo>
                    <a:lnTo>
                      <a:pt x="1429" y="111"/>
                    </a:lnTo>
                    <a:lnTo>
                      <a:pt x="1415" y="118"/>
                    </a:lnTo>
                    <a:lnTo>
                      <a:pt x="1402" y="118"/>
                    </a:lnTo>
                    <a:lnTo>
                      <a:pt x="1367" y="132"/>
                    </a:lnTo>
                    <a:lnTo>
                      <a:pt x="1339" y="139"/>
                    </a:lnTo>
                    <a:lnTo>
                      <a:pt x="1304" y="153"/>
                    </a:lnTo>
                    <a:lnTo>
                      <a:pt x="1277" y="167"/>
                    </a:lnTo>
                    <a:lnTo>
                      <a:pt x="1249" y="174"/>
                    </a:lnTo>
                    <a:cubicBezTo>
                      <a:pt x="0" y="1984"/>
                      <a:pt x="639" y="4481"/>
                      <a:pt x="2608" y="5459"/>
                    </a:cubicBezTo>
                    <a:lnTo>
                      <a:pt x="2650" y="5459"/>
                    </a:lnTo>
                    <a:lnTo>
                      <a:pt x="2747" y="5445"/>
                    </a:lnTo>
                    <a:lnTo>
                      <a:pt x="2754" y="5445"/>
                    </a:lnTo>
                    <a:lnTo>
                      <a:pt x="2851" y="5425"/>
                    </a:lnTo>
                    <a:lnTo>
                      <a:pt x="2879" y="5425"/>
                    </a:lnTo>
                    <a:lnTo>
                      <a:pt x="2962" y="5404"/>
                    </a:lnTo>
                    <a:lnTo>
                      <a:pt x="2969" y="5404"/>
                    </a:lnTo>
                    <a:lnTo>
                      <a:pt x="3066" y="5376"/>
                    </a:lnTo>
                    <a:lnTo>
                      <a:pt x="3087" y="5369"/>
                    </a:lnTo>
                    <a:lnTo>
                      <a:pt x="3177" y="5341"/>
                    </a:lnTo>
                    <a:lnTo>
                      <a:pt x="3184" y="5341"/>
                    </a:lnTo>
                    <a:lnTo>
                      <a:pt x="3281" y="5307"/>
                    </a:lnTo>
                    <a:lnTo>
                      <a:pt x="3302" y="5300"/>
                    </a:lnTo>
                    <a:lnTo>
                      <a:pt x="3385" y="5265"/>
                    </a:lnTo>
                    <a:lnTo>
                      <a:pt x="3392" y="5258"/>
                    </a:lnTo>
                    <a:lnTo>
                      <a:pt x="3482" y="5217"/>
                    </a:lnTo>
                    <a:lnTo>
                      <a:pt x="3503" y="5210"/>
                    </a:lnTo>
                    <a:lnTo>
                      <a:pt x="3579" y="5168"/>
                    </a:lnTo>
                    <a:lnTo>
                      <a:pt x="3593" y="5161"/>
                    </a:lnTo>
                    <a:lnTo>
                      <a:pt x="3677" y="5112"/>
                    </a:lnTo>
                    <a:lnTo>
                      <a:pt x="3697" y="5106"/>
                    </a:lnTo>
                    <a:lnTo>
                      <a:pt x="3774" y="5057"/>
                    </a:lnTo>
                    <a:lnTo>
                      <a:pt x="3781" y="5050"/>
                    </a:lnTo>
                    <a:lnTo>
                      <a:pt x="3864" y="4995"/>
                    </a:lnTo>
                    <a:lnTo>
                      <a:pt x="3885" y="4981"/>
                    </a:lnTo>
                    <a:lnTo>
                      <a:pt x="3947" y="4932"/>
                    </a:lnTo>
                    <a:lnTo>
                      <a:pt x="3961" y="4925"/>
                    </a:lnTo>
                    <a:lnTo>
                      <a:pt x="4037" y="4863"/>
                    </a:lnTo>
                    <a:lnTo>
                      <a:pt x="4058" y="4849"/>
                    </a:lnTo>
                    <a:lnTo>
                      <a:pt x="4120" y="4793"/>
                    </a:lnTo>
                    <a:lnTo>
                      <a:pt x="4127" y="4780"/>
                    </a:lnTo>
                    <a:lnTo>
                      <a:pt x="4204" y="4717"/>
                    </a:lnTo>
                    <a:lnTo>
                      <a:pt x="4218" y="4703"/>
                    </a:lnTo>
                    <a:lnTo>
                      <a:pt x="4273" y="4641"/>
                    </a:lnTo>
                    <a:lnTo>
                      <a:pt x="4287" y="4627"/>
                    </a:lnTo>
                    <a:cubicBezTo>
                      <a:pt x="4308" y="4606"/>
                      <a:pt x="4329" y="4578"/>
                      <a:pt x="4349" y="4558"/>
                    </a:cubicBezTo>
                    <a:lnTo>
                      <a:pt x="4363" y="4544"/>
                    </a:lnTo>
                    <a:lnTo>
                      <a:pt x="4391" y="4509"/>
                    </a:lnTo>
                    <a:cubicBezTo>
                      <a:pt x="4571" y="4294"/>
                      <a:pt x="4717" y="4058"/>
                      <a:pt x="4828" y="3795"/>
                    </a:cubicBezTo>
                    <a:cubicBezTo>
                      <a:pt x="4835" y="3767"/>
                      <a:pt x="4849" y="3746"/>
                      <a:pt x="4856" y="3718"/>
                    </a:cubicBezTo>
                    <a:lnTo>
                      <a:pt x="4863" y="3697"/>
                    </a:lnTo>
                    <a:cubicBezTo>
                      <a:pt x="4877" y="3670"/>
                      <a:pt x="4883" y="3642"/>
                      <a:pt x="4890" y="3621"/>
                    </a:cubicBezTo>
                    <a:lnTo>
                      <a:pt x="4897" y="3593"/>
                    </a:lnTo>
                    <a:cubicBezTo>
                      <a:pt x="4911" y="3559"/>
                      <a:pt x="4918" y="3531"/>
                      <a:pt x="4932" y="3496"/>
                    </a:cubicBezTo>
                    <a:cubicBezTo>
                      <a:pt x="4960" y="3385"/>
                      <a:pt x="4988" y="3274"/>
                      <a:pt x="5001" y="3163"/>
                    </a:cubicBezTo>
                    <a:cubicBezTo>
                      <a:pt x="5001" y="3136"/>
                      <a:pt x="5008" y="3115"/>
                      <a:pt x="5015" y="3087"/>
                    </a:cubicBezTo>
                    <a:cubicBezTo>
                      <a:pt x="5015" y="3059"/>
                      <a:pt x="5015" y="3045"/>
                      <a:pt x="5022" y="3025"/>
                    </a:cubicBezTo>
                    <a:cubicBezTo>
                      <a:pt x="5029" y="2935"/>
                      <a:pt x="5036" y="2837"/>
                      <a:pt x="5036" y="2740"/>
                    </a:cubicBezTo>
                    <a:lnTo>
                      <a:pt x="5036" y="2650"/>
                    </a:lnTo>
                    <a:cubicBezTo>
                      <a:pt x="5036" y="2622"/>
                      <a:pt x="5029" y="2615"/>
                      <a:pt x="5029" y="2609"/>
                    </a:cubicBezTo>
                    <a:cubicBezTo>
                      <a:pt x="5029" y="2581"/>
                      <a:pt x="5029" y="2546"/>
                      <a:pt x="5029" y="2518"/>
                    </a:cubicBezTo>
                    <a:cubicBezTo>
                      <a:pt x="5022" y="2484"/>
                      <a:pt x="5022" y="2456"/>
                      <a:pt x="5015" y="2421"/>
                    </a:cubicBezTo>
                    <a:lnTo>
                      <a:pt x="5015" y="2400"/>
                    </a:lnTo>
                    <a:cubicBezTo>
                      <a:pt x="5008" y="2338"/>
                      <a:pt x="5001" y="2276"/>
                      <a:pt x="4988" y="2220"/>
                    </a:cubicBezTo>
                    <a:lnTo>
                      <a:pt x="4988" y="2192"/>
                    </a:lnTo>
                    <a:cubicBezTo>
                      <a:pt x="4981" y="2137"/>
                      <a:pt x="4967" y="2074"/>
                      <a:pt x="4946" y="2019"/>
                    </a:cubicBezTo>
                    <a:lnTo>
                      <a:pt x="4946" y="1998"/>
                    </a:lnTo>
                    <a:cubicBezTo>
                      <a:pt x="4925" y="1936"/>
                      <a:pt x="4911" y="1880"/>
                      <a:pt x="4890" y="1825"/>
                    </a:cubicBezTo>
                    <a:lnTo>
                      <a:pt x="4883" y="1804"/>
                    </a:lnTo>
                    <a:cubicBezTo>
                      <a:pt x="4863" y="1741"/>
                      <a:pt x="4842" y="1686"/>
                      <a:pt x="4814" y="1631"/>
                    </a:cubicBezTo>
                    <a:lnTo>
                      <a:pt x="4807" y="1617"/>
                    </a:lnTo>
                    <a:cubicBezTo>
                      <a:pt x="4786" y="1561"/>
                      <a:pt x="4759" y="1506"/>
                      <a:pt x="4731" y="1450"/>
                    </a:cubicBezTo>
                    <a:lnTo>
                      <a:pt x="4717" y="1429"/>
                    </a:lnTo>
                    <a:cubicBezTo>
                      <a:pt x="4689" y="1381"/>
                      <a:pt x="4662" y="1332"/>
                      <a:pt x="4634" y="1277"/>
                    </a:cubicBezTo>
                    <a:lnTo>
                      <a:pt x="4620" y="1263"/>
                    </a:lnTo>
                    <a:cubicBezTo>
                      <a:pt x="4592" y="1207"/>
                      <a:pt x="4557" y="1159"/>
                      <a:pt x="4516" y="1103"/>
                    </a:cubicBezTo>
                    <a:cubicBezTo>
                      <a:pt x="4412" y="958"/>
                      <a:pt x="4287" y="819"/>
                      <a:pt x="4148" y="694"/>
                    </a:cubicBezTo>
                    <a:lnTo>
                      <a:pt x="4127" y="673"/>
                    </a:lnTo>
                    <a:lnTo>
                      <a:pt x="4100" y="653"/>
                    </a:lnTo>
                    <a:lnTo>
                      <a:pt x="4086" y="639"/>
                    </a:lnTo>
                    <a:lnTo>
                      <a:pt x="4079" y="632"/>
                    </a:lnTo>
                    <a:lnTo>
                      <a:pt x="4065" y="618"/>
                    </a:lnTo>
                    <a:lnTo>
                      <a:pt x="4051" y="611"/>
                    </a:lnTo>
                    <a:lnTo>
                      <a:pt x="4030" y="590"/>
                    </a:lnTo>
                    <a:lnTo>
                      <a:pt x="4003" y="569"/>
                    </a:lnTo>
                    <a:lnTo>
                      <a:pt x="3975" y="548"/>
                    </a:lnTo>
                    <a:lnTo>
                      <a:pt x="3947" y="528"/>
                    </a:lnTo>
                    <a:lnTo>
                      <a:pt x="3926" y="507"/>
                    </a:lnTo>
                    <a:lnTo>
                      <a:pt x="3899" y="493"/>
                    </a:lnTo>
                    <a:lnTo>
                      <a:pt x="3871" y="472"/>
                    </a:lnTo>
                    <a:lnTo>
                      <a:pt x="3843" y="451"/>
                    </a:lnTo>
                    <a:lnTo>
                      <a:pt x="3822" y="437"/>
                    </a:lnTo>
                    <a:lnTo>
                      <a:pt x="3794" y="417"/>
                    </a:lnTo>
                    <a:lnTo>
                      <a:pt x="3767" y="403"/>
                    </a:lnTo>
                    <a:lnTo>
                      <a:pt x="3739" y="382"/>
                    </a:lnTo>
                    <a:lnTo>
                      <a:pt x="3711" y="368"/>
                    </a:lnTo>
                    <a:lnTo>
                      <a:pt x="3684" y="347"/>
                    </a:lnTo>
                    <a:lnTo>
                      <a:pt x="3656" y="333"/>
                    </a:lnTo>
                    <a:lnTo>
                      <a:pt x="3628" y="320"/>
                    </a:lnTo>
                    <a:lnTo>
                      <a:pt x="3600" y="306"/>
                    </a:lnTo>
                    <a:lnTo>
                      <a:pt x="3573" y="285"/>
                    </a:lnTo>
                    <a:lnTo>
                      <a:pt x="3545" y="271"/>
                    </a:lnTo>
                    <a:lnTo>
                      <a:pt x="3510" y="257"/>
                    </a:lnTo>
                    <a:lnTo>
                      <a:pt x="3482" y="243"/>
                    </a:lnTo>
                    <a:lnTo>
                      <a:pt x="3468" y="236"/>
                    </a:lnTo>
                    <a:lnTo>
                      <a:pt x="3455" y="229"/>
                    </a:lnTo>
                    <a:lnTo>
                      <a:pt x="3427" y="216"/>
                    </a:lnTo>
                    <a:lnTo>
                      <a:pt x="3406" y="209"/>
                    </a:lnTo>
                    <a:lnTo>
                      <a:pt x="3385" y="202"/>
                    </a:lnTo>
                    <a:lnTo>
                      <a:pt x="3358" y="188"/>
                    </a:lnTo>
                    <a:lnTo>
                      <a:pt x="3309" y="167"/>
                    </a:lnTo>
                    <a:lnTo>
                      <a:pt x="3281" y="153"/>
                    </a:lnTo>
                    <a:lnTo>
                      <a:pt x="3247" y="139"/>
                    </a:lnTo>
                    <a:lnTo>
                      <a:pt x="3219" y="132"/>
                    </a:lnTo>
                    <a:lnTo>
                      <a:pt x="3184" y="118"/>
                    </a:lnTo>
                    <a:lnTo>
                      <a:pt x="3170" y="118"/>
                    </a:lnTo>
                    <a:lnTo>
                      <a:pt x="3156" y="111"/>
                    </a:lnTo>
                    <a:lnTo>
                      <a:pt x="3136" y="105"/>
                    </a:lnTo>
                    <a:lnTo>
                      <a:pt x="3122" y="105"/>
                    </a:lnTo>
                    <a:lnTo>
                      <a:pt x="3094" y="91"/>
                    </a:lnTo>
                    <a:lnTo>
                      <a:pt x="3059" y="84"/>
                    </a:lnTo>
                    <a:lnTo>
                      <a:pt x="3025" y="77"/>
                    </a:lnTo>
                    <a:lnTo>
                      <a:pt x="2997" y="63"/>
                    </a:lnTo>
                    <a:lnTo>
                      <a:pt x="2962" y="56"/>
                    </a:lnTo>
                    <a:lnTo>
                      <a:pt x="2927" y="49"/>
                    </a:lnTo>
                    <a:lnTo>
                      <a:pt x="2900" y="42"/>
                    </a:lnTo>
                    <a:lnTo>
                      <a:pt x="2865" y="35"/>
                    </a:lnTo>
                    <a:lnTo>
                      <a:pt x="2830" y="28"/>
                    </a:lnTo>
                    <a:lnTo>
                      <a:pt x="2796" y="21"/>
                    </a:lnTo>
                    <a:lnTo>
                      <a:pt x="2768" y="21"/>
                    </a:lnTo>
                    <a:lnTo>
                      <a:pt x="2733" y="14"/>
                    </a:lnTo>
                    <a:lnTo>
                      <a:pt x="2699" y="7"/>
                    </a:lnTo>
                    <a:lnTo>
                      <a:pt x="2664" y="1"/>
                    </a:lnTo>
                    <a:close/>
                  </a:path>
                </a:pathLst>
              </a:custGeom>
              <a:solidFill>
                <a:srgbClr val="516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501;p109">
                <a:extLst>
                  <a:ext uri="{FF2B5EF4-FFF2-40B4-BE49-F238E27FC236}">
                    <a16:creationId xmlns:a16="http://schemas.microsoft.com/office/drawing/2014/main" id="{81D58DE7-883A-DC48-611C-E2FDD7CA08A5}"/>
                  </a:ext>
                </a:extLst>
              </p:cNvPr>
              <p:cNvSpPr/>
              <p:nvPr/>
            </p:nvSpPr>
            <p:spPr>
              <a:xfrm>
                <a:off x="1506996" y="3210890"/>
                <a:ext cx="14608" cy="444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692" extrusionOk="0">
                    <a:moveTo>
                      <a:pt x="278" y="1"/>
                    </a:moveTo>
                    <a:cubicBezTo>
                      <a:pt x="140" y="1"/>
                      <a:pt x="1" y="93"/>
                      <a:pt x="1" y="277"/>
                    </a:cubicBezTo>
                    <a:lnTo>
                      <a:pt x="1" y="1414"/>
                    </a:lnTo>
                    <a:cubicBezTo>
                      <a:pt x="1" y="1567"/>
                      <a:pt x="126" y="1691"/>
                      <a:pt x="278" y="1691"/>
                    </a:cubicBezTo>
                    <a:cubicBezTo>
                      <a:pt x="431" y="1691"/>
                      <a:pt x="556" y="1560"/>
                      <a:pt x="556" y="1407"/>
                    </a:cubicBezTo>
                    <a:lnTo>
                      <a:pt x="556" y="277"/>
                    </a:lnTo>
                    <a:cubicBezTo>
                      <a:pt x="556" y="93"/>
                      <a:pt x="417" y="1"/>
                      <a:pt x="278" y="1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502;p109">
                <a:extLst>
                  <a:ext uri="{FF2B5EF4-FFF2-40B4-BE49-F238E27FC236}">
                    <a16:creationId xmlns:a16="http://schemas.microsoft.com/office/drawing/2014/main" id="{9D5DB5B9-1FBC-9C0A-798D-DA9EDE89238E}"/>
                  </a:ext>
                </a:extLst>
              </p:cNvPr>
              <p:cNvSpPr/>
              <p:nvPr/>
            </p:nvSpPr>
            <p:spPr>
              <a:xfrm>
                <a:off x="1430307" y="3230489"/>
                <a:ext cx="33892" cy="40696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549" extrusionOk="0">
                    <a:moveTo>
                      <a:pt x="385" y="0"/>
                    </a:moveTo>
                    <a:cubicBezTo>
                      <a:pt x="192" y="0"/>
                      <a:pt x="0" y="206"/>
                      <a:pt x="139" y="425"/>
                    </a:cubicBezTo>
                    <a:lnTo>
                      <a:pt x="700" y="1410"/>
                    </a:lnTo>
                    <a:cubicBezTo>
                      <a:pt x="749" y="1493"/>
                      <a:pt x="846" y="1549"/>
                      <a:pt x="943" y="1549"/>
                    </a:cubicBezTo>
                    <a:cubicBezTo>
                      <a:pt x="1158" y="1549"/>
                      <a:pt x="1290" y="1313"/>
                      <a:pt x="1186" y="1133"/>
                    </a:cubicBezTo>
                    <a:lnTo>
                      <a:pt x="617" y="148"/>
                    </a:lnTo>
                    <a:cubicBezTo>
                      <a:pt x="561" y="43"/>
                      <a:pt x="473" y="0"/>
                      <a:pt x="385" y="0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503;p109">
                <a:extLst>
                  <a:ext uri="{FF2B5EF4-FFF2-40B4-BE49-F238E27FC236}">
                    <a16:creationId xmlns:a16="http://schemas.microsoft.com/office/drawing/2014/main" id="{8F97E794-2A76-A51C-9C67-ED900022E4C3}"/>
                  </a:ext>
                </a:extLst>
              </p:cNvPr>
              <p:cNvSpPr/>
              <p:nvPr/>
            </p:nvSpPr>
            <p:spPr>
              <a:xfrm>
                <a:off x="1374872" y="3284768"/>
                <a:ext cx="47002" cy="29793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134" extrusionOk="0">
                    <a:moveTo>
                      <a:pt x="412" y="0"/>
                    </a:moveTo>
                    <a:cubicBezTo>
                      <a:pt x="160" y="0"/>
                      <a:pt x="0" y="373"/>
                      <a:pt x="286" y="530"/>
                    </a:cubicBezTo>
                    <a:lnTo>
                      <a:pt x="1264" y="1092"/>
                    </a:lnTo>
                    <a:cubicBezTo>
                      <a:pt x="1305" y="1120"/>
                      <a:pt x="1354" y="1134"/>
                      <a:pt x="1402" y="1134"/>
                    </a:cubicBezTo>
                    <a:cubicBezTo>
                      <a:pt x="1405" y="1134"/>
                      <a:pt x="1407" y="1134"/>
                      <a:pt x="1410" y="1134"/>
                    </a:cubicBezTo>
                    <a:cubicBezTo>
                      <a:pt x="1695" y="1134"/>
                      <a:pt x="1789" y="751"/>
                      <a:pt x="1541" y="614"/>
                    </a:cubicBezTo>
                    <a:lnTo>
                      <a:pt x="563" y="45"/>
                    </a:lnTo>
                    <a:cubicBezTo>
                      <a:pt x="511" y="14"/>
                      <a:pt x="460" y="0"/>
                      <a:pt x="412" y="0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504;p109">
                <a:extLst>
                  <a:ext uri="{FF2B5EF4-FFF2-40B4-BE49-F238E27FC236}">
                    <a16:creationId xmlns:a16="http://schemas.microsoft.com/office/drawing/2014/main" id="{A7335EFD-1B65-BDC1-AF73-E09B7CA78AB1}"/>
                  </a:ext>
                </a:extLst>
              </p:cNvPr>
              <p:cNvSpPr/>
              <p:nvPr/>
            </p:nvSpPr>
            <p:spPr>
              <a:xfrm>
                <a:off x="1356297" y="3359198"/>
                <a:ext cx="49235" cy="1458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555" extrusionOk="0">
                    <a:moveTo>
                      <a:pt x="368" y="0"/>
                    </a:moveTo>
                    <a:cubicBezTo>
                      <a:pt x="1" y="0"/>
                      <a:pt x="1" y="555"/>
                      <a:pt x="368" y="555"/>
                    </a:cubicBezTo>
                    <a:lnTo>
                      <a:pt x="1506" y="555"/>
                    </a:lnTo>
                    <a:cubicBezTo>
                      <a:pt x="1873" y="555"/>
                      <a:pt x="1873" y="0"/>
                      <a:pt x="1506" y="0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505;p109">
                <a:extLst>
                  <a:ext uri="{FF2B5EF4-FFF2-40B4-BE49-F238E27FC236}">
                    <a16:creationId xmlns:a16="http://schemas.microsoft.com/office/drawing/2014/main" id="{156EC817-8F29-4508-4A33-5CF0CA8AFBAA}"/>
                  </a:ext>
                </a:extLst>
              </p:cNvPr>
              <p:cNvSpPr/>
              <p:nvPr/>
            </p:nvSpPr>
            <p:spPr>
              <a:xfrm>
                <a:off x="1375686" y="3418311"/>
                <a:ext cx="46476" cy="2947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122" extrusionOk="0">
                    <a:moveTo>
                      <a:pt x="1373" y="1"/>
                    </a:moveTo>
                    <a:cubicBezTo>
                      <a:pt x="1329" y="1"/>
                      <a:pt x="1281" y="13"/>
                      <a:pt x="1233" y="39"/>
                    </a:cubicBezTo>
                    <a:lnTo>
                      <a:pt x="255" y="601"/>
                    </a:lnTo>
                    <a:cubicBezTo>
                      <a:pt x="0" y="745"/>
                      <a:pt x="100" y="1121"/>
                      <a:pt x="386" y="1121"/>
                    </a:cubicBezTo>
                    <a:cubicBezTo>
                      <a:pt x="388" y="1121"/>
                      <a:pt x="391" y="1121"/>
                      <a:pt x="393" y="1121"/>
                    </a:cubicBezTo>
                    <a:cubicBezTo>
                      <a:pt x="442" y="1121"/>
                      <a:pt x="490" y="1107"/>
                      <a:pt x="532" y="1086"/>
                    </a:cubicBezTo>
                    <a:lnTo>
                      <a:pt x="1510" y="518"/>
                    </a:lnTo>
                    <a:cubicBezTo>
                      <a:pt x="1769" y="359"/>
                      <a:pt x="1619" y="1"/>
                      <a:pt x="1373" y="1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506;p109">
                <a:extLst>
                  <a:ext uri="{FF2B5EF4-FFF2-40B4-BE49-F238E27FC236}">
                    <a16:creationId xmlns:a16="http://schemas.microsoft.com/office/drawing/2014/main" id="{F7E0C01B-B408-CEEB-208A-C13EBB65BF67}"/>
                  </a:ext>
                </a:extLst>
              </p:cNvPr>
              <p:cNvSpPr/>
              <p:nvPr/>
            </p:nvSpPr>
            <p:spPr>
              <a:xfrm>
                <a:off x="1606701" y="3284689"/>
                <a:ext cx="46870" cy="29872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137" extrusionOk="0">
                    <a:moveTo>
                      <a:pt x="1381" y="1"/>
                    </a:moveTo>
                    <a:cubicBezTo>
                      <a:pt x="1333" y="1"/>
                      <a:pt x="1281" y="15"/>
                      <a:pt x="1228" y="48"/>
                    </a:cubicBezTo>
                    <a:lnTo>
                      <a:pt x="250" y="617"/>
                    </a:lnTo>
                    <a:cubicBezTo>
                      <a:pt x="0" y="755"/>
                      <a:pt x="97" y="1137"/>
                      <a:pt x="388" y="1137"/>
                    </a:cubicBezTo>
                    <a:cubicBezTo>
                      <a:pt x="437" y="1137"/>
                      <a:pt x="486" y="1123"/>
                      <a:pt x="527" y="1095"/>
                    </a:cubicBezTo>
                    <a:lnTo>
                      <a:pt x="1505" y="526"/>
                    </a:lnTo>
                    <a:cubicBezTo>
                      <a:pt x="1784" y="375"/>
                      <a:pt x="1630" y="1"/>
                      <a:pt x="1381" y="1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507;p109">
                <a:extLst>
                  <a:ext uri="{FF2B5EF4-FFF2-40B4-BE49-F238E27FC236}">
                    <a16:creationId xmlns:a16="http://schemas.microsoft.com/office/drawing/2014/main" id="{FAB1C175-CD5D-53D6-98A4-8CC952FE05C8}"/>
                  </a:ext>
                </a:extLst>
              </p:cNvPr>
              <p:cNvSpPr/>
              <p:nvPr/>
            </p:nvSpPr>
            <p:spPr>
              <a:xfrm>
                <a:off x="1564402" y="3230857"/>
                <a:ext cx="33419" cy="40328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535" extrusionOk="0">
                    <a:moveTo>
                      <a:pt x="900" y="0"/>
                    </a:moveTo>
                    <a:cubicBezTo>
                      <a:pt x="816" y="0"/>
                      <a:pt x="732" y="39"/>
                      <a:pt x="674" y="134"/>
                    </a:cubicBezTo>
                    <a:lnTo>
                      <a:pt x="105" y="1119"/>
                    </a:lnTo>
                    <a:cubicBezTo>
                      <a:pt x="1" y="1299"/>
                      <a:pt x="133" y="1535"/>
                      <a:pt x="348" y="1535"/>
                    </a:cubicBezTo>
                    <a:cubicBezTo>
                      <a:pt x="445" y="1535"/>
                      <a:pt x="535" y="1479"/>
                      <a:pt x="590" y="1396"/>
                    </a:cubicBezTo>
                    <a:lnTo>
                      <a:pt x="1152" y="411"/>
                    </a:lnTo>
                    <a:cubicBezTo>
                      <a:pt x="1272" y="196"/>
                      <a:pt x="1087" y="0"/>
                      <a:pt x="900" y="0"/>
                    </a:cubicBezTo>
                    <a:close/>
                  </a:path>
                </a:pathLst>
              </a:custGeom>
              <a:solidFill>
                <a:srgbClr val="AAB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508;p109">
                <a:extLst>
                  <a:ext uri="{FF2B5EF4-FFF2-40B4-BE49-F238E27FC236}">
                    <a16:creationId xmlns:a16="http://schemas.microsoft.com/office/drawing/2014/main" id="{D5ED3D66-5CCF-FE3F-E443-B1DBCC854DF3}"/>
                  </a:ext>
                </a:extLst>
              </p:cNvPr>
              <p:cNvSpPr/>
              <p:nvPr/>
            </p:nvSpPr>
            <p:spPr>
              <a:xfrm>
                <a:off x="1360317" y="3362587"/>
                <a:ext cx="427348" cy="228492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8697" extrusionOk="0">
                    <a:moveTo>
                      <a:pt x="9272" y="1"/>
                    </a:moveTo>
                    <a:cubicBezTo>
                      <a:pt x="7689" y="1"/>
                      <a:pt x="6230" y="1084"/>
                      <a:pt x="5861" y="2722"/>
                    </a:cubicBezTo>
                    <a:cubicBezTo>
                      <a:pt x="5644" y="2651"/>
                      <a:pt x="5422" y="2616"/>
                      <a:pt x="5202" y="2616"/>
                    </a:cubicBezTo>
                    <a:cubicBezTo>
                      <a:pt x="4525" y="2616"/>
                      <a:pt x="3874" y="2943"/>
                      <a:pt x="3475" y="3520"/>
                    </a:cubicBezTo>
                    <a:cubicBezTo>
                      <a:pt x="3251" y="3461"/>
                      <a:pt x="3027" y="3433"/>
                      <a:pt x="2807" y="3433"/>
                    </a:cubicBezTo>
                    <a:cubicBezTo>
                      <a:pt x="1521" y="3433"/>
                      <a:pt x="373" y="4388"/>
                      <a:pt x="201" y="5732"/>
                    </a:cubicBezTo>
                    <a:cubicBezTo>
                      <a:pt x="0" y="7307"/>
                      <a:pt x="1228" y="8694"/>
                      <a:pt x="2816" y="8694"/>
                    </a:cubicBezTo>
                    <a:lnTo>
                      <a:pt x="13540" y="8694"/>
                    </a:lnTo>
                    <a:cubicBezTo>
                      <a:pt x="13581" y="8696"/>
                      <a:pt x="13622" y="8697"/>
                      <a:pt x="13663" y="8697"/>
                    </a:cubicBezTo>
                    <a:cubicBezTo>
                      <a:pt x="15092" y="8697"/>
                      <a:pt x="16266" y="7536"/>
                      <a:pt x="16266" y="6093"/>
                    </a:cubicBezTo>
                    <a:cubicBezTo>
                      <a:pt x="16266" y="4654"/>
                      <a:pt x="15099" y="3495"/>
                      <a:pt x="13675" y="3495"/>
                    </a:cubicBezTo>
                    <a:cubicBezTo>
                      <a:pt x="13630" y="3495"/>
                      <a:pt x="13585" y="3496"/>
                      <a:pt x="13540" y="3499"/>
                    </a:cubicBezTo>
                    <a:cubicBezTo>
                      <a:pt x="13276" y="3499"/>
                      <a:pt x="13013" y="3533"/>
                      <a:pt x="12763" y="3617"/>
                    </a:cubicBezTo>
                    <a:lnTo>
                      <a:pt x="12763" y="3499"/>
                    </a:lnTo>
                    <a:cubicBezTo>
                      <a:pt x="12763" y="2895"/>
                      <a:pt x="12603" y="2299"/>
                      <a:pt x="12305" y="1772"/>
                    </a:cubicBezTo>
                    <a:cubicBezTo>
                      <a:pt x="11695" y="579"/>
                      <a:pt x="10425" y="197"/>
                      <a:pt x="10425" y="197"/>
                    </a:cubicBezTo>
                    <a:cubicBezTo>
                      <a:pt x="10043" y="64"/>
                      <a:pt x="9654" y="1"/>
                      <a:pt x="9272" y="1"/>
                    </a:cubicBezTo>
                    <a:close/>
                  </a:path>
                </a:pathLst>
              </a:custGeom>
              <a:solidFill>
                <a:srgbClr val="99A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509;p109">
                <a:extLst>
                  <a:ext uri="{FF2B5EF4-FFF2-40B4-BE49-F238E27FC236}">
                    <a16:creationId xmlns:a16="http://schemas.microsoft.com/office/drawing/2014/main" id="{37252777-9079-DFF3-DEA8-571DCA39BB7D}"/>
                  </a:ext>
                </a:extLst>
              </p:cNvPr>
              <p:cNvSpPr/>
              <p:nvPr/>
            </p:nvSpPr>
            <p:spPr>
              <a:xfrm>
                <a:off x="1360317" y="3431264"/>
                <a:ext cx="216512" cy="159737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6080" extrusionOk="0">
                    <a:moveTo>
                      <a:pt x="5195" y="1"/>
                    </a:moveTo>
                    <a:cubicBezTo>
                      <a:pt x="4523" y="1"/>
                      <a:pt x="3875" y="331"/>
                      <a:pt x="3475" y="906"/>
                    </a:cubicBezTo>
                    <a:cubicBezTo>
                      <a:pt x="3251" y="847"/>
                      <a:pt x="3027" y="819"/>
                      <a:pt x="2807" y="819"/>
                    </a:cubicBezTo>
                    <a:cubicBezTo>
                      <a:pt x="1521" y="819"/>
                      <a:pt x="373" y="1774"/>
                      <a:pt x="201" y="3118"/>
                    </a:cubicBezTo>
                    <a:cubicBezTo>
                      <a:pt x="0" y="4693"/>
                      <a:pt x="1228" y="6080"/>
                      <a:pt x="2816" y="6080"/>
                    </a:cubicBezTo>
                    <a:lnTo>
                      <a:pt x="8241" y="6080"/>
                    </a:lnTo>
                    <a:cubicBezTo>
                      <a:pt x="6652" y="4963"/>
                      <a:pt x="5709" y="3139"/>
                      <a:pt x="5709" y="1197"/>
                    </a:cubicBezTo>
                    <a:cubicBezTo>
                      <a:pt x="5709" y="822"/>
                      <a:pt x="5737" y="455"/>
                      <a:pt x="5806" y="94"/>
                    </a:cubicBezTo>
                    <a:cubicBezTo>
                      <a:pt x="5604" y="31"/>
                      <a:pt x="5399" y="1"/>
                      <a:pt x="5195" y="1"/>
                    </a:cubicBezTo>
                    <a:close/>
                  </a:path>
                </a:pathLst>
              </a:custGeom>
              <a:solidFill>
                <a:srgbClr val="788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50"/>
          <p:cNvSpPr txBox="1">
            <a:spLocks noGrp="1"/>
          </p:cNvSpPr>
          <p:nvPr>
            <p:ph type="subTitle" idx="2"/>
          </p:nvPr>
        </p:nvSpPr>
        <p:spPr>
          <a:xfrm>
            <a:off x="5103299" y="24328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FFEA7D"/>
                </a:solidFill>
              </a:rPr>
              <a:t>HTTP</a:t>
            </a:r>
            <a:r>
              <a:rPr lang="en" dirty="0">
                <a:solidFill>
                  <a:srgbClr val="0887F2"/>
                </a:solidFill>
              </a:rPr>
              <a:t>S</a:t>
            </a:r>
            <a:endParaRPr dirty="0">
              <a:solidFill>
                <a:srgbClr val="0887F2"/>
              </a:solidFill>
            </a:endParaRPr>
          </a:p>
        </p:txBody>
      </p:sp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953" name="Google Shape;953;p50"/>
          <p:cNvSpPr txBox="1">
            <a:spLocks noGrp="1"/>
          </p:cNvSpPr>
          <p:nvPr>
            <p:ph type="subTitle" idx="3"/>
          </p:nvPr>
        </p:nvSpPr>
        <p:spPr>
          <a:xfrm>
            <a:off x="792125" y="2863629"/>
            <a:ext cx="3550023" cy="15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Hypertext Transfer Protocol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Used to load web pages using hypertext links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Designed to transfer info. between networked devices</a:t>
            </a:r>
          </a:p>
        </p:txBody>
      </p:sp>
      <p:sp>
        <p:nvSpPr>
          <p:cNvPr id="954" name="Google Shape;954;p50"/>
          <p:cNvSpPr txBox="1">
            <a:spLocks noGrp="1"/>
          </p:cNvSpPr>
          <p:nvPr>
            <p:ph type="subTitle" idx="1"/>
          </p:nvPr>
        </p:nvSpPr>
        <p:spPr>
          <a:xfrm>
            <a:off x="1225495" y="23407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FFEA7D"/>
                </a:solidFill>
              </a:rPr>
              <a:t>HTTP</a:t>
            </a:r>
            <a:endParaRPr dirty="0">
              <a:solidFill>
                <a:srgbClr val="FFEA7D"/>
              </a:solidFill>
            </a:endParaRPr>
          </a:p>
        </p:txBody>
      </p:sp>
      <p:sp>
        <p:nvSpPr>
          <p:cNvPr id="955" name="Google Shape;955;p50"/>
          <p:cNvSpPr txBox="1">
            <a:spLocks noGrp="1"/>
          </p:cNvSpPr>
          <p:nvPr>
            <p:ph type="subTitle" idx="4"/>
          </p:nvPr>
        </p:nvSpPr>
        <p:spPr>
          <a:xfrm>
            <a:off x="4801854" y="2886523"/>
            <a:ext cx="29445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Secure HTTP</a:t>
            </a:r>
            <a:endParaRPr dirty="0"/>
          </a:p>
        </p:txBody>
      </p:sp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/WHAT IS </a:t>
            </a:r>
            <a:r>
              <a:rPr lang="en" dirty="0">
                <a:solidFill>
                  <a:srgbClr val="FFEA7D"/>
                </a:solidFill>
              </a:rPr>
              <a:t>HTTP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957" name="Google Shape;957;p50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958" name="Google Shape;958;p5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5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5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" name="Google Shape;957;p50">
            <a:extLst>
              <a:ext uri="{FF2B5EF4-FFF2-40B4-BE49-F238E27FC236}">
                <a16:creationId xmlns:a16="http://schemas.microsoft.com/office/drawing/2014/main" id="{0585A024-A272-5765-57F5-4E0C3CF65367}"/>
              </a:ext>
            </a:extLst>
          </p:cNvPr>
          <p:cNvGrpSpPr/>
          <p:nvPr/>
        </p:nvGrpSpPr>
        <p:grpSpPr>
          <a:xfrm>
            <a:off x="5290453" y="1682594"/>
            <a:ext cx="409009" cy="409016"/>
            <a:chOff x="3075107" y="3758147"/>
            <a:chExt cx="409009" cy="409016"/>
          </a:xfrm>
        </p:grpSpPr>
        <p:sp>
          <p:nvSpPr>
            <p:cNvPr id="66" name="Google Shape;958;p50">
              <a:extLst>
                <a:ext uri="{FF2B5EF4-FFF2-40B4-BE49-F238E27FC236}">
                  <a16:creationId xmlns:a16="http://schemas.microsoft.com/office/drawing/2014/main" id="{4FED67C0-2ABB-5E5B-3F54-7339EC19A588}"/>
                </a:ext>
              </a:extLst>
            </p:cNvPr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9;p50">
              <a:extLst>
                <a:ext uri="{FF2B5EF4-FFF2-40B4-BE49-F238E27FC236}">
                  <a16:creationId xmlns:a16="http://schemas.microsoft.com/office/drawing/2014/main" id="{F5632BD1-752D-6814-1269-F743F7A9C8C1}"/>
                </a:ext>
              </a:extLst>
            </p:cNvPr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0;p50">
              <a:extLst>
                <a:ext uri="{FF2B5EF4-FFF2-40B4-BE49-F238E27FC236}">
                  <a16:creationId xmlns:a16="http://schemas.microsoft.com/office/drawing/2014/main" id="{FFA2429A-55B8-9BD7-252C-232353CA43CE}"/>
                </a:ext>
              </a:extLst>
            </p:cNvPr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1;p50">
              <a:extLst>
                <a:ext uri="{FF2B5EF4-FFF2-40B4-BE49-F238E27FC236}">
                  <a16:creationId xmlns:a16="http://schemas.microsoft.com/office/drawing/2014/main" id="{E2100A90-BE07-E3DB-123F-5265347838D6}"/>
                </a:ext>
              </a:extLst>
            </p:cNvPr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955;p50">
            <a:extLst>
              <a:ext uri="{FF2B5EF4-FFF2-40B4-BE49-F238E27FC236}">
                <a16:creationId xmlns:a16="http://schemas.microsoft.com/office/drawing/2014/main" id="{F82F25D8-809E-C844-AF61-471CA974D2D9}"/>
              </a:ext>
            </a:extLst>
          </p:cNvPr>
          <p:cNvSpPr txBox="1">
            <a:spLocks/>
          </p:cNvSpPr>
          <p:nvPr/>
        </p:nvSpPr>
        <p:spPr>
          <a:xfrm>
            <a:off x="4801854" y="3374987"/>
            <a:ext cx="2944500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b="1" dirty="0"/>
              <a:t>Example:</a:t>
            </a:r>
          </a:p>
          <a:p>
            <a:pPr marL="0" indent="0"/>
            <a:r>
              <a:rPr lang="en-GB" b="1" dirty="0"/>
              <a:t>https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://www.google.com/</a:t>
            </a:r>
          </a:p>
        </p:txBody>
      </p:sp>
    </p:spTree>
    <p:extLst>
      <p:ext uri="{BB962C8B-B14F-4D97-AF65-F5344CB8AC3E}">
        <p14:creationId xmlns:p14="http://schemas.microsoft.com/office/powerpoint/2010/main" val="82166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12" name="Google Shape;1212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5" name="Google Shape;1215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6" name="Google Shape;1216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7" name="Google Shape;1217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8" name="Google Shape;1218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9" name="Google Shape;1219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20" name="Google Shape;1220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22" name="Google Shape;1222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3" name="Google Shape;1223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6" name="Google Shape;1226;p59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E07A88"/>
                </a:solidFill>
              </a:rPr>
              <a:t>POST</a:t>
            </a:r>
            <a:endParaRPr dirty="0">
              <a:solidFill>
                <a:srgbClr val="E07A88"/>
              </a:solidFill>
            </a:endParaRPr>
          </a:p>
        </p:txBody>
      </p:sp>
      <p:sp>
        <p:nvSpPr>
          <p:cNvPr id="1227" name="Google Shape;1227;p59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Creates something on the web app</a:t>
            </a:r>
            <a:endParaRPr dirty="0"/>
          </a:p>
        </p:txBody>
      </p:sp>
      <p:sp>
        <p:nvSpPr>
          <p:cNvPr id="1228" name="Google Shape;1228;p59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E07A88"/>
                </a:solidFill>
              </a:rPr>
              <a:t>GET</a:t>
            </a:r>
            <a:endParaRPr dirty="0">
              <a:solidFill>
                <a:srgbClr val="E07A88"/>
              </a:solidFill>
            </a:endParaRPr>
          </a:p>
        </p:txBody>
      </p:sp>
      <p:sp>
        <p:nvSpPr>
          <p:cNvPr id="1229" name="Google Shape;1229;p59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Reads info from the web app</a:t>
            </a:r>
            <a:endParaRPr dirty="0"/>
          </a:p>
        </p:txBody>
      </p:sp>
      <p:sp>
        <p:nvSpPr>
          <p:cNvPr id="1230" name="Google Shape;1230;p59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E07A88"/>
                </a:solidFill>
              </a:rPr>
              <a:t>PATCH</a:t>
            </a:r>
            <a:endParaRPr dirty="0">
              <a:solidFill>
                <a:srgbClr val="E07A88"/>
              </a:solidFill>
            </a:endParaRPr>
          </a:p>
        </p:txBody>
      </p:sp>
      <p:sp>
        <p:nvSpPr>
          <p:cNvPr id="1231" name="Google Shape;1231;p59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 info no the web app (modify)</a:t>
            </a:r>
            <a:endParaRPr dirty="0"/>
          </a:p>
        </p:txBody>
      </p:sp>
      <p:sp>
        <p:nvSpPr>
          <p:cNvPr id="1232" name="Google Shape;1232;p59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E07A88"/>
                </a:solidFill>
              </a:rPr>
              <a:t>DELETE</a:t>
            </a:r>
            <a:endParaRPr dirty="0">
              <a:solidFill>
                <a:srgbClr val="E07A88"/>
              </a:solidFill>
            </a:endParaRPr>
          </a:p>
        </p:txBody>
      </p:sp>
      <p:sp>
        <p:nvSpPr>
          <p:cNvPr id="1233" name="Google Shape;1233;p59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 info from the web app</a:t>
            </a:r>
            <a:endParaRPr dirty="0"/>
          </a:p>
        </p:txBody>
      </p:sp>
      <p:sp>
        <p:nvSpPr>
          <p:cNvPr id="1234" name="Google Shape;1234;p59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E07A88"/>
                </a:solidFill>
              </a:rPr>
              <a:t>PUT</a:t>
            </a:r>
            <a:endParaRPr dirty="0">
              <a:solidFill>
                <a:srgbClr val="E07A88"/>
              </a:solidFill>
            </a:endParaRPr>
          </a:p>
        </p:txBody>
      </p:sp>
      <p:sp>
        <p:nvSpPr>
          <p:cNvPr id="1235" name="Google Shape;1235;p59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Updates info on the web app (replace)</a:t>
            </a:r>
            <a:endParaRPr dirty="0"/>
          </a:p>
        </p:txBody>
      </p:sp>
      <p:sp>
        <p:nvSpPr>
          <p:cNvPr id="1238" name="Google Shape;1238;p5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FFEA7D"/>
                </a:solidFill>
              </a:rPr>
              <a:t> HTTP </a:t>
            </a:r>
            <a:r>
              <a:rPr lang="en" dirty="0">
                <a:solidFill>
                  <a:srgbClr val="E2E2E2"/>
                </a:solidFill>
              </a:rPr>
              <a:t>METHODS</a:t>
            </a:r>
            <a:endParaRPr dirty="0"/>
          </a:p>
        </p:txBody>
      </p:sp>
      <p:sp>
        <p:nvSpPr>
          <p:cNvPr id="1239" name="Google Shape;1239;p59"/>
          <p:cNvSpPr/>
          <p:nvPr/>
        </p:nvSpPr>
        <p:spPr>
          <a:xfrm>
            <a:off x="1028946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0" name="Google Shape;1240;p59"/>
          <p:cNvSpPr/>
          <p:nvPr/>
        </p:nvSpPr>
        <p:spPr>
          <a:xfrm>
            <a:off x="1028946" y="40093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1" name="Google Shape;1241;p59"/>
          <p:cNvSpPr/>
          <p:nvPr/>
        </p:nvSpPr>
        <p:spPr>
          <a:xfrm>
            <a:off x="3527046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2" name="Google Shape;1242;p59"/>
          <p:cNvSpPr/>
          <p:nvPr/>
        </p:nvSpPr>
        <p:spPr>
          <a:xfrm>
            <a:off x="3527046" y="40093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3" name="Google Shape;1243;p59"/>
          <p:cNvSpPr/>
          <p:nvPr/>
        </p:nvSpPr>
        <p:spPr>
          <a:xfrm>
            <a:off x="6025321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5" name="Google Shape;1245;p5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5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59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5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5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50" name="Google Shape;1250;p5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AC8D597-A72E-E63B-6B30-4A98D8162A3F}"/>
              </a:ext>
            </a:extLst>
          </p:cNvPr>
          <p:cNvGrpSpPr/>
          <p:nvPr/>
        </p:nvGrpSpPr>
        <p:grpSpPr>
          <a:xfrm>
            <a:off x="5074436" y="1460964"/>
            <a:ext cx="1933511" cy="2376288"/>
            <a:chOff x="5074436" y="1460964"/>
            <a:chExt cx="1933511" cy="2376288"/>
          </a:xfrm>
        </p:grpSpPr>
        <p:sp>
          <p:nvSpPr>
            <p:cNvPr id="667" name="Google Shape;667;p40"/>
            <p:cNvSpPr/>
            <p:nvPr/>
          </p:nvSpPr>
          <p:spPr>
            <a:xfrm rot="5400000">
              <a:off x="6138303" y="1414816"/>
              <a:ext cx="823496" cy="915792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rot="5400000">
              <a:off x="4676767" y="1858633"/>
              <a:ext cx="1711321" cy="915983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 rot="5400000">
              <a:off x="6138318" y="2302666"/>
              <a:ext cx="823466" cy="915792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 rot="5400000">
              <a:off x="6503815" y="3333121"/>
              <a:ext cx="582959" cy="425304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rot="5400000">
              <a:off x="5487409" y="2841321"/>
              <a:ext cx="582959" cy="1408904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4519149" y="158062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0" name="Google Shape;690;p40"/>
          <p:cNvSpPr txBox="1">
            <a:spLocks noGrp="1"/>
          </p:cNvSpPr>
          <p:nvPr>
            <p:ph type="subTitle" idx="1"/>
          </p:nvPr>
        </p:nvSpPr>
        <p:spPr>
          <a:xfrm>
            <a:off x="5008715" y="1051495"/>
            <a:ext cx="1737786" cy="284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WEATHER APP</a:t>
            </a:r>
            <a:endParaRPr sz="1800" b="1" dirty="0"/>
          </a:p>
        </p:txBody>
      </p:sp>
      <p:sp>
        <p:nvSpPr>
          <p:cNvPr id="692" name="Google Shape;692;p40"/>
          <p:cNvSpPr/>
          <p:nvPr/>
        </p:nvSpPr>
        <p:spPr>
          <a:xfrm>
            <a:off x="4693261" y="167094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0"/>
          <p:cNvSpPr/>
          <p:nvPr/>
        </p:nvSpPr>
        <p:spPr>
          <a:xfrm>
            <a:off x="4802654" y="171850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"/>
          <p:cNvSpPr/>
          <p:nvPr/>
        </p:nvSpPr>
        <p:spPr>
          <a:xfrm>
            <a:off x="4743648" y="186546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49713-A4A3-9D88-526C-E9A79D61C7AA}"/>
              </a:ext>
            </a:extLst>
          </p:cNvPr>
          <p:cNvGrpSpPr/>
          <p:nvPr/>
        </p:nvGrpSpPr>
        <p:grpSpPr>
          <a:xfrm>
            <a:off x="4693257" y="2037681"/>
            <a:ext cx="1007698" cy="131347"/>
            <a:chOff x="4693257" y="2037681"/>
            <a:chExt cx="1007698" cy="131347"/>
          </a:xfrm>
        </p:grpSpPr>
        <p:sp>
          <p:nvSpPr>
            <p:cNvPr id="696" name="Google Shape;696;p40"/>
            <p:cNvSpPr/>
            <p:nvPr/>
          </p:nvSpPr>
          <p:spPr>
            <a:xfrm>
              <a:off x="4693257" y="2037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909102" y="2037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124946" y="2037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5340791" y="2037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556856" y="2037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0"/>
          <p:cNvSpPr/>
          <p:nvPr/>
        </p:nvSpPr>
        <p:spPr>
          <a:xfrm>
            <a:off x="5124949" y="172615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0"/>
          <p:cNvSpPr/>
          <p:nvPr/>
        </p:nvSpPr>
        <p:spPr>
          <a:xfrm>
            <a:off x="5124949" y="181455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5124949" y="190272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E48AF1-A9B7-D211-75F1-0752AB510689}"/>
              </a:ext>
            </a:extLst>
          </p:cNvPr>
          <p:cNvGrpSpPr/>
          <p:nvPr/>
        </p:nvGrpSpPr>
        <p:grpSpPr>
          <a:xfrm>
            <a:off x="5363349" y="2724775"/>
            <a:ext cx="1355700" cy="262500"/>
            <a:chOff x="5363349" y="2724775"/>
            <a:chExt cx="1355700" cy="262500"/>
          </a:xfrm>
        </p:grpSpPr>
        <p:sp>
          <p:nvSpPr>
            <p:cNvPr id="705" name="Google Shape;705;p40"/>
            <p:cNvSpPr/>
            <p:nvPr/>
          </p:nvSpPr>
          <p:spPr>
            <a:xfrm>
              <a:off x="5363349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655324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5655324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5462449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5F0D67-A341-4AD9-E3E9-B0E82EB2294B}"/>
              </a:ext>
            </a:extLst>
          </p:cNvPr>
          <p:cNvGrpSpPr/>
          <p:nvPr/>
        </p:nvGrpSpPr>
        <p:grpSpPr>
          <a:xfrm>
            <a:off x="4730672" y="3452544"/>
            <a:ext cx="694575" cy="494692"/>
            <a:chOff x="4730672" y="3452544"/>
            <a:chExt cx="694575" cy="494692"/>
          </a:xfrm>
        </p:grpSpPr>
        <p:sp>
          <p:nvSpPr>
            <p:cNvPr id="710" name="Google Shape;710;p40"/>
            <p:cNvSpPr/>
            <p:nvPr/>
          </p:nvSpPr>
          <p:spPr>
            <a:xfrm rot="16198212">
              <a:off x="4830614" y="3352602"/>
              <a:ext cx="494692" cy="694575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4797803" y="3666618"/>
              <a:ext cx="560573" cy="241052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170082" y="3511508"/>
              <a:ext cx="124186" cy="124224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F44DA1-96DE-590E-FA6F-10CC9E31331A}"/>
              </a:ext>
            </a:extLst>
          </p:cNvPr>
          <p:cNvGrpSpPr/>
          <p:nvPr/>
        </p:nvGrpSpPr>
        <p:grpSpPr>
          <a:xfrm>
            <a:off x="6373626" y="3452544"/>
            <a:ext cx="767672" cy="251306"/>
            <a:chOff x="6373626" y="3452544"/>
            <a:chExt cx="767672" cy="251306"/>
          </a:xfrm>
        </p:grpSpPr>
        <p:sp>
          <p:nvSpPr>
            <p:cNvPr id="714" name="Google Shape;714;p40"/>
            <p:cNvSpPr/>
            <p:nvPr/>
          </p:nvSpPr>
          <p:spPr>
            <a:xfrm rot="16200000">
              <a:off x="6631809" y="3194361"/>
              <a:ext cx="251306" cy="767672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 rot="16200000">
              <a:off x="6446845" y="3497546"/>
              <a:ext cx="159098" cy="161286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 rot="16200000">
              <a:off x="6677904" y="3497546"/>
              <a:ext cx="159098" cy="161286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 rot="16200000">
              <a:off x="6908962" y="3497546"/>
              <a:ext cx="159098" cy="161286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0"/>
          <p:cNvSpPr/>
          <p:nvPr/>
        </p:nvSpPr>
        <p:spPr>
          <a:xfrm>
            <a:off x="6811923" y="2076076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6914016" y="2188900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6597507" y="2229649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6383098" y="2229649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1479;p67">
            <a:extLst>
              <a:ext uri="{FF2B5EF4-FFF2-40B4-BE49-F238E27FC236}">
                <a16:creationId xmlns:a16="http://schemas.microsoft.com/office/drawing/2014/main" id="{1938BCFC-30E7-D960-7F59-60A217D3FED3}"/>
              </a:ext>
            </a:extLst>
          </p:cNvPr>
          <p:cNvCxnSpPr/>
          <p:nvPr/>
        </p:nvCxnSpPr>
        <p:spPr>
          <a:xfrm rot="-5400000">
            <a:off x="4455332" y="1109841"/>
            <a:ext cx="625200" cy="804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480;p67">
            <a:extLst>
              <a:ext uri="{FF2B5EF4-FFF2-40B4-BE49-F238E27FC236}">
                <a16:creationId xmlns:a16="http://schemas.microsoft.com/office/drawing/2014/main" id="{5B0E7A05-7D18-E60B-DA59-4FE084706ED8}"/>
              </a:ext>
            </a:extLst>
          </p:cNvPr>
          <p:cNvCxnSpPr/>
          <p:nvPr/>
        </p:nvCxnSpPr>
        <p:spPr>
          <a:xfrm>
            <a:off x="6597507" y="1193946"/>
            <a:ext cx="800400" cy="62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482;p67">
            <a:extLst>
              <a:ext uri="{FF2B5EF4-FFF2-40B4-BE49-F238E27FC236}">
                <a16:creationId xmlns:a16="http://schemas.microsoft.com/office/drawing/2014/main" id="{736C3A83-922C-44AE-340C-DE2CCFF4B91A}"/>
              </a:ext>
            </a:extLst>
          </p:cNvPr>
          <p:cNvCxnSpPr/>
          <p:nvPr/>
        </p:nvCxnSpPr>
        <p:spPr>
          <a:xfrm rot="10800000">
            <a:off x="4369246" y="3486048"/>
            <a:ext cx="804300" cy="623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4775;p103">
            <a:extLst>
              <a:ext uri="{FF2B5EF4-FFF2-40B4-BE49-F238E27FC236}">
                <a16:creationId xmlns:a16="http://schemas.microsoft.com/office/drawing/2014/main" id="{5F599D00-FB7B-C32E-DFAC-03CD7C0F6AEB}"/>
              </a:ext>
            </a:extLst>
          </p:cNvPr>
          <p:cNvGrpSpPr/>
          <p:nvPr/>
        </p:nvGrpSpPr>
        <p:grpSpPr>
          <a:xfrm>
            <a:off x="1559865" y="1193946"/>
            <a:ext cx="2405049" cy="2906690"/>
            <a:chOff x="5780194" y="2288258"/>
            <a:chExt cx="3122031" cy="3229434"/>
          </a:xfrm>
        </p:grpSpPr>
        <p:sp>
          <p:nvSpPr>
            <p:cNvPr id="73" name="Google Shape;4776;p103">
              <a:extLst>
                <a:ext uri="{FF2B5EF4-FFF2-40B4-BE49-F238E27FC236}">
                  <a16:creationId xmlns:a16="http://schemas.microsoft.com/office/drawing/2014/main" id="{AAAED700-0979-3F1C-CE6B-53818748E168}"/>
                </a:ext>
              </a:extLst>
            </p:cNvPr>
            <p:cNvSpPr/>
            <p:nvPr/>
          </p:nvSpPr>
          <p:spPr>
            <a:xfrm>
              <a:off x="5780194" y="2288258"/>
              <a:ext cx="2437125" cy="3229434"/>
            </a:xfrm>
            <a:prstGeom prst="homePlate">
              <a:avLst>
                <a:gd name="adj" fmla="val 72103"/>
              </a:avLst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4777;p103">
              <a:extLst>
                <a:ext uri="{FF2B5EF4-FFF2-40B4-BE49-F238E27FC236}">
                  <a16:creationId xmlns:a16="http://schemas.microsoft.com/office/drawing/2014/main" id="{B5548A25-FEEB-F6F7-9BDA-20E81379354D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778;p103">
              <a:extLst>
                <a:ext uri="{FF2B5EF4-FFF2-40B4-BE49-F238E27FC236}">
                  <a16:creationId xmlns:a16="http://schemas.microsoft.com/office/drawing/2014/main" id="{83239C38-9A7E-4DEB-68E6-D4841593599D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79;p103">
              <a:extLst>
                <a:ext uri="{FF2B5EF4-FFF2-40B4-BE49-F238E27FC236}">
                  <a16:creationId xmlns:a16="http://schemas.microsoft.com/office/drawing/2014/main" id="{E29BE57A-7A75-3C38-7B1D-59C39FBF78EC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55B25-A7E9-5D96-DA2A-F5158A45EFA0}"/>
              </a:ext>
            </a:extLst>
          </p:cNvPr>
          <p:cNvSpPr/>
          <p:nvPr/>
        </p:nvSpPr>
        <p:spPr>
          <a:xfrm>
            <a:off x="3978970" y="1812376"/>
            <a:ext cx="390275" cy="1670411"/>
          </a:xfrm>
          <a:custGeom>
            <a:avLst/>
            <a:gdLst>
              <a:gd name="connsiteX0" fmla="*/ 0 w 390275"/>
              <a:gd name="connsiteY0" fmla="*/ 0 h 1670411"/>
              <a:gd name="connsiteX1" fmla="*/ 390275 w 390275"/>
              <a:gd name="connsiteY1" fmla="*/ 0 h 1670411"/>
              <a:gd name="connsiteX2" fmla="*/ 390275 w 390275"/>
              <a:gd name="connsiteY2" fmla="*/ 1670411 h 1670411"/>
              <a:gd name="connsiteX3" fmla="*/ 0 w 390275"/>
              <a:gd name="connsiteY3" fmla="*/ 1670411 h 1670411"/>
              <a:gd name="connsiteX4" fmla="*/ 0 w 390275"/>
              <a:gd name="connsiteY4" fmla="*/ 0 h 1670411"/>
              <a:gd name="connsiteX0" fmla="*/ 0 w 390275"/>
              <a:gd name="connsiteY0" fmla="*/ 0 h 1670411"/>
              <a:gd name="connsiteX1" fmla="*/ 390275 w 390275"/>
              <a:gd name="connsiteY1" fmla="*/ 0 h 1670411"/>
              <a:gd name="connsiteX2" fmla="*/ 390275 w 390275"/>
              <a:gd name="connsiteY2" fmla="*/ 1670411 h 1670411"/>
              <a:gd name="connsiteX3" fmla="*/ 0 w 390275"/>
              <a:gd name="connsiteY3" fmla="*/ 1670411 h 1670411"/>
              <a:gd name="connsiteX4" fmla="*/ 0 w 390275"/>
              <a:gd name="connsiteY4" fmla="*/ 0 h 167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75" h="1670411">
                <a:moveTo>
                  <a:pt x="0" y="0"/>
                </a:moveTo>
                <a:lnTo>
                  <a:pt x="390275" y="0"/>
                </a:lnTo>
                <a:lnTo>
                  <a:pt x="390275" y="1670411"/>
                </a:lnTo>
                <a:lnTo>
                  <a:pt x="0" y="1670411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Google Shape;690;p40">
            <a:extLst>
              <a:ext uri="{FF2B5EF4-FFF2-40B4-BE49-F238E27FC236}">
                <a16:creationId xmlns:a16="http://schemas.microsoft.com/office/drawing/2014/main" id="{4D9B190E-82DB-262A-5AE4-E03F1BB86D95}"/>
              </a:ext>
            </a:extLst>
          </p:cNvPr>
          <p:cNvSpPr txBox="1">
            <a:spLocks/>
          </p:cNvSpPr>
          <p:nvPr/>
        </p:nvSpPr>
        <p:spPr>
          <a:xfrm rot="16200000">
            <a:off x="3462293" y="2511621"/>
            <a:ext cx="1412559" cy="28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GB" sz="1800" b="1" dirty="0"/>
              <a:t>API</a:t>
            </a:r>
          </a:p>
        </p:txBody>
      </p:sp>
      <p:sp>
        <p:nvSpPr>
          <p:cNvPr id="83" name="Google Shape;690;p40">
            <a:extLst>
              <a:ext uri="{FF2B5EF4-FFF2-40B4-BE49-F238E27FC236}">
                <a16:creationId xmlns:a16="http://schemas.microsoft.com/office/drawing/2014/main" id="{1C08C924-D864-D35A-CED1-21136370EFC2}"/>
              </a:ext>
            </a:extLst>
          </p:cNvPr>
          <p:cNvSpPr txBox="1">
            <a:spLocks/>
          </p:cNvSpPr>
          <p:nvPr/>
        </p:nvSpPr>
        <p:spPr>
          <a:xfrm>
            <a:off x="1652319" y="2446100"/>
            <a:ext cx="1100552" cy="54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GB" sz="1800" b="1" dirty="0"/>
              <a:t>Custom</a:t>
            </a:r>
          </a:p>
          <a:p>
            <a:pPr marL="0" indent="0" algn="ctr"/>
            <a:r>
              <a:rPr lang="en-GB" sz="1800" b="1" dirty="0"/>
              <a:t>APP</a:t>
            </a:r>
          </a:p>
        </p:txBody>
      </p:sp>
      <p:sp>
        <p:nvSpPr>
          <p:cNvPr id="84" name="Google Shape;690;p40">
            <a:extLst>
              <a:ext uri="{FF2B5EF4-FFF2-40B4-BE49-F238E27FC236}">
                <a16:creationId xmlns:a16="http://schemas.microsoft.com/office/drawing/2014/main" id="{2B5467F5-69FC-1959-5080-DA757BB1B29D}"/>
              </a:ext>
            </a:extLst>
          </p:cNvPr>
          <p:cNvSpPr txBox="1">
            <a:spLocks/>
          </p:cNvSpPr>
          <p:nvPr/>
        </p:nvSpPr>
        <p:spPr>
          <a:xfrm>
            <a:off x="2777789" y="1963966"/>
            <a:ext cx="1587993" cy="45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GB" sz="1200" b="1" dirty="0">
                <a:solidFill>
                  <a:srgbClr val="FFEA7D"/>
                </a:solidFill>
              </a:rPr>
              <a:t>HTTP</a:t>
            </a:r>
            <a:r>
              <a:rPr lang="en-GB" sz="1200" b="1" dirty="0"/>
              <a:t> </a:t>
            </a:r>
            <a:r>
              <a:rPr lang="en-GB" sz="1200" b="1" dirty="0">
                <a:solidFill>
                  <a:srgbClr val="E07A88"/>
                </a:solidFill>
              </a:rPr>
              <a:t>GET</a:t>
            </a:r>
            <a:r>
              <a:rPr lang="en-GB" sz="1200" b="1" dirty="0"/>
              <a:t> Request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86536-337A-577F-99A7-94848D565E54}"/>
              </a:ext>
            </a:extLst>
          </p:cNvPr>
          <p:cNvGrpSpPr/>
          <p:nvPr/>
        </p:nvGrpSpPr>
        <p:grpSpPr>
          <a:xfrm>
            <a:off x="2936771" y="2975793"/>
            <a:ext cx="1158498" cy="840041"/>
            <a:chOff x="2936771" y="2975793"/>
            <a:chExt cx="1158498" cy="840041"/>
          </a:xfrm>
        </p:grpSpPr>
        <p:sp>
          <p:nvSpPr>
            <p:cNvPr id="77" name="Google Shape;690;p40">
              <a:extLst>
                <a:ext uri="{FF2B5EF4-FFF2-40B4-BE49-F238E27FC236}">
                  <a16:creationId xmlns:a16="http://schemas.microsoft.com/office/drawing/2014/main" id="{6B85CD7F-BB4B-A99C-E9C4-6A0659AD1130}"/>
                </a:ext>
              </a:extLst>
            </p:cNvPr>
            <p:cNvSpPr txBox="1">
              <a:spLocks/>
            </p:cNvSpPr>
            <p:nvPr/>
          </p:nvSpPr>
          <p:spPr>
            <a:xfrm>
              <a:off x="3193676" y="3120317"/>
              <a:ext cx="635391" cy="263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9pPr>
            </a:lstStyle>
            <a:p>
              <a:pPr marL="0" indent="0" algn="ctr"/>
              <a:r>
                <a:rPr lang="en-GB" sz="1200" b="1" dirty="0">
                  <a:solidFill>
                    <a:srgbClr val="7E3BBE"/>
                  </a:solidFill>
                </a:rPr>
                <a:t>JSON</a:t>
              </a:r>
            </a:p>
          </p:txBody>
        </p:sp>
        <p:sp>
          <p:nvSpPr>
            <p:cNvPr id="78" name="Google Shape;690;p40">
              <a:extLst>
                <a:ext uri="{FF2B5EF4-FFF2-40B4-BE49-F238E27FC236}">
                  <a16:creationId xmlns:a16="http://schemas.microsoft.com/office/drawing/2014/main" id="{74F53BAE-4A24-BFBD-2566-175E0904E29B}"/>
                </a:ext>
              </a:extLst>
            </p:cNvPr>
            <p:cNvSpPr txBox="1">
              <a:spLocks/>
            </p:cNvSpPr>
            <p:nvPr/>
          </p:nvSpPr>
          <p:spPr>
            <a:xfrm>
              <a:off x="3121882" y="3499642"/>
              <a:ext cx="973387" cy="316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9pPr>
            </a:lstStyle>
            <a:p>
              <a:pPr marL="0" indent="0" algn="ctr"/>
              <a:r>
                <a:rPr lang="en-GB" sz="1200" b="1" dirty="0">
                  <a:solidFill>
                    <a:srgbClr val="E2E2E2"/>
                  </a:solidFill>
                </a:rPr>
                <a:t>Response</a:t>
              </a:r>
            </a:p>
          </p:txBody>
        </p:sp>
        <p:sp>
          <p:nvSpPr>
            <p:cNvPr id="3" name="Arrow: Striped Right 2">
              <a:extLst>
                <a:ext uri="{FF2B5EF4-FFF2-40B4-BE49-F238E27FC236}">
                  <a16:creationId xmlns:a16="http://schemas.microsoft.com/office/drawing/2014/main" id="{4FF7F465-8D7A-6429-60B2-CDFA020163A4}"/>
                </a:ext>
              </a:extLst>
            </p:cNvPr>
            <p:cNvSpPr/>
            <p:nvPr/>
          </p:nvSpPr>
          <p:spPr>
            <a:xfrm flipH="1" flipV="1">
              <a:off x="2936771" y="2975793"/>
              <a:ext cx="1001054" cy="563716"/>
            </a:xfrm>
            <a:prstGeom prst="stripedRightArrow">
              <a:avLst/>
            </a:prstGeom>
            <a:noFill/>
            <a:ln w="952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oogle Shape;9496;p109">
            <a:extLst>
              <a:ext uri="{FF2B5EF4-FFF2-40B4-BE49-F238E27FC236}">
                <a16:creationId xmlns:a16="http://schemas.microsoft.com/office/drawing/2014/main" id="{65C970BC-065A-8037-6030-1503BF2F3C9E}"/>
              </a:ext>
            </a:extLst>
          </p:cNvPr>
          <p:cNvGrpSpPr/>
          <p:nvPr/>
        </p:nvGrpSpPr>
        <p:grpSpPr>
          <a:xfrm>
            <a:off x="6000031" y="1273836"/>
            <a:ext cx="785425" cy="649236"/>
            <a:chOff x="1356297" y="3210890"/>
            <a:chExt cx="431368" cy="380189"/>
          </a:xfrm>
        </p:grpSpPr>
        <p:sp>
          <p:nvSpPr>
            <p:cNvPr id="88" name="Google Shape;9497;p109">
              <a:extLst>
                <a:ext uri="{FF2B5EF4-FFF2-40B4-BE49-F238E27FC236}">
                  <a16:creationId xmlns:a16="http://schemas.microsoft.com/office/drawing/2014/main" id="{E0E68316-7829-EACC-01C3-E910816B9F62}"/>
                </a:ext>
              </a:extLst>
            </p:cNvPr>
            <p:cNvSpPr/>
            <p:nvPr/>
          </p:nvSpPr>
          <p:spPr>
            <a:xfrm>
              <a:off x="1418432" y="3271343"/>
              <a:ext cx="191369" cy="190843"/>
            </a:xfrm>
            <a:custGeom>
              <a:avLst/>
              <a:gdLst/>
              <a:ahLst/>
              <a:cxnLst/>
              <a:rect l="l" t="t" r="r" b="b"/>
              <a:pathLst>
                <a:path w="7284" h="7264" extrusionOk="0">
                  <a:moveTo>
                    <a:pt x="3642" y="1"/>
                  </a:moveTo>
                  <a:cubicBezTo>
                    <a:pt x="1631" y="1"/>
                    <a:pt x="1" y="1631"/>
                    <a:pt x="1" y="3642"/>
                  </a:cubicBezTo>
                  <a:lnTo>
                    <a:pt x="1" y="3739"/>
                  </a:lnTo>
                  <a:lnTo>
                    <a:pt x="1" y="3774"/>
                  </a:lnTo>
                  <a:lnTo>
                    <a:pt x="1" y="3837"/>
                  </a:lnTo>
                  <a:lnTo>
                    <a:pt x="1" y="3878"/>
                  </a:lnTo>
                  <a:lnTo>
                    <a:pt x="1" y="3934"/>
                  </a:lnTo>
                  <a:lnTo>
                    <a:pt x="1" y="3975"/>
                  </a:lnTo>
                  <a:cubicBezTo>
                    <a:pt x="1" y="3989"/>
                    <a:pt x="1" y="4010"/>
                    <a:pt x="1" y="4031"/>
                  </a:cubicBezTo>
                  <a:lnTo>
                    <a:pt x="8" y="4072"/>
                  </a:lnTo>
                  <a:cubicBezTo>
                    <a:pt x="8" y="4093"/>
                    <a:pt x="8" y="4114"/>
                    <a:pt x="15" y="4128"/>
                  </a:cubicBezTo>
                  <a:lnTo>
                    <a:pt x="22" y="4170"/>
                  </a:lnTo>
                  <a:cubicBezTo>
                    <a:pt x="22" y="4190"/>
                    <a:pt x="29" y="4204"/>
                    <a:pt x="29" y="4225"/>
                  </a:cubicBezTo>
                  <a:lnTo>
                    <a:pt x="36" y="4267"/>
                  </a:lnTo>
                  <a:lnTo>
                    <a:pt x="43" y="4322"/>
                  </a:lnTo>
                  <a:lnTo>
                    <a:pt x="56" y="4357"/>
                  </a:lnTo>
                  <a:cubicBezTo>
                    <a:pt x="56" y="4378"/>
                    <a:pt x="63" y="4398"/>
                    <a:pt x="63" y="4412"/>
                  </a:cubicBezTo>
                  <a:lnTo>
                    <a:pt x="70" y="4454"/>
                  </a:lnTo>
                  <a:cubicBezTo>
                    <a:pt x="77" y="4475"/>
                    <a:pt x="84" y="4496"/>
                    <a:pt x="84" y="4509"/>
                  </a:cubicBezTo>
                  <a:lnTo>
                    <a:pt x="98" y="4544"/>
                  </a:lnTo>
                  <a:cubicBezTo>
                    <a:pt x="98" y="4572"/>
                    <a:pt x="105" y="4593"/>
                    <a:pt x="112" y="4613"/>
                  </a:cubicBezTo>
                  <a:lnTo>
                    <a:pt x="119" y="4634"/>
                  </a:lnTo>
                  <a:cubicBezTo>
                    <a:pt x="126" y="4669"/>
                    <a:pt x="140" y="4697"/>
                    <a:pt x="147" y="4724"/>
                  </a:cubicBezTo>
                  <a:lnTo>
                    <a:pt x="154" y="4745"/>
                  </a:lnTo>
                  <a:cubicBezTo>
                    <a:pt x="160" y="4773"/>
                    <a:pt x="167" y="4794"/>
                    <a:pt x="174" y="4815"/>
                  </a:cubicBezTo>
                  <a:lnTo>
                    <a:pt x="188" y="4849"/>
                  </a:lnTo>
                  <a:lnTo>
                    <a:pt x="209" y="4898"/>
                  </a:lnTo>
                  <a:lnTo>
                    <a:pt x="223" y="4939"/>
                  </a:lnTo>
                  <a:lnTo>
                    <a:pt x="244" y="4988"/>
                  </a:lnTo>
                  <a:lnTo>
                    <a:pt x="258" y="5023"/>
                  </a:lnTo>
                  <a:lnTo>
                    <a:pt x="278" y="5078"/>
                  </a:lnTo>
                  <a:lnTo>
                    <a:pt x="292" y="5113"/>
                  </a:lnTo>
                  <a:lnTo>
                    <a:pt x="313" y="5161"/>
                  </a:lnTo>
                  <a:lnTo>
                    <a:pt x="334" y="5196"/>
                  </a:lnTo>
                  <a:lnTo>
                    <a:pt x="355" y="5245"/>
                  </a:lnTo>
                  <a:lnTo>
                    <a:pt x="376" y="5279"/>
                  </a:lnTo>
                  <a:lnTo>
                    <a:pt x="403" y="5328"/>
                  </a:lnTo>
                  <a:lnTo>
                    <a:pt x="417" y="5363"/>
                  </a:lnTo>
                  <a:lnTo>
                    <a:pt x="445" y="5411"/>
                  </a:lnTo>
                  <a:lnTo>
                    <a:pt x="466" y="5446"/>
                  </a:lnTo>
                  <a:lnTo>
                    <a:pt x="493" y="5501"/>
                  </a:lnTo>
                  <a:lnTo>
                    <a:pt x="507" y="5522"/>
                  </a:lnTo>
                  <a:lnTo>
                    <a:pt x="556" y="5598"/>
                  </a:lnTo>
                  <a:lnTo>
                    <a:pt x="563" y="5612"/>
                  </a:lnTo>
                  <a:lnTo>
                    <a:pt x="611" y="5675"/>
                  </a:lnTo>
                  <a:lnTo>
                    <a:pt x="625" y="5702"/>
                  </a:lnTo>
                  <a:lnTo>
                    <a:pt x="660" y="5751"/>
                  </a:lnTo>
                  <a:lnTo>
                    <a:pt x="681" y="5786"/>
                  </a:lnTo>
                  <a:lnTo>
                    <a:pt x="715" y="5827"/>
                  </a:lnTo>
                  <a:lnTo>
                    <a:pt x="736" y="5855"/>
                  </a:lnTo>
                  <a:lnTo>
                    <a:pt x="771" y="5904"/>
                  </a:lnTo>
                  <a:lnTo>
                    <a:pt x="799" y="5931"/>
                  </a:lnTo>
                  <a:lnTo>
                    <a:pt x="833" y="5973"/>
                  </a:lnTo>
                  <a:lnTo>
                    <a:pt x="854" y="6001"/>
                  </a:lnTo>
                  <a:lnTo>
                    <a:pt x="889" y="6042"/>
                  </a:lnTo>
                  <a:lnTo>
                    <a:pt x="917" y="6070"/>
                  </a:lnTo>
                  <a:lnTo>
                    <a:pt x="951" y="6112"/>
                  </a:lnTo>
                  <a:lnTo>
                    <a:pt x="979" y="6139"/>
                  </a:lnTo>
                  <a:lnTo>
                    <a:pt x="1021" y="6181"/>
                  </a:lnTo>
                  <a:lnTo>
                    <a:pt x="1041" y="6202"/>
                  </a:lnTo>
                  <a:lnTo>
                    <a:pt x="1090" y="6250"/>
                  </a:lnTo>
                  <a:lnTo>
                    <a:pt x="1104" y="6271"/>
                  </a:lnTo>
                  <a:lnTo>
                    <a:pt x="1173" y="6334"/>
                  </a:lnTo>
                  <a:lnTo>
                    <a:pt x="1243" y="6396"/>
                  </a:lnTo>
                  <a:cubicBezTo>
                    <a:pt x="1409" y="6535"/>
                    <a:pt x="1582" y="6660"/>
                    <a:pt x="1770" y="6771"/>
                  </a:cubicBezTo>
                  <a:lnTo>
                    <a:pt x="1784" y="6778"/>
                  </a:lnTo>
                  <a:lnTo>
                    <a:pt x="1860" y="6819"/>
                  </a:lnTo>
                  <a:lnTo>
                    <a:pt x="1881" y="6833"/>
                  </a:lnTo>
                  <a:lnTo>
                    <a:pt x="1971" y="6882"/>
                  </a:lnTo>
                  <a:lnTo>
                    <a:pt x="1992" y="6895"/>
                  </a:lnTo>
                  <a:lnTo>
                    <a:pt x="2068" y="6930"/>
                  </a:lnTo>
                  <a:lnTo>
                    <a:pt x="2096" y="6944"/>
                  </a:lnTo>
                  <a:lnTo>
                    <a:pt x="2179" y="6979"/>
                  </a:lnTo>
                  <a:lnTo>
                    <a:pt x="2200" y="6986"/>
                  </a:lnTo>
                  <a:lnTo>
                    <a:pt x="2297" y="7027"/>
                  </a:lnTo>
                  <a:lnTo>
                    <a:pt x="2325" y="7041"/>
                  </a:lnTo>
                  <a:lnTo>
                    <a:pt x="2401" y="7069"/>
                  </a:lnTo>
                  <a:lnTo>
                    <a:pt x="2429" y="7076"/>
                  </a:lnTo>
                  <a:lnTo>
                    <a:pt x="2519" y="7104"/>
                  </a:lnTo>
                  <a:lnTo>
                    <a:pt x="2533" y="7110"/>
                  </a:lnTo>
                  <a:lnTo>
                    <a:pt x="2637" y="7138"/>
                  </a:lnTo>
                  <a:lnTo>
                    <a:pt x="2664" y="7152"/>
                  </a:lnTo>
                  <a:lnTo>
                    <a:pt x="2741" y="7173"/>
                  </a:lnTo>
                  <a:lnTo>
                    <a:pt x="2775" y="7180"/>
                  </a:lnTo>
                  <a:lnTo>
                    <a:pt x="2873" y="7201"/>
                  </a:lnTo>
                  <a:lnTo>
                    <a:pt x="2886" y="7201"/>
                  </a:lnTo>
                  <a:lnTo>
                    <a:pt x="2990" y="7221"/>
                  </a:lnTo>
                  <a:lnTo>
                    <a:pt x="3018" y="7221"/>
                  </a:lnTo>
                  <a:lnTo>
                    <a:pt x="3101" y="7235"/>
                  </a:lnTo>
                  <a:lnTo>
                    <a:pt x="3136" y="7242"/>
                  </a:lnTo>
                  <a:lnTo>
                    <a:pt x="3240" y="7256"/>
                  </a:lnTo>
                  <a:lnTo>
                    <a:pt x="3247" y="7256"/>
                  </a:lnTo>
                  <a:lnTo>
                    <a:pt x="3358" y="7263"/>
                  </a:lnTo>
                  <a:lnTo>
                    <a:pt x="3892" y="7263"/>
                  </a:lnTo>
                  <a:lnTo>
                    <a:pt x="4003" y="7256"/>
                  </a:lnTo>
                  <a:lnTo>
                    <a:pt x="4010" y="7256"/>
                  </a:lnTo>
                  <a:lnTo>
                    <a:pt x="4107" y="7242"/>
                  </a:lnTo>
                  <a:lnTo>
                    <a:pt x="4142" y="7235"/>
                  </a:lnTo>
                  <a:lnTo>
                    <a:pt x="4232" y="7221"/>
                  </a:lnTo>
                  <a:lnTo>
                    <a:pt x="4260" y="7221"/>
                  </a:lnTo>
                  <a:lnTo>
                    <a:pt x="4371" y="7201"/>
                  </a:lnTo>
                  <a:lnTo>
                    <a:pt x="4378" y="7201"/>
                  </a:lnTo>
                  <a:lnTo>
                    <a:pt x="4475" y="7180"/>
                  </a:lnTo>
                  <a:lnTo>
                    <a:pt x="4509" y="7173"/>
                  </a:lnTo>
                  <a:lnTo>
                    <a:pt x="4586" y="7152"/>
                  </a:lnTo>
                  <a:lnTo>
                    <a:pt x="4614" y="7138"/>
                  </a:lnTo>
                  <a:lnTo>
                    <a:pt x="4718" y="7110"/>
                  </a:lnTo>
                  <a:lnTo>
                    <a:pt x="4731" y="7104"/>
                  </a:lnTo>
                  <a:lnTo>
                    <a:pt x="4822" y="7076"/>
                  </a:lnTo>
                  <a:lnTo>
                    <a:pt x="4849" y="7069"/>
                  </a:lnTo>
                  <a:lnTo>
                    <a:pt x="4933" y="7041"/>
                  </a:lnTo>
                  <a:lnTo>
                    <a:pt x="4953" y="7027"/>
                  </a:lnTo>
                  <a:lnTo>
                    <a:pt x="5051" y="6986"/>
                  </a:lnTo>
                  <a:lnTo>
                    <a:pt x="5071" y="6979"/>
                  </a:lnTo>
                  <a:lnTo>
                    <a:pt x="5155" y="6944"/>
                  </a:lnTo>
                  <a:lnTo>
                    <a:pt x="5182" y="6930"/>
                  </a:lnTo>
                  <a:lnTo>
                    <a:pt x="5259" y="6895"/>
                  </a:lnTo>
                  <a:lnTo>
                    <a:pt x="5279" y="6882"/>
                  </a:lnTo>
                  <a:lnTo>
                    <a:pt x="5377" y="6833"/>
                  </a:lnTo>
                  <a:lnTo>
                    <a:pt x="5397" y="6819"/>
                  </a:lnTo>
                  <a:lnTo>
                    <a:pt x="5467" y="6778"/>
                  </a:lnTo>
                  <a:lnTo>
                    <a:pt x="5481" y="6771"/>
                  </a:lnTo>
                  <a:cubicBezTo>
                    <a:pt x="5668" y="6660"/>
                    <a:pt x="5841" y="6535"/>
                    <a:pt x="6008" y="6396"/>
                  </a:cubicBezTo>
                  <a:lnTo>
                    <a:pt x="6077" y="6334"/>
                  </a:lnTo>
                  <a:lnTo>
                    <a:pt x="6146" y="6271"/>
                  </a:lnTo>
                  <a:lnTo>
                    <a:pt x="6160" y="6250"/>
                  </a:lnTo>
                  <a:lnTo>
                    <a:pt x="6209" y="6202"/>
                  </a:lnTo>
                  <a:lnTo>
                    <a:pt x="6257" y="6181"/>
                  </a:lnTo>
                  <a:lnTo>
                    <a:pt x="6299" y="6139"/>
                  </a:lnTo>
                  <a:lnTo>
                    <a:pt x="6320" y="6112"/>
                  </a:lnTo>
                  <a:lnTo>
                    <a:pt x="6361" y="6070"/>
                  </a:lnTo>
                  <a:lnTo>
                    <a:pt x="6382" y="6042"/>
                  </a:lnTo>
                  <a:lnTo>
                    <a:pt x="6424" y="6001"/>
                  </a:lnTo>
                  <a:lnTo>
                    <a:pt x="6445" y="5973"/>
                  </a:lnTo>
                  <a:lnTo>
                    <a:pt x="6479" y="5931"/>
                  </a:lnTo>
                  <a:lnTo>
                    <a:pt x="6507" y="5904"/>
                  </a:lnTo>
                  <a:lnTo>
                    <a:pt x="6535" y="5855"/>
                  </a:lnTo>
                  <a:lnTo>
                    <a:pt x="6563" y="5827"/>
                  </a:lnTo>
                  <a:lnTo>
                    <a:pt x="6590" y="5786"/>
                  </a:lnTo>
                  <a:lnTo>
                    <a:pt x="6618" y="5751"/>
                  </a:lnTo>
                  <a:lnTo>
                    <a:pt x="6653" y="5702"/>
                  </a:lnTo>
                  <a:lnTo>
                    <a:pt x="6667" y="5675"/>
                  </a:lnTo>
                  <a:lnTo>
                    <a:pt x="6708" y="5612"/>
                  </a:lnTo>
                  <a:lnTo>
                    <a:pt x="6715" y="5598"/>
                  </a:lnTo>
                  <a:lnTo>
                    <a:pt x="6764" y="5522"/>
                  </a:lnTo>
                  <a:lnTo>
                    <a:pt x="6785" y="5501"/>
                  </a:lnTo>
                  <a:lnTo>
                    <a:pt x="6812" y="5446"/>
                  </a:lnTo>
                  <a:lnTo>
                    <a:pt x="6833" y="5411"/>
                  </a:lnTo>
                  <a:lnTo>
                    <a:pt x="6861" y="5363"/>
                  </a:lnTo>
                  <a:lnTo>
                    <a:pt x="6875" y="5328"/>
                  </a:lnTo>
                  <a:lnTo>
                    <a:pt x="6902" y="5279"/>
                  </a:lnTo>
                  <a:lnTo>
                    <a:pt x="6923" y="5245"/>
                  </a:lnTo>
                  <a:lnTo>
                    <a:pt x="6944" y="5196"/>
                  </a:lnTo>
                  <a:lnTo>
                    <a:pt x="6958" y="5161"/>
                  </a:lnTo>
                  <a:lnTo>
                    <a:pt x="6986" y="5113"/>
                  </a:lnTo>
                  <a:lnTo>
                    <a:pt x="7000" y="5078"/>
                  </a:lnTo>
                  <a:lnTo>
                    <a:pt x="7020" y="5023"/>
                  </a:lnTo>
                  <a:lnTo>
                    <a:pt x="7034" y="4988"/>
                  </a:lnTo>
                  <a:lnTo>
                    <a:pt x="7055" y="4939"/>
                  </a:lnTo>
                  <a:lnTo>
                    <a:pt x="7069" y="4898"/>
                  </a:lnTo>
                  <a:lnTo>
                    <a:pt x="7090" y="4849"/>
                  </a:lnTo>
                  <a:lnTo>
                    <a:pt x="7104" y="4815"/>
                  </a:lnTo>
                  <a:lnTo>
                    <a:pt x="7124" y="4745"/>
                  </a:lnTo>
                  <a:lnTo>
                    <a:pt x="7131" y="4724"/>
                  </a:lnTo>
                  <a:cubicBezTo>
                    <a:pt x="7138" y="4690"/>
                    <a:pt x="7145" y="4662"/>
                    <a:pt x="7159" y="4634"/>
                  </a:cubicBezTo>
                  <a:lnTo>
                    <a:pt x="7166" y="4613"/>
                  </a:lnTo>
                  <a:cubicBezTo>
                    <a:pt x="7166" y="4593"/>
                    <a:pt x="7173" y="4572"/>
                    <a:pt x="7180" y="4544"/>
                  </a:cubicBezTo>
                  <a:lnTo>
                    <a:pt x="7194" y="4509"/>
                  </a:lnTo>
                  <a:lnTo>
                    <a:pt x="7208" y="4454"/>
                  </a:lnTo>
                  <a:lnTo>
                    <a:pt x="7215" y="4412"/>
                  </a:lnTo>
                  <a:cubicBezTo>
                    <a:pt x="7215" y="4398"/>
                    <a:pt x="7222" y="4378"/>
                    <a:pt x="7228" y="4357"/>
                  </a:cubicBezTo>
                  <a:lnTo>
                    <a:pt x="7235" y="4322"/>
                  </a:lnTo>
                  <a:cubicBezTo>
                    <a:pt x="7235" y="4301"/>
                    <a:pt x="7242" y="4280"/>
                    <a:pt x="7242" y="4267"/>
                  </a:cubicBezTo>
                  <a:lnTo>
                    <a:pt x="7249" y="4225"/>
                  </a:lnTo>
                  <a:lnTo>
                    <a:pt x="7256" y="4170"/>
                  </a:lnTo>
                  <a:lnTo>
                    <a:pt x="7263" y="4128"/>
                  </a:lnTo>
                  <a:cubicBezTo>
                    <a:pt x="7263" y="4107"/>
                    <a:pt x="7270" y="4093"/>
                    <a:pt x="7270" y="4072"/>
                  </a:cubicBezTo>
                  <a:lnTo>
                    <a:pt x="7277" y="4031"/>
                  </a:lnTo>
                  <a:cubicBezTo>
                    <a:pt x="7277" y="4010"/>
                    <a:pt x="7277" y="3996"/>
                    <a:pt x="7284" y="3975"/>
                  </a:cubicBezTo>
                  <a:cubicBezTo>
                    <a:pt x="7284" y="3954"/>
                    <a:pt x="7284" y="3948"/>
                    <a:pt x="7284" y="3934"/>
                  </a:cubicBezTo>
                  <a:lnTo>
                    <a:pt x="7284" y="3878"/>
                  </a:lnTo>
                  <a:lnTo>
                    <a:pt x="7284" y="3837"/>
                  </a:lnTo>
                  <a:lnTo>
                    <a:pt x="7284" y="3774"/>
                  </a:lnTo>
                  <a:lnTo>
                    <a:pt x="7284" y="3739"/>
                  </a:lnTo>
                  <a:lnTo>
                    <a:pt x="7284" y="3642"/>
                  </a:lnTo>
                  <a:cubicBezTo>
                    <a:pt x="7284" y="1631"/>
                    <a:pt x="5647" y="1"/>
                    <a:pt x="3642" y="1"/>
                  </a:cubicBezTo>
                  <a:close/>
                </a:path>
              </a:pathLst>
            </a:custGeom>
            <a:solidFill>
              <a:srgbClr val="8D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98;p109">
              <a:extLst>
                <a:ext uri="{FF2B5EF4-FFF2-40B4-BE49-F238E27FC236}">
                  <a16:creationId xmlns:a16="http://schemas.microsoft.com/office/drawing/2014/main" id="{09BA45F3-6466-109F-997F-B0DCDBE44C0D}"/>
                </a:ext>
              </a:extLst>
            </p:cNvPr>
            <p:cNvSpPr/>
            <p:nvPr/>
          </p:nvSpPr>
          <p:spPr>
            <a:xfrm>
              <a:off x="1462543" y="3271159"/>
              <a:ext cx="147257" cy="177523"/>
            </a:xfrm>
            <a:custGeom>
              <a:avLst/>
              <a:gdLst/>
              <a:ahLst/>
              <a:cxnLst/>
              <a:rect l="l" t="t" r="r" b="b"/>
              <a:pathLst>
                <a:path w="5605" h="6757" extrusionOk="0">
                  <a:moveTo>
                    <a:pt x="2137" y="1"/>
                  </a:moveTo>
                  <a:cubicBezTo>
                    <a:pt x="708" y="806"/>
                    <a:pt x="1" y="2463"/>
                    <a:pt x="403" y="4045"/>
                  </a:cubicBezTo>
                  <a:cubicBezTo>
                    <a:pt x="812" y="5626"/>
                    <a:pt x="2234" y="6743"/>
                    <a:pt x="3871" y="6757"/>
                  </a:cubicBezTo>
                  <a:cubicBezTo>
                    <a:pt x="4037" y="6653"/>
                    <a:pt x="4197" y="6535"/>
                    <a:pt x="4350" y="6403"/>
                  </a:cubicBezTo>
                  <a:lnTo>
                    <a:pt x="4419" y="6341"/>
                  </a:lnTo>
                  <a:lnTo>
                    <a:pt x="4488" y="6278"/>
                  </a:lnTo>
                  <a:lnTo>
                    <a:pt x="4509" y="6257"/>
                  </a:lnTo>
                  <a:lnTo>
                    <a:pt x="4551" y="6216"/>
                  </a:lnTo>
                  <a:lnTo>
                    <a:pt x="4578" y="6188"/>
                  </a:lnTo>
                  <a:lnTo>
                    <a:pt x="4620" y="6146"/>
                  </a:lnTo>
                  <a:lnTo>
                    <a:pt x="4641" y="6119"/>
                  </a:lnTo>
                  <a:lnTo>
                    <a:pt x="4682" y="6084"/>
                  </a:lnTo>
                  <a:lnTo>
                    <a:pt x="4703" y="6049"/>
                  </a:lnTo>
                  <a:lnTo>
                    <a:pt x="4738" y="6015"/>
                  </a:lnTo>
                  <a:lnTo>
                    <a:pt x="4766" y="5980"/>
                  </a:lnTo>
                  <a:lnTo>
                    <a:pt x="4800" y="5938"/>
                  </a:lnTo>
                  <a:lnTo>
                    <a:pt x="4821" y="5911"/>
                  </a:lnTo>
                  <a:lnTo>
                    <a:pt x="4856" y="5869"/>
                  </a:lnTo>
                  <a:lnTo>
                    <a:pt x="4877" y="5834"/>
                  </a:lnTo>
                  <a:lnTo>
                    <a:pt x="4911" y="5793"/>
                  </a:lnTo>
                  <a:lnTo>
                    <a:pt x="4932" y="5765"/>
                  </a:lnTo>
                  <a:lnTo>
                    <a:pt x="4967" y="5716"/>
                  </a:lnTo>
                  <a:lnTo>
                    <a:pt x="4988" y="5689"/>
                  </a:lnTo>
                  <a:lnTo>
                    <a:pt x="5029" y="5619"/>
                  </a:lnTo>
                  <a:lnTo>
                    <a:pt x="5036" y="5612"/>
                  </a:lnTo>
                  <a:lnTo>
                    <a:pt x="5085" y="5536"/>
                  </a:lnTo>
                  <a:lnTo>
                    <a:pt x="5099" y="5508"/>
                  </a:lnTo>
                  <a:lnTo>
                    <a:pt x="5133" y="5453"/>
                  </a:lnTo>
                  <a:lnTo>
                    <a:pt x="5154" y="5425"/>
                  </a:lnTo>
                  <a:lnTo>
                    <a:pt x="5182" y="5370"/>
                  </a:lnTo>
                  <a:lnTo>
                    <a:pt x="5196" y="5342"/>
                  </a:lnTo>
                  <a:lnTo>
                    <a:pt x="5223" y="5293"/>
                  </a:lnTo>
                  <a:lnTo>
                    <a:pt x="5237" y="5252"/>
                  </a:lnTo>
                  <a:lnTo>
                    <a:pt x="5265" y="5210"/>
                  </a:lnTo>
                  <a:lnTo>
                    <a:pt x="5279" y="5168"/>
                  </a:lnTo>
                  <a:lnTo>
                    <a:pt x="5300" y="5120"/>
                  </a:lnTo>
                  <a:lnTo>
                    <a:pt x="5321" y="5085"/>
                  </a:lnTo>
                  <a:lnTo>
                    <a:pt x="5341" y="5037"/>
                  </a:lnTo>
                  <a:lnTo>
                    <a:pt x="5355" y="4995"/>
                  </a:lnTo>
                  <a:lnTo>
                    <a:pt x="5376" y="4946"/>
                  </a:lnTo>
                  <a:lnTo>
                    <a:pt x="5390" y="4912"/>
                  </a:lnTo>
                  <a:lnTo>
                    <a:pt x="5411" y="4856"/>
                  </a:lnTo>
                  <a:lnTo>
                    <a:pt x="5425" y="4822"/>
                  </a:lnTo>
                  <a:lnTo>
                    <a:pt x="5445" y="4759"/>
                  </a:lnTo>
                  <a:lnTo>
                    <a:pt x="5452" y="4731"/>
                  </a:lnTo>
                  <a:cubicBezTo>
                    <a:pt x="5459" y="4704"/>
                    <a:pt x="5466" y="4676"/>
                    <a:pt x="5480" y="4648"/>
                  </a:cubicBezTo>
                  <a:lnTo>
                    <a:pt x="5480" y="4627"/>
                  </a:lnTo>
                  <a:cubicBezTo>
                    <a:pt x="5487" y="4600"/>
                    <a:pt x="5494" y="4579"/>
                    <a:pt x="5501" y="4558"/>
                  </a:cubicBezTo>
                  <a:lnTo>
                    <a:pt x="5508" y="4523"/>
                  </a:lnTo>
                  <a:lnTo>
                    <a:pt x="5522" y="4461"/>
                  </a:lnTo>
                  <a:lnTo>
                    <a:pt x="5536" y="4426"/>
                  </a:lnTo>
                  <a:cubicBezTo>
                    <a:pt x="5536" y="4405"/>
                    <a:pt x="5543" y="4392"/>
                    <a:pt x="5543" y="4371"/>
                  </a:cubicBezTo>
                  <a:lnTo>
                    <a:pt x="5549" y="4329"/>
                  </a:lnTo>
                  <a:cubicBezTo>
                    <a:pt x="5549" y="4308"/>
                    <a:pt x="5556" y="4294"/>
                    <a:pt x="5563" y="4274"/>
                  </a:cubicBezTo>
                  <a:lnTo>
                    <a:pt x="5570" y="4232"/>
                  </a:lnTo>
                  <a:lnTo>
                    <a:pt x="5577" y="4177"/>
                  </a:lnTo>
                  <a:lnTo>
                    <a:pt x="5584" y="4135"/>
                  </a:lnTo>
                  <a:cubicBezTo>
                    <a:pt x="5584" y="4121"/>
                    <a:pt x="5591" y="4100"/>
                    <a:pt x="5591" y="4086"/>
                  </a:cubicBezTo>
                  <a:lnTo>
                    <a:pt x="5598" y="4045"/>
                  </a:lnTo>
                  <a:cubicBezTo>
                    <a:pt x="5598" y="4024"/>
                    <a:pt x="5598" y="4003"/>
                    <a:pt x="5598" y="3982"/>
                  </a:cubicBezTo>
                  <a:cubicBezTo>
                    <a:pt x="5605" y="3968"/>
                    <a:pt x="5598" y="3961"/>
                    <a:pt x="5598" y="3948"/>
                  </a:cubicBezTo>
                  <a:lnTo>
                    <a:pt x="5598" y="3885"/>
                  </a:lnTo>
                  <a:lnTo>
                    <a:pt x="5598" y="3851"/>
                  </a:lnTo>
                  <a:lnTo>
                    <a:pt x="5598" y="3781"/>
                  </a:lnTo>
                  <a:lnTo>
                    <a:pt x="5598" y="3746"/>
                  </a:lnTo>
                  <a:lnTo>
                    <a:pt x="5598" y="3649"/>
                  </a:lnTo>
                  <a:cubicBezTo>
                    <a:pt x="5605" y="2498"/>
                    <a:pt x="5057" y="1416"/>
                    <a:pt x="4134" y="729"/>
                  </a:cubicBezTo>
                  <a:lnTo>
                    <a:pt x="4148" y="722"/>
                  </a:lnTo>
                  <a:cubicBezTo>
                    <a:pt x="3566" y="285"/>
                    <a:pt x="2865" y="36"/>
                    <a:pt x="2137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99;p109">
              <a:extLst>
                <a:ext uri="{FF2B5EF4-FFF2-40B4-BE49-F238E27FC236}">
                  <a16:creationId xmlns:a16="http://schemas.microsoft.com/office/drawing/2014/main" id="{37918DBB-1290-68D3-1792-57C7645206C1}"/>
                </a:ext>
              </a:extLst>
            </p:cNvPr>
            <p:cNvSpPr/>
            <p:nvPr/>
          </p:nvSpPr>
          <p:spPr>
            <a:xfrm>
              <a:off x="1442681" y="3295408"/>
              <a:ext cx="144000" cy="143264"/>
            </a:xfrm>
            <a:custGeom>
              <a:avLst/>
              <a:gdLst/>
              <a:ahLst/>
              <a:cxnLst/>
              <a:rect l="l" t="t" r="r" b="b"/>
              <a:pathLst>
                <a:path w="5481" h="5453" extrusionOk="0">
                  <a:moveTo>
                    <a:pt x="2331" y="0"/>
                  </a:moveTo>
                  <a:lnTo>
                    <a:pt x="2296" y="7"/>
                  </a:lnTo>
                  <a:lnTo>
                    <a:pt x="2262" y="14"/>
                  </a:lnTo>
                  <a:lnTo>
                    <a:pt x="2234" y="14"/>
                  </a:lnTo>
                  <a:lnTo>
                    <a:pt x="2199" y="21"/>
                  </a:lnTo>
                  <a:lnTo>
                    <a:pt x="2165" y="28"/>
                  </a:lnTo>
                  <a:lnTo>
                    <a:pt x="2130" y="35"/>
                  </a:lnTo>
                  <a:lnTo>
                    <a:pt x="2102" y="42"/>
                  </a:lnTo>
                  <a:lnTo>
                    <a:pt x="2067" y="49"/>
                  </a:lnTo>
                  <a:lnTo>
                    <a:pt x="2040" y="56"/>
                  </a:lnTo>
                  <a:lnTo>
                    <a:pt x="2005" y="70"/>
                  </a:lnTo>
                  <a:lnTo>
                    <a:pt x="1977" y="77"/>
                  </a:lnTo>
                  <a:lnTo>
                    <a:pt x="1943" y="84"/>
                  </a:lnTo>
                  <a:lnTo>
                    <a:pt x="1908" y="98"/>
                  </a:lnTo>
                  <a:lnTo>
                    <a:pt x="1894" y="98"/>
                  </a:lnTo>
                  <a:lnTo>
                    <a:pt x="1873" y="104"/>
                  </a:lnTo>
                  <a:lnTo>
                    <a:pt x="1859" y="111"/>
                  </a:lnTo>
                  <a:lnTo>
                    <a:pt x="1846" y="111"/>
                  </a:lnTo>
                  <a:lnTo>
                    <a:pt x="1811" y="125"/>
                  </a:lnTo>
                  <a:lnTo>
                    <a:pt x="1783" y="139"/>
                  </a:lnTo>
                  <a:lnTo>
                    <a:pt x="1748" y="153"/>
                  </a:lnTo>
                  <a:lnTo>
                    <a:pt x="1728" y="160"/>
                  </a:lnTo>
                  <a:lnTo>
                    <a:pt x="1672" y="181"/>
                  </a:lnTo>
                  <a:lnTo>
                    <a:pt x="1644" y="195"/>
                  </a:lnTo>
                  <a:lnTo>
                    <a:pt x="1624" y="202"/>
                  </a:lnTo>
                  <a:lnTo>
                    <a:pt x="1610" y="209"/>
                  </a:lnTo>
                  <a:lnTo>
                    <a:pt x="1582" y="222"/>
                  </a:lnTo>
                  <a:lnTo>
                    <a:pt x="1561" y="229"/>
                  </a:lnTo>
                  <a:lnTo>
                    <a:pt x="1547" y="236"/>
                  </a:lnTo>
                  <a:lnTo>
                    <a:pt x="1520" y="250"/>
                  </a:lnTo>
                  <a:lnTo>
                    <a:pt x="1492" y="264"/>
                  </a:lnTo>
                  <a:lnTo>
                    <a:pt x="1464" y="278"/>
                  </a:lnTo>
                  <a:lnTo>
                    <a:pt x="1436" y="299"/>
                  </a:lnTo>
                  <a:lnTo>
                    <a:pt x="1402" y="313"/>
                  </a:lnTo>
                  <a:lnTo>
                    <a:pt x="1374" y="326"/>
                  </a:lnTo>
                  <a:lnTo>
                    <a:pt x="1346" y="347"/>
                  </a:lnTo>
                  <a:lnTo>
                    <a:pt x="1318" y="361"/>
                  </a:lnTo>
                  <a:lnTo>
                    <a:pt x="1291" y="375"/>
                  </a:lnTo>
                  <a:lnTo>
                    <a:pt x="1263" y="396"/>
                  </a:lnTo>
                  <a:lnTo>
                    <a:pt x="1235" y="410"/>
                  </a:lnTo>
                  <a:lnTo>
                    <a:pt x="1214" y="430"/>
                  </a:lnTo>
                  <a:lnTo>
                    <a:pt x="1187" y="444"/>
                  </a:lnTo>
                  <a:lnTo>
                    <a:pt x="1159" y="465"/>
                  </a:lnTo>
                  <a:lnTo>
                    <a:pt x="1131" y="486"/>
                  </a:lnTo>
                  <a:lnTo>
                    <a:pt x="1110" y="500"/>
                  </a:lnTo>
                  <a:lnTo>
                    <a:pt x="1083" y="521"/>
                  </a:lnTo>
                  <a:lnTo>
                    <a:pt x="1055" y="541"/>
                  </a:lnTo>
                  <a:lnTo>
                    <a:pt x="1027" y="562"/>
                  </a:lnTo>
                  <a:lnTo>
                    <a:pt x="1006" y="583"/>
                  </a:lnTo>
                  <a:lnTo>
                    <a:pt x="978" y="604"/>
                  </a:lnTo>
                  <a:lnTo>
                    <a:pt x="965" y="611"/>
                  </a:lnTo>
                  <a:lnTo>
                    <a:pt x="958" y="625"/>
                  </a:lnTo>
                  <a:lnTo>
                    <a:pt x="944" y="632"/>
                  </a:lnTo>
                  <a:lnTo>
                    <a:pt x="930" y="646"/>
                  </a:lnTo>
                  <a:lnTo>
                    <a:pt x="909" y="666"/>
                  </a:lnTo>
                  <a:lnTo>
                    <a:pt x="881" y="687"/>
                  </a:lnTo>
                  <a:cubicBezTo>
                    <a:pt x="750" y="812"/>
                    <a:pt x="625" y="951"/>
                    <a:pt x="514" y="1103"/>
                  </a:cubicBezTo>
                  <a:cubicBezTo>
                    <a:pt x="479" y="1152"/>
                    <a:pt x="444" y="1200"/>
                    <a:pt x="410" y="1256"/>
                  </a:cubicBezTo>
                  <a:lnTo>
                    <a:pt x="396" y="1270"/>
                  </a:lnTo>
                  <a:cubicBezTo>
                    <a:pt x="368" y="1325"/>
                    <a:pt x="340" y="1374"/>
                    <a:pt x="313" y="1429"/>
                  </a:cubicBezTo>
                  <a:lnTo>
                    <a:pt x="299" y="1443"/>
                  </a:lnTo>
                  <a:cubicBezTo>
                    <a:pt x="271" y="1499"/>
                    <a:pt x="250" y="1554"/>
                    <a:pt x="222" y="1610"/>
                  </a:cubicBezTo>
                  <a:lnTo>
                    <a:pt x="215" y="1630"/>
                  </a:lnTo>
                  <a:cubicBezTo>
                    <a:pt x="188" y="1686"/>
                    <a:pt x="167" y="1741"/>
                    <a:pt x="146" y="1797"/>
                  </a:cubicBezTo>
                  <a:lnTo>
                    <a:pt x="139" y="1818"/>
                  </a:lnTo>
                  <a:cubicBezTo>
                    <a:pt x="125" y="1873"/>
                    <a:pt x="105" y="1929"/>
                    <a:pt x="91" y="1991"/>
                  </a:cubicBezTo>
                  <a:lnTo>
                    <a:pt x="84" y="2012"/>
                  </a:lnTo>
                  <a:cubicBezTo>
                    <a:pt x="63" y="2067"/>
                    <a:pt x="56" y="2130"/>
                    <a:pt x="42" y="2185"/>
                  </a:cubicBezTo>
                  <a:lnTo>
                    <a:pt x="42" y="2213"/>
                  </a:lnTo>
                  <a:cubicBezTo>
                    <a:pt x="28" y="2269"/>
                    <a:pt x="21" y="2331"/>
                    <a:pt x="14" y="2393"/>
                  </a:cubicBezTo>
                  <a:lnTo>
                    <a:pt x="14" y="2414"/>
                  </a:lnTo>
                  <a:cubicBezTo>
                    <a:pt x="14" y="2449"/>
                    <a:pt x="7" y="2477"/>
                    <a:pt x="7" y="2511"/>
                  </a:cubicBezTo>
                  <a:cubicBezTo>
                    <a:pt x="0" y="2539"/>
                    <a:pt x="7" y="2574"/>
                    <a:pt x="0" y="2602"/>
                  </a:cubicBezTo>
                  <a:lnTo>
                    <a:pt x="0" y="2629"/>
                  </a:lnTo>
                  <a:lnTo>
                    <a:pt x="0" y="2719"/>
                  </a:lnTo>
                  <a:cubicBezTo>
                    <a:pt x="0" y="2817"/>
                    <a:pt x="7" y="2907"/>
                    <a:pt x="14" y="3004"/>
                  </a:cubicBezTo>
                  <a:cubicBezTo>
                    <a:pt x="14" y="3025"/>
                    <a:pt x="14" y="3045"/>
                    <a:pt x="21" y="3066"/>
                  </a:cubicBezTo>
                  <a:cubicBezTo>
                    <a:pt x="21" y="3087"/>
                    <a:pt x="28" y="3115"/>
                    <a:pt x="28" y="3143"/>
                  </a:cubicBezTo>
                  <a:cubicBezTo>
                    <a:pt x="49" y="3254"/>
                    <a:pt x="70" y="3364"/>
                    <a:pt x="105" y="3475"/>
                  </a:cubicBezTo>
                  <a:cubicBezTo>
                    <a:pt x="111" y="3510"/>
                    <a:pt x="125" y="3538"/>
                    <a:pt x="132" y="3573"/>
                  </a:cubicBezTo>
                  <a:lnTo>
                    <a:pt x="139" y="3600"/>
                  </a:lnTo>
                  <a:cubicBezTo>
                    <a:pt x="153" y="3621"/>
                    <a:pt x="160" y="3649"/>
                    <a:pt x="167" y="3670"/>
                  </a:cubicBezTo>
                  <a:lnTo>
                    <a:pt x="174" y="3690"/>
                  </a:lnTo>
                  <a:cubicBezTo>
                    <a:pt x="188" y="3718"/>
                    <a:pt x="195" y="3746"/>
                    <a:pt x="209" y="3774"/>
                  </a:cubicBezTo>
                  <a:cubicBezTo>
                    <a:pt x="313" y="4030"/>
                    <a:pt x="465" y="4273"/>
                    <a:pt x="639" y="4488"/>
                  </a:cubicBezTo>
                  <a:lnTo>
                    <a:pt x="666" y="4516"/>
                  </a:lnTo>
                  <a:lnTo>
                    <a:pt x="680" y="4537"/>
                  </a:lnTo>
                  <a:lnTo>
                    <a:pt x="743" y="4606"/>
                  </a:lnTo>
                  <a:lnTo>
                    <a:pt x="757" y="4620"/>
                  </a:lnTo>
                  <a:lnTo>
                    <a:pt x="819" y="4675"/>
                  </a:lnTo>
                  <a:lnTo>
                    <a:pt x="833" y="4696"/>
                  </a:lnTo>
                  <a:lnTo>
                    <a:pt x="902" y="4759"/>
                  </a:lnTo>
                  <a:lnTo>
                    <a:pt x="916" y="4773"/>
                  </a:lnTo>
                  <a:lnTo>
                    <a:pt x="978" y="4828"/>
                  </a:lnTo>
                  <a:lnTo>
                    <a:pt x="992" y="4842"/>
                  </a:lnTo>
                  <a:lnTo>
                    <a:pt x="1069" y="4897"/>
                  </a:lnTo>
                  <a:lnTo>
                    <a:pt x="1083" y="4911"/>
                  </a:lnTo>
                  <a:lnTo>
                    <a:pt x="1152" y="4960"/>
                  </a:lnTo>
                  <a:lnTo>
                    <a:pt x="1173" y="4974"/>
                  </a:lnTo>
                  <a:lnTo>
                    <a:pt x="1249" y="5029"/>
                  </a:lnTo>
                  <a:lnTo>
                    <a:pt x="1263" y="5036"/>
                  </a:lnTo>
                  <a:lnTo>
                    <a:pt x="1332" y="5078"/>
                  </a:lnTo>
                  <a:lnTo>
                    <a:pt x="1353" y="5092"/>
                  </a:lnTo>
                  <a:lnTo>
                    <a:pt x="1443" y="5140"/>
                  </a:lnTo>
                  <a:lnTo>
                    <a:pt x="1450" y="5147"/>
                  </a:lnTo>
                  <a:lnTo>
                    <a:pt x="1533" y="5189"/>
                  </a:lnTo>
                  <a:lnTo>
                    <a:pt x="1554" y="5196"/>
                  </a:lnTo>
                  <a:lnTo>
                    <a:pt x="1637" y="5237"/>
                  </a:lnTo>
                  <a:lnTo>
                    <a:pt x="1651" y="5244"/>
                  </a:lnTo>
                  <a:lnTo>
                    <a:pt x="1728" y="5272"/>
                  </a:lnTo>
                  <a:lnTo>
                    <a:pt x="1755" y="5286"/>
                  </a:lnTo>
                  <a:lnTo>
                    <a:pt x="1846" y="5320"/>
                  </a:lnTo>
                  <a:lnTo>
                    <a:pt x="1852" y="5320"/>
                  </a:lnTo>
                  <a:lnTo>
                    <a:pt x="1943" y="5348"/>
                  </a:lnTo>
                  <a:lnTo>
                    <a:pt x="1963" y="5355"/>
                  </a:lnTo>
                  <a:lnTo>
                    <a:pt x="2061" y="5376"/>
                  </a:lnTo>
                  <a:lnTo>
                    <a:pt x="2067" y="5376"/>
                  </a:lnTo>
                  <a:lnTo>
                    <a:pt x="2158" y="5397"/>
                  </a:lnTo>
                  <a:lnTo>
                    <a:pt x="2178" y="5404"/>
                  </a:lnTo>
                  <a:lnTo>
                    <a:pt x="2282" y="5425"/>
                  </a:lnTo>
                  <a:lnTo>
                    <a:pt x="2380" y="5438"/>
                  </a:lnTo>
                  <a:lnTo>
                    <a:pt x="2407" y="5438"/>
                  </a:lnTo>
                  <a:lnTo>
                    <a:pt x="2511" y="5452"/>
                  </a:lnTo>
                  <a:lnTo>
                    <a:pt x="2969" y="5452"/>
                  </a:lnTo>
                  <a:lnTo>
                    <a:pt x="3073" y="5438"/>
                  </a:lnTo>
                  <a:lnTo>
                    <a:pt x="3101" y="5438"/>
                  </a:lnTo>
                  <a:lnTo>
                    <a:pt x="3191" y="5425"/>
                  </a:lnTo>
                  <a:lnTo>
                    <a:pt x="3198" y="5425"/>
                  </a:lnTo>
                  <a:lnTo>
                    <a:pt x="3302" y="5404"/>
                  </a:lnTo>
                  <a:lnTo>
                    <a:pt x="3323" y="5397"/>
                  </a:lnTo>
                  <a:lnTo>
                    <a:pt x="3413" y="5376"/>
                  </a:lnTo>
                  <a:lnTo>
                    <a:pt x="3420" y="5376"/>
                  </a:lnTo>
                  <a:lnTo>
                    <a:pt x="3517" y="5355"/>
                  </a:lnTo>
                  <a:lnTo>
                    <a:pt x="3538" y="5348"/>
                  </a:lnTo>
                  <a:lnTo>
                    <a:pt x="3621" y="5320"/>
                  </a:lnTo>
                  <a:lnTo>
                    <a:pt x="3635" y="5320"/>
                  </a:lnTo>
                  <a:lnTo>
                    <a:pt x="3725" y="5286"/>
                  </a:lnTo>
                  <a:lnTo>
                    <a:pt x="3746" y="5272"/>
                  </a:lnTo>
                  <a:lnTo>
                    <a:pt x="3829" y="5244"/>
                  </a:lnTo>
                  <a:lnTo>
                    <a:pt x="3843" y="5237"/>
                  </a:lnTo>
                  <a:lnTo>
                    <a:pt x="3926" y="5196"/>
                  </a:lnTo>
                  <a:lnTo>
                    <a:pt x="3947" y="5189"/>
                  </a:lnTo>
                  <a:lnTo>
                    <a:pt x="4030" y="5147"/>
                  </a:lnTo>
                  <a:lnTo>
                    <a:pt x="4037" y="5140"/>
                  </a:lnTo>
                  <a:lnTo>
                    <a:pt x="4128" y="5092"/>
                  </a:lnTo>
                  <a:lnTo>
                    <a:pt x="4148" y="5078"/>
                  </a:lnTo>
                  <a:lnTo>
                    <a:pt x="4218" y="5036"/>
                  </a:lnTo>
                  <a:lnTo>
                    <a:pt x="4232" y="5029"/>
                  </a:lnTo>
                  <a:lnTo>
                    <a:pt x="4308" y="4974"/>
                  </a:lnTo>
                  <a:lnTo>
                    <a:pt x="4329" y="4960"/>
                  </a:lnTo>
                  <a:lnTo>
                    <a:pt x="4398" y="4911"/>
                  </a:lnTo>
                  <a:lnTo>
                    <a:pt x="4412" y="4897"/>
                  </a:lnTo>
                  <a:lnTo>
                    <a:pt x="4488" y="4842"/>
                  </a:lnTo>
                  <a:lnTo>
                    <a:pt x="4502" y="4828"/>
                  </a:lnTo>
                  <a:lnTo>
                    <a:pt x="4564" y="4773"/>
                  </a:lnTo>
                  <a:lnTo>
                    <a:pt x="4578" y="4759"/>
                  </a:lnTo>
                  <a:lnTo>
                    <a:pt x="4648" y="4696"/>
                  </a:lnTo>
                  <a:lnTo>
                    <a:pt x="4662" y="4675"/>
                  </a:lnTo>
                  <a:lnTo>
                    <a:pt x="4724" y="4620"/>
                  </a:lnTo>
                  <a:lnTo>
                    <a:pt x="4738" y="4606"/>
                  </a:lnTo>
                  <a:cubicBezTo>
                    <a:pt x="4759" y="4585"/>
                    <a:pt x="4780" y="4558"/>
                    <a:pt x="4800" y="4537"/>
                  </a:cubicBezTo>
                  <a:lnTo>
                    <a:pt x="4814" y="4516"/>
                  </a:lnTo>
                  <a:lnTo>
                    <a:pt x="4842" y="4488"/>
                  </a:lnTo>
                  <a:cubicBezTo>
                    <a:pt x="5022" y="4273"/>
                    <a:pt x="5168" y="4030"/>
                    <a:pt x="5272" y="3774"/>
                  </a:cubicBezTo>
                  <a:cubicBezTo>
                    <a:pt x="5286" y="3746"/>
                    <a:pt x="5293" y="3718"/>
                    <a:pt x="5307" y="3690"/>
                  </a:cubicBezTo>
                  <a:lnTo>
                    <a:pt x="5314" y="3670"/>
                  </a:lnTo>
                  <a:cubicBezTo>
                    <a:pt x="5321" y="3649"/>
                    <a:pt x="5327" y="3621"/>
                    <a:pt x="5341" y="3600"/>
                  </a:cubicBezTo>
                  <a:lnTo>
                    <a:pt x="5348" y="3573"/>
                  </a:lnTo>
                  <a:cubicBezTo>
                    <a:pt x="5355" y="3538"/>
                    <a:pt x="5369" y="3510"/>
                    <a:pt x="5376" y="3475"/>
                  </a:cubicBezTo>
                  <a:cubicBezTo>
                    <a:pt x="5411" y="3364"/>
                    <a:pt x="5432" y="3254"/>
                    <a:pt x="5452" y="3143"/>
                  </a:cubicBezTo>
                  <a:cubicBezTo>
                    <a:pt x="5452" y="3115"/>
                    <a:pt x="5459" y="3087"/>
                    <a:pt x="5459" y="3066"/>
                  </a:cubicBezTo>
                  <a:cubicBezTo>
                    <a:pt x="5466" y="3038"/>
                    <a:pt x="5466" y="3025"/>
                    <a:pt x="5466" y="3004"/>
                  </a:cubicBezTo>
                  <a:cubicBezTo>
                    <a:pt x="5473" y="2907"/>
                    <a:pt x="5480" y="2817"/>
                    <a:pt x="5480" y="2719"/>
                  </a:cubicBezTo>
                  <a:lnTo>
                    <a:pt x="5480" y="2629"/>
                  </a:lnTo>
                  <a:lnTo>
                    <a:pt x="5480" y="2602"/>
                  </a:lnTo>
                  <a:cubicBezTo>
                    <a:pt x="5480" y="2574"/>
                    <a:pt x="5480" y="2539"/>
                    <a:pt x="5473" y="2511"/>
                  </a:cubicBezTo>
                  <a:cubicBezTo>
                    <a:pt x="5466" y="2477"/>
                    <a:pt x="5466" y="2449"/>
                    <a:pt x="5466" y="2414"/>
                  </a:cubicBezTo>
                  <a:lnTo>
                    <a:pt x="5466" y="2393"/>
                  </a:lnTo>
                  <a:cubicBezTo>
                    <a:pt x="5459" y="2331"/>
                    <a:pt x="5445" y="2269"/>
                    <a:pt x="5438" y="2213"/>
                  </a:cubicBezTo>
                  <a:lnTo>
                    <a:pt x="5438" y="2185"/>
                  </a:lnTo>
                  <a:cubicBezTo>
                    <a:pt x="5425" y="2130"/>
                    <a:pt x="5411" y="2074"/>
                    <a:pt x="5397" y="2012"/>
                  </a:cubicBezTo>
                  <a:lnTo>
                    <a:pt x="5390" y="1991"/>
                  </a:lnTo>
                  <a:cubicBezTo>
                    <a:pt x="5376" y="1929"/>
                    <a:pt x="5355" y="1873"/>
                    <a:pt x="5334" y="1818"/>
                  </a:cubicBezTo>
                  <a:lnTo>
                    <a:pt x="5327" y="1797"/>
                  </a:lnTo>
                  <a:cubicBezTo>
                    <a:pt x="5307" y="1734"/>
                    <a:pt x="5286" y="1679"/>
                    <a:pt x="5265" y="1630"/>
                  </a:cubicBezTo>
                  <a:lnTo>
                    <a:pt x="5258" y="1610"/>
                  </a:lnTo>
                  <a:cubicBezTo>
                    <a:pt x="5230" y="1554"/>
                    <a:pt x="5203" y="1499"/>
                    <a:pt x="5175" y="1443"/>
                  </a:cubicBezTo>
                  <a:lnTo>
                    <a:pt x="5168" y="1429"/>
                  </a:lnTo>
                  <a:cubicBezTo>
                    <a:pt x="5140" y="1374"/>
                    <a:pt x="5112" y="1325"/>
                    <a:pt x="5078" y="1270"/>
                  </a:cubicBezTo>
                  <a:lnTo>
                    <a:pt x="5071" y="1256"/>
                  </a:lnTo>
                  <a:cubicBezTo>
                    <a:pt x="5036" y="1200"/>
                    <a:pt x="5001" y="1152"/>
                    <a:pt x="4967" y="1103"/>
                  </a:cubicBezTo>
                  <a:cubicBezTo>
                    <a:pt x="4856" y="951"/>
                    <a:pt x="4731" y="812"/>
                    <a:pt x="4592" y="687"/>
                  </a:cubicBezTo>
                  <a:lnTo>
                    <a:pt x="4571" y="666"/>
                  </a:lnTo>
                  <a:lnTo>
                    <a:pt x="4551" y="646"/>
                  </a:lnTo>
                  <a:lnTo>
                    <a:pt x="4537" y="632"/>
                  </a:lnTo>
                  <a:lnTo>
                    <a:pt x="4523" y="625"/>
                  </a:lnTo>
                  <a:lnTo>
                    <a:pt x="4509" y="611"/>
                  </a:lnTo>
                  <a:lnTo>
                    <a:pt x="4502" y="604"/>
                  </a:lnTo>
                  <a:lnTo>
                    <a:pt x="4474" y="583"/>
                  </a:lnTo>
                  <a:lnTo>
                    <a:pt x="4447" y="562"/>
                  </a:lnTo>
                  <a:lnTo>
                    <a:pt x="4426" y="541"/>
                  </a:lnTo>
                  <a:lnTo>
                    <a:pt x="4398" y="521"/>
                  </a:lnTo>
                  <a:lnTo>
                    <a:pt x="4370" y="500"/>
                  </a:lnTo>
                  <a:lnTo>
                    <a:pt x="4343" y="486"/>
                  </a:lnTo>
                  <a:lnTo>
                    <a:pt x="4322" y="465"/>
                  </a:lnTo>
                  <a:lnTo>
                    <a:pt x="4294" y="444"/>
                  </a:lnTo>
                  <a:lnTo>
                    <a:pt x="4266" y="430"/>
                  </a:lnTo>
                  <a:lnTo>
                    <a:pt x="4238" y="410"/>
                  </a:lnTo>
                  <a:lnTo>
                    <a:pt x="4211" y="396"/>
                  </a:lnTo>
                  <a:lnTo>
                    <a:pt x="4183" y="375"/>
                  </a:lnTo>
                  <a:lnTo>
                    <a:pt x="4155" y="361"/>
                  </a:lnTo>
                  <a:lnTo>
                    <a:pt x="4128" y="347"/>
                  </a:lnTo>
                  <a:lnTo>
                    <a:pt x="4100" y="326"/>
                  </a:lnTo>
                  <a:lnTo>
                    <a:pt x="4072" y="313"/>
                  </a:lnTo>
                  <a:lnTo>
                    <a:pt x="4044" y="299"/>
                  </a:lnTo>
                  <a:lnTo>
                    <a:pt x="4017" y="278"/>
                  </a:lnTo>
                  <a:lnTo>
                    <a:pt x="3989" y="264"/>
                  </a:lnTo>
                  <a:lnTo>
                    <a:pt x="3961" y="250"/>
                  </a:lnTo>
                  <a:lnTo>
                    <a:pt x="3933" y="236"/>
                  </a:lnTo>
                  <a:lnTo>
                    <a:pt x="3912" y="229"/>
                  </a:lnTo>
                  <a:lnTo>
                    <a:pt x="3899" y="222"/>
                  </a:lnTo>
                  <a:lnTo>
                    <a:pt x="3871" y="209"/>
                  </a:lnTo>
                  <a:lnTo>
                    <a:pt x="3850" y="202"/>
                  </a:lnTo>
                  <a:lnTo>
                    <a:pt x="3836" y="195"/>
                  </a:lnTo>
                  <a:lnTo>
                    <a:pt x="3802" y="181"/>
                  </a:lnTo>
                  <a:lnTo>
                    <a:pt x="3753" y="160"/>
                  </a:lnTo>
                  <a:lnTo>
                    <a:pt x="3725" y="153"/>
                  </a:lnTo>
                  <a:lnTo>
                    <a:pt x="3691" y="139"/>
                  </a:lnTo>
                  <a:lnTo>
                    <a:pt x="3663" y="125"/>
                  </a:lnTo>
                  <a:lnTo>
                    <a:pt x="3628" y="111"/>
                  </a:lnTo>
                  <a:lnTo>
                    <a:pt x="3614" y="111"/>
                  </a:lnTo>
                  <a:lnTo>
                    <a:pt x="3600" y="104"/>
                  </a:lnTo>
                  <a:lnTo>
                    <a:pt x="3586" y="98"/>
                  </a:lnTo>
                  <a:lnTo>
                    <a:pt x="3566" y="98"/>
                  </a:lnTo>
                  <a:lnTo>
                    <a:pt x="3538" y="84"/>
                  </a:lnTo>
                  <a:lnTo>
                    <a:pt x="3503" y="77"/>
                  </a:lnTo>
                  <a:lnTo>
                    <a:pt x="3476" y="70"/>
                  </a:lnTo>
                  <a:lnTo>
                    <a:pt x="3441" y="56"/>
                  </a:lnTo>
                  <a:lnTo>
                    <a:pt x="3413" y="49"/>
                  </a:lnTo>
                  <a:lnTo>
                    <a:pt x="3378" y="42"/>
                  </a:lnTo>
                  <a:lnTo>
                    <a:pt x="3344" y="35"/>
                  </a:lnTo>
                  <a:lnTo>
                    <a:pt x="3309" y="28"/>
                  </a:lnTo>
                  <a:lnTo>
                    <a:pt x="3281" y="21"/>
                  </a:lnTo>
                  <a:lnTo>
                    <a:pt x="3247" y="14"/>
                  </a:lnTo>
                  <a:lnTo>
                    <a:pt x="3212" y="14"/>
                  </a:lnTo>
                  <a:lnTo>
                    <a:pt x="3177" y="7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00;p109">
              <a:extLst>
                <a:ext uri="{FF2B5EF4-FFF2-40B4-BE49-F238E27FC236}">
                  <a16:creationId xmlns:a16="http://schemas.microsoft.com/office/drawing/2014/main" id="{423B88FF-12D3-1397-EE49-B1B27171CF1A}"/>
                </a:ext>
              </a:extLst>
            </p:cNvPr>
            <p:cNvSpPr/>
            <p:nvPr/>
          </p:nvSpPr>
          <p:spPr>
            <a:xfrm>
              <a:off x="1454346" y="3295225"/>
              <a:ext cx="132335" cy="143448"/>
            </a:xfrm>
            <a:custGeom>
              <a:avLst/>
              <a:gdLst/>
              <a:ahLst/>
              <a:cxnLst/>
              <a:rect l="l" t="t" r="r" b="b"/>
              <a:pathLst>
                <a:path w="5037" h="5460" extrusionOk="0">
                  <a:moveTo>
                    <a:pt x="1922" y="1"/>
                  </a:moveTo>
                  <a:lnTo>
                    <a:pt x="1880" y="7"/>
                  </a:lnTo>
                  <a:lnTo>
                    <a:pt x="1852" y="14"/>
                  </a:lnTo>
                  <a:lnTo>
                    <a:pt x="1818" y="21"/>
                  </a:lnTo>
                  <a:lnTo>
                    <a:pt x="1783" y="21"/>
                  </a:lnTo>
                  <a:lnTo>
                    <a:pt x="1748" y="28"/>
                  </a:lnTo>
                  <a:lnTo>
                    <a:pt x="1721" y="35"/>
                  </a:lnTo>
                  <a:lnTo>
                    <a:pt x="1686" y="42"/>
                  </a:lnTo>
                  <a:lnTo>
                    <a:pt x="1658" y="49"/>
                  </a:lnTo>
                  <a:lnTo>
                    <a:pt x="1623" y="56"/>
                  </a:lnTo>
                  <a:lnTo>
                    <a:pt x="1589" y="63"/>
                  </a:lnTo>
                  <a:lnTo>
                    <a:pt x="1554" y="77"/>
                  </a:lnTo>
                  <a:lnTo>
                    <a:pt x="1526" y="84"/>
                  </a:lnTo>
                  <a:lnTo>
                    <a:pt x="1492" y="91"/>
                  </a:lnTo>
                  <a:lnTo>
                    <a:pt x="1464" y="105"/>
                  </a:lnTo>
                  <a:lnTo>
                    <a:pt x="1450" y="105"/>
                  </a:lnTo>
                  <a:lnTo>
                    <a:pt x="1429" y="111"/>
                  </a:lnTo>
                  <a:lnTo>
                    <a:pt x="1415" y="118"/>
                  </a:lnTo>
                  <a:lnTo>
                    <a:pt x="1402" y="118"/>
                  </a:lnTo>
                  <a:lnTo>
                    <a:pt x="1367" y="132"/>
                  </a:lnTo>
                  <a:lnTo>
                    <a:pt x="1339" y="139"/>
                  </a:lnTo>
                  <a:lnTo>
                    <a:pt x="1304" y="153"/>
                  </a:lnTo>
                  <a:lnTo>
                    <a:pt x="1277" y="167"/>
                  </a:lnTo>
                  <a:lnTo>
                    <a:pt x="1249" y="174"/>
                  </a:lnTo>
                  <a:cubicBezTo>
                    <a:pt x="0" y="1984"/>
                    <a:pt x="639" y="4481"/>
                    <a:pt x="2608" y="5459"/>
                  </a:cubicBezTo>
                  <a:lnTo>
                    <a:pt x="2650" y="5459"/>
                  </a:lnTo>
                  <a:lnTo>
                    <a:pt x="2747" y="5445"/>
                  </a:lnTo>
                  <a:lnTo>
                    <a:pt x="2754" y="5445"/>
                  </a:lnTo>
                  <a:lnTo>
                    <a:pt x="2851" y="5425"/>
                  </a:lnTo>
                  <a:lnTo>
                    <a:pt x="2879" y="5425"/>
                  </a:lnTo>
                  <a:lnTo>
                    <a:pt x="2962" y="5404"/>
                  </a:lnTo>
                  <a:lnTo>
                    <a:pt x="2969" y="5404"/>
                  </a:lnTo>
                  <a:lnTo>
                    <a:pt x="3066" y="5376"/>
                  </a:lnTo>
                  <a:lnTo>
                    <a:pt x="3087" y="5369"/>
                  </a:lnTo>
                  <a:lnTo>
                    <a:pt x="3177" y="5341"/>
                  </a:lnTo>
                  <a:lnTo>
                    <a:pt x="3184" y="5341"/>
                  </a:lnTo>
                  <a:lnTo>
                    <a:pt x="3281" y="5307"/>
                  </a:lnTo>
                  <a:lnTo>
                    <a:pt x="3302" y="5300"/>
                  </a:lnTo>
                  <a:lnTo>
                    <a:pt x="3385" y="5265"/>
                  </a:lnTo>
                  <a:lnTo>
                    <a:pt x="3392" y="5258"/>
                  </a:lnTo>
                  <a:lnTo>
                    <a:pt x="3482" y="5217"/>
                  </a:lnTo>
                  <a:lnTo>
                    <a:pt x="3503" y="5210"/>
                  </a:lnTo>
                  <a:lnTo>
                    <a:pt x="3579" y="5168"/>
                  </a:lnTo>
                  <a:lnTo>
                    <a:pt x="3593" y="5161"/>
                  </a:lnTo>
                  <a:lnTo>
                    <a:pt x="3677" y="5112"/>
                  </a:lnTo>
                  <a:lnTo>
                    <a:pt x="3697" y="5106"/>
                  </a:lnTo>
                  <a:lnTo>
                    <a:pt x="3774" y="5057"/>
                  </a:lnTo>
                  <a:lnTo>
                    <a:pt x="3781" y="5050"/>
                  </a:lnTo>
                  <a:lnTo>
                    <a:pt x="3864" y="4995"/>
                  </a:lnTo>
                  <a:lnTo>
                    <a:pt x="3885" y="4981"/>
                  </a:lnTo>
                  <a:lnTo>
                    <a:pt x="3947" y="4932"/>
                  </a:lnTo>
                  <a:lnTo>
                    <a:pt x="3961" y="4925"/>
                  </a:lnTo>
                  <a:lnTo>
                    <a:pt x="4037" y="4863"/>
                  </a:lnTo>
                  <a:lnTo>
                    <a:pt x="4058" y="4849"/>
                  </a:lnTo>
                  <a:lnTo>
                    <a:pt x="4120" y="4793"/>
                  </a:lnTo>
                  <a:lnTo>
                    <a:pt x="4127" y="4780"/>
                  </a:lnTo>
                  <a:lnTo>
                    <a:pt x="4204" y="4717"/>
                  </a:lnTo>
                  <a:lnTo>
                    <a:pt x="4218" y="4703"/>
                  </a:lnTo>
                  <a:lnTo>
                    <a:pt x="4273" y="4641"/>
                  </a:lnTo>
                  <a:lnTo>
                    <a:pt x="4287" y="4627"/>
                  </a:lnTo>
                  <a:cubicBezTo>
                    <a:pt x="4308" y="4606"/>
                    <a:pt x="4329" y="4578"/>
                    <a:pt x="4349" y="4558"/>
                  </a:cubicBezTo>
                  <a:lnTo>
                    <a:pt x="4363" y="4544"/>
                  </a:lnTo>
                  <a:lnTo>
                    <a:pt x="4391" y="4509"/>
                  </a:lnTo>
                  <a:cubicBezTo>
                    <a:pt x="4571" y="4294"/>
                    <a:pt x="4717" y="4058"/>
                    <a:pt x="4828" y="3795"/>
                  </a:cubicBezTo>
                  <a:cubicBezTo>
                    <a:pt x="4835" y="3767"/>
                    <a:pt x="4849" y="3746"/>
                    <a:pt x="4856" y="3718"/>
                  </a:cubicBezTo>
                  <a:lnTo>
                    <a:pt x="4863" y="3697"/>
                  </a:lnTo>
                  <a:cubicBezTo>
                    <a:pt x="4877" y="3670"/>
                    <a:pt x="4883" y="3642"/>
                    <a:pt x="4890" y="3621"/>
                  </a:cubicBezTo>
                  <a:lnTo>
                    <a:pt x="4897" y="3593"/>
                  </a:lnTo>
                  <a:cubicBezTo>
                    <a:pt x="4911" y="3559"/>
                    <a:pt x="4918" y="3531"/>
                    <a:pt x="4932" y="3496"/>
                  </a:cubicBezTo>
                  <a:cubicBezTo>
                    <a:pt x="4960" y="3385"/>
                    <a:pt x="4988" y="3274"/>
                    <a:pt x="5001" y="3163"/>
                  </a:cubicBezTo>
                  <a:cubicBezTo>
                    <a:pt x="5001" y="3136"/>
                    <a:pt x="5008" y="3115"/>
                    <a:pt x="5015" y="3087"/>
                  </a:cubicBezTo>
                  <a:cubicBezTo>
                    <a:pt x="5015" y="3059"/>
                    <a:pt x="5015" y="3045"/>
                    <a:pt x="5022" y="3025"/>
                  </a:cubicBezTo>
                  <a:cubicBezTo>
                    <a:pt x="5029" y="2935"/>
                    <a:pt x="5036" y="2837"/>
                    <a:pt x="5036" y="2740"/>
                  </a:cubicBezTo>
                  <a:lnTo>
                    <a:pt x="5036" y="2650"/>
                  </a:lnTo>
                  <a:cubicBezTo>
                    <a:pt x="5036" y="2622"/>
                    <a:pt x="5029" y="2615"/>
                    <a:pt x="5029" y="2609"/>
                  </a:cubicBezTo>
                  <a:cubicBezTo>
                    <a:pt x="5029" y="2581"/>
                    <a:pt x="5029" y="2546"/>
                    <a:pt x="5029" y="2518"/>
                  </a:cubicBezTo>
                  <a:cubicBezTo>
                    <a:pt x="5022" y="2484"/>
                    <a:pt x="5022" y="2456"/>
                    <a:pt x="5015" y="2421"/>
                  </a:cubicBezTo>
                  <a:lnTo>
                    <a:pt x="5015" y="2400"/>
                  </a:lnTo>
                  <a:cubicBezTo>
                    <a:pt x="5008" y="2338"/>
                    <a:pt x="5001" y="2276"/>
                    <a:pt x="4988" y="2220"/>
                  </a:cubicBezTo>
                  <a:lnTo>
                    <a:pt x="4988" y="2192"/>
                  </a:lnTo>
                  <a:cubicBezTo>
                    <a:pt x="4981" y="2137"/>
                    <a:pt x="4967" y="2074"/>
                    <a:pt x="4946" y="2019"/>
                  </a:cubicBezTo>
                  <a:lnTo>
                    <a:pt x="4946" y="1998"/>
                  </a:lnTo>
                  <a:cubicBezTo>
                    <a:pt x="4925" y="1936"/>
                    <a:pt x="4911" y="1880"/>
                    <a:pt x="4890" y="1825"/>
                  </a:cubicBezTo>
                  <a:lnTo>
                    <a:pt x="4883" y="1804"/>
                  </a:lnTo>
                  <a:cubicBezTo>
                    <a:pt x="4863" y="1741"/>
                    <a:pt x="4842" y="1686"/>
                    <a:pt x="4814" y="1631"/>
                  </a:cubicBezTo>
                  <a:lnTo>
                    <a:pt x="4807" y="1617"/>
                  </a:lnTo>
                  <a:cubicBezTo>
                    <a:pt x="4786" y="1561"/>
                    <a:pt x="4759" y="1506"/>
                    <a:pt x="4731" y="1450"/>
                  </a:cubicBezTo>
                  <a:lnTo>
                    <a:pt x="4717" y="1429"/>
                  </a:lnTo>
                  <a:cubicBezTo>
                    <a:pt x="4689" y="1381"/>
                    <a:pt x="4662" y="1332"/>
                    <a:pt x="4634" y="1277"/>
                  </a:cubicBezTo>
                  <a:lnTo>
                    <a:pt x="4620" y="1263"/>
                  </a:lnTo>
                  <a:cubicBezTo>
                    <a:pt x="4592" y="1207"/>
                    <a:pt x="4557" y="1159"/>
                    <a:pt x="4516" y="1103"/>
                  </a:cubicBezTo>
                  <a:cubicBezTo>
                    <a:pt x="4412" y="958"/>
                    <a:pt x="4287" y="819"/>
                    <a:pt x="4148" y="694"/>
                  </a:cubicBezTo>
                  <a:lnTo>
                    <a:pt x="4127" y="673"/>
                  </a:lnTo>
                  <a:lnTo>
                    <a:pt x="4100" y="653"/>
                  </a:lnTo>
                  <a:lnTo>
                    <a:pt x="4086" y="639"/>
                  </a:lnTo>
                  <a:lnTo>
                    <a:pt x="4079" y="632"/>
                  </a:lnTo>
                  <a:lnTo>
                    <a:pt x="4065" y="618"/>
                  </a:lnTo>
                  <a:lnTo>
                    <a:pt x="4051" y="611"/>
                  </a:lnTo>
                  <a:lnTo>
                    <a:pt x="4030" y="590"/>
                  </a:lnTo>
                  <a:lnTo>
                    <a:pt x="4003" y="569"/>
                  </a:lnTo>
                  <a:lnTo>
                    <a:pt x="3975" y="548"/>
                  </a:lnTo>
                  <a:lnTo>
                    <a:pt x="3947" y="528"/>
                  </a:lnTo>
                  <a:lnTo>
                    <a:pt x="3926" y="507"/>
                  </a:lnTo>
                  <a:lnTo>
                    <a:pt x="3899" y="493"/>
                  </a:lnTo>
                  <a:lnTo>
                    <a:pt x="3871" y="472"/>
                  </a:lnTo>
                  <a:lnTo>
                    <a:pt x="3843" y="451"/>
                  </a:lnTo>
                  <a:lnTo>
                    <a:pt x="3822" y="437"/>
                  </a:lnTo>
                  <a:lnTo>
                    <a:pt x="3794" y="417"/>
                  </a:lnTo>
                  <a:lnTo>
                    <a:pt x="3767" y="403"/>
                  </a:lnTo>
                  <a:lnTo>
                    <a:pt x="3739" y="382"/>
                  </a:lnTo>
                  <a:lnTo>
                    <a:pt x="3711" y="368"/>
                  </a:lnTo>
                  <a:lnTo>
                    <a:pt x="3684" y="347"/>
                  </a:lnTo>
                  <a:lnTo>
                    <a:pt x="3656" y="333"/>
                  </a:lnTo>
                  <a:lnTo>
                    <a:pt x="3628" y="320"/>
                  </a:lnTo>
                  <a:lnTo>
                    <a:pt x="3600" y="306"/>
                  </a:lnTo>
                  <a:lnTo>
                    <a:pt x="3573" y="285"/>
                  </a:lnTo>
                  <a:lnTo>
                    <a:pt x="3545" y="271"/>
                  </a:lnTo>
                  <a:lnTo>
                    <a:pt x="3510" y="257"/>
                  </a:lnTo>
                  <a:lnTo>
                    <a:pt x="3482" y="243"/>
                  </a:lnTo>
                  <a:lnTo>
                    <a:pt x="3468" y="236"/>
                  </a:lnTo>
                  <a:lnTo>
                    <a:pt x="3455" y="229"/>
                  </a:lnTo>
                  <a:lnTo>
                    <a:pt x="3427" y="216"/>
                  </a:lnTo>
                  <a:lnTo>
                    <a:pt x="3406" y="209"/>
                  </a:lnTo>
                  <a:lnTo>
                    <a:pt x="3385" y="202"/>
                  </a:lnTo>
                  <a:lnTo>
                    <a:pt x="3358" y="188"/>
                  </a:lnTo>
                  <a:lnTo>
                    <a:pt x="3309" y="167"/>
                  </a:lnTo>
                  <a:lnTo>
                    <a:pt x="3281" y="153"/>
                  </a:lnTo>
                  <a:lnTo>
                    <a:pt x="3247" y="139"/>
                  </a:lnTo>
                  <a:lnTo>
                    <a:pt x="3219" y="132"/>
                  </a:lnTo>
                  <a:lnTo>
                    <a:pt x="3184" y="118"/>
                  </a:lnTo>
                  <a:lnTo>
                    <a:pt x="3170" y="118"/>
                  </a:lnTo>
                  <a:lnTo>
                    <a:pt x="3156" y="111"/>
                  </a:lnTo>
                  <a:lnTo>
                    <a:pt x="3136" y="105"/>
                  </a:lnTo>
                  <a:lnTo>
                    <a:pt x="3122" y="105"/>
                  </a:lnTo>
                  <a:lnTo>
                    <a:pt x="3094" y="91"/>
                  </a:lnTo>
                  <a:lnTo>
                    <a:pt x="3059" y="84"/>
                  </a:lnTo>
                  <a:lnTo>
                    <a:pt x="3025" y="77"/>
                  </a:lnTo>
                  <a:lnTo>
                    <a:pt x="2997" y="63"/>
                  </a:lnTo>
                  <a:lnTo>
                    <a:pt x="2962" y="56"/>
                  </a:lnTo>
                  <a:lnTo>
                    <a:pt x="2927" y="49"/>
                  </a:lnTo>
                  <a:lnTo>
                    <a:pt x="2900" y="42"/>
                  </a:lnTo>
                  <a:lnTo>
                    <a:pt x="2865" y="35"/>
                  </a:lnTo>
                  <a:lnTo>
                    <a:pt x="2830" y="28"/>
                  </a:lnTo>
                  <a:lnTo>
                    <a:pt x="2796" y="21"/>
                  </a:lnTo>
                  <a:lnTo>
                    <a:pt x="2768" y="21"/>
                  </a:lnTo>
                  <a:lnTo>
                    <a:pt x="2733" y="14"/>
                  </a:lnTo>
                  <a:lnTo>
                    <a:pt x="2699" y="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01;p109">
              <a:extLst>
                <a:ext uri="{FF2B5EF4-FFF2-40B4-BE49-F238E27FC236}">
                  <a16:creationId xmlns:a16="http://schemas.microsoft.com/office/drawing/2014/main" id="{AF38F1DD-C906-3EDF-CD38-848D2BACD9D4}"/>
                </a:ext>
              </a:extLst>
            </p:cNvPr>
            <p:cNvSpPr/>
            <p:nvPr/>
          </p:nvSpPr>
          <p:spPr>
            <a:xfrm>
              <a:off x="1506996" y="3210890"/>
              <a:ext cx="14608" cy="44453"/>
            </a:xfrm>
            <a:custGeom>
              <a:avLst/>
              <a:gdLst/>
              <a:ahLst/>
              <a:cxnLst/>
              <a:rect l="l" t="t" r="r" b="b"/>
              <a:pathLst>
                <a:path w="556" h="1692" extrusionOk="0">
                  <a:moveTo>
                    <a:pt x="278" y="1"/>
                  </a:moveTo>
                  <a:cubicBezTo>
                    <a:pt x="140" y="1"/>
                    <a:pt x="1" y="93"/>
                    <a:pt x="1" y="277"/>
                  </a:cubicBezTo>
                  <a:lnTo>
                    <a:pt x="1" y="1414"/>
                  </a:lnTo>
                  <a:cubicBezTo>
                    <a:pt x="1" y="1567"/>
                    <a:pt x="126" y="1691"/>
                    <a:pt x="278" y="1691"/>
                  </a:cubicBezTo>
                  <a:cubicBezTo>
                    <a:pt x="431" y="1691"/>
                    <a:pt x="556" y="1560"/>
                    <a:pt x="556" y="1407"/>
                  </a:cubicBezTo>
                  <a:lnTo>
                    <a:pt x="556" y="277"/>
                  </a:lnTo>
                  <a:cubicBezTo>
                    <a:pt x="556" y="93"/>
                    <a:pt x="417" y="1"/>
                    <a:pt x="278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02;p109">
              <a:extLst>
                <a:ext uri="{FF2B5EF4-FFF2-40B4-BE49-F238E27FC236}">
                  <a16:creationId xmlns:a16="http://schemas.microsoft.com/office/drawing/2014/main" id="{22F6924C-D40A-B45B-1F44-8AA301E317B9}"/>
                </a:ext>
              </a:extLst>
            </p:cNvPr>
            <p:cNvSpPr/>
            <p:nvPr/>
          </p:nvSpPr>
          <p:spPr>
            <a:xfrm>
              <a:off x="1430307" y="3230489"/>
              <a:ext cx="33892" cy="40696"/>
            </a:xfrm>
            <a:custGeom>
              <a:avLst/>
              <a:gdLst/>
              <a:ahLst/>
              <a:cxnLst/>
              <a:rect l="l" t="t" r="r" b="b"/>
              <a:pathLst>
                <a:path w="1290" h="1549" extrusionOk="0">
                  <a:moveTo>
                    <a:pt x="385" y="0"/>
                  </a:moveTo>
                  <a:cubicBezTo>
                    <a:pt x="192" y="0"/>
                    <a:pt x="0" y="206"/>
                    <a:pt x="139" y="425"/>
                  </a:cubicBezTo>
                  <a:lnTo>
                    <a:pt x="700" y="1410"/>
                  </a:lnTo>
                  <a:cubicBezTo>
                    <a:pt x="749" y="1493"/>
                    <a:pt x="846" y="1549"/>
                    <a:pt x="943" y="1549"/>
                  </a:cubicBezTo>
                  <a:cubicBezTo>
                    <a:pt x="1158" y="1549"/>
                    <a:pt x="1290" y="1313"/>
                    <a:pt x="1186" y="1133"/>
                  </a:cubicBezTo>
                  <a:lnTo>
                    <a:pt x="617" y="148"/>
                  </a:lnTo>
                  <a:cubicBezTo>
                    <a:pt x="561" y="43"/>
                    <a:pt x="473" y="0"/>
                    <a:pt x="385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03;p109">
              <a:extLst>
                <a:ext uri="{FF2B5EF4-FFF2-40B4-BE49-F238E27FC236}">
                  <a16:creationId xmlns:a16="http://schemas.microsoft.com/office/drawing/2014/main" id="{90EB64CE-7817-35C5-EAB8-B1C791D484D7}"/>
                </a:ext>
              </a:extLst>
            </p:cNvPr>
            <p:cNvSpPr/>
            <p:nvPr/>
          </p:nvSpPr>
          <p:spPr>
            <a:xfrm>
              <a:off x="1374872" y="3284768"/>
              <a:ext cx="47002" cy="29793"/>
            </a:xfrm>
            <a:custGeom>
              <a:avLst/>
              <a:gdLst/>
              <a:ahLst/>
              <a:cxnLst/>
              <a:rect l="l" t="t" r="r" b="b"/>
              <a:pathLst>
                <a:path w="1789" h="1134" extrusionOk="0">
                  <a:moveTo>
                    <a:pt x="412" y="0"/>
                  </a:moveTo>
                  <a:cubicBezTo>
                    <a:pt x="160" y="0"/>
                    <a:pt x="0" y="373"/>
                    <a:pt x="286" y="530"/>
                  </a:cubicBezTo>
                  <a:lnTo>
                    <a:pt x="1264" y="1092"/>
                  </a:lnTo>
                  <a:cubicBezTo>
                    <a:pt x="1305" y="1120"/>
                    <a:pt x="1354" y="1134"/>
                    <a:pt x="1402" y="1134"/>
                  </a:cubicBezTo>
                  <a:cubicBezTo>
                    <a:pt x="1405" y="1134"/>
                    <a:pt x="1407" y="1134"/>
                    <a:pt x="1410" y="1134"/>
                  </a:cubicBezTo>
                  <a:cubicBezTo>
                    <a:pt x="1695" y="1134"/>
                    <a:pt x="1789" y="751"/>
                    <a:pt x="1541" y="614"/>
                  </a:cubicBezTo>
                  <a:lnTo>
                    <a:pt x="563" y="45"/>
                  </a:lnTo>
                  <a:cubicBezTo>
                    <a:pt x="511" y="14"/>
                    <a:pt x="460" y="0"/>
                    <a:pt x="412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04;p109">
              <a:extLst>
                <a:ext uri="{FF2B5EF4-FFF2-40B4-BE49-F238E27FC236}">
                  <a16:creationId xmlns:a16="http://schemas.microsoft.com/office/drawing/2014/main" id="{38401BF3-1ED7-66E7-F0C7-445FD016DF24}"/>
                </a:ext>
              </a:extLst>
            </p:cNvPr>
            <p:cNvSpPr/>
            <p:nvPr/>
          </p:nvSpPr>
          <p:spPr>
            <a:xfrm>
              <a:off x="1356297" y="3359198"/>
              <a:ext cx="49235" cy="14581"/>
            </a:xfrm>
            <a:custGeom>
              <a:avLst/>
              <a:gdLst/>
              <a:ahLst/>
              <a:cxnLst/>
              <a:rect l="l" t="t" r="r" b="b"/>
              <a:pathLst>
                <a:path w="1874" h="555" extrusionOk="0">
                  <a:moveTo>
                    <a:pt x="368" y="0"/>
                  </a:moveTo>
                  <a:cubicBezTo>
                    <a:pt x="1" y="0"/>
                    <a:pt x="1" y="555"/>
                    <a:pt x="368" y="555"/>
                  </a:cubicBezTo>
                  <a:lnTo>
                    <a:pt x="1506" y="555"/>
                  </a:lnTo>
                  <a:cubicBezTo>
                    <a:pt x="1873" y="555"/>
                    <a:pt x="1873" y="0"/>
                    <a:pt x="1506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05;p109">
              <a:extLst>
                <a:ext uri="{FF2B5EF4-FFF2-40B4-BE49-F238E27FC236}">
                  <a16:creationId xmlns:a16="http://schemas.microsoft.com/office/drawing/2014/main" id="{9F9E5BDD-E37C-D00E-BB18-CCB17031B8C0}"/>
                </a:ext>
              </a:extLst>
            </p:cNvPr>
            <p:cNvSpPr/>
            <p:nvPr/>
          </p:nvSpPr>
          <p:spPr>
            <a:xfrm>
              <a:off x="1375686" y="3418311"/>
              <a:ext cx="46476" cy="29478"/>
            </a:xfrm>
            <a:custGeom>
              <a:avLst/>
              <a:gdLst/>
              <a:ahLst/>
              <a:cxnLst/>
              <a:rect l="l" t="t" r="r" b="b"/>
              <a:pathLst>
                <a:path w="1769" h="1122" extrusionOk="0">
                  <a:moveTo>
                    <a:pt x="1373" y="1"/>
                  </a:moveTo>
                  <a:cubicBezTo>
                    <a:pt x="1329" y="1"/>
                    <a:pt x="1281" y="13"/>
                    <a:pt x="1233" y="39"/>
                  </a:cubicBezTo>
                  <a:lnTo>
                    <a:pt x="255" y="601"/>
                  </a:lnTo>
                  <a:cubicBezTo>
                    <a:pt x="0" y="745"/>
                    <a:pt x="100" y="1121"/>
                    <a:pt x="386" y="1121"/>
                  </a:cubicBezTo>
                  <a:cubicBezTo>
                    <a:pt x="388" y="1121"/>
                    <a:pt x="391" y="1121"/>
                    <a:pt x="393" y="1121"/>
                  </a:cubicBezTo>
                  <a:cubicBezTo>
                    <a:pt x="442" y="1121"/>
                    <a:pt x="490" y="1107"/>
                    <a:pt x="532" y="1086"/>
                  </a:cubicBezTo>
                  <a:lnTo>
                    <a:pt x="1510" y="518"/>
                  </a:lnTo>
                  <a:cubicBezTo>
                    <a:pt x="1769" y="359"/>
                    <a:pt x="1619" y="1"/>
                    <a:pt x="1373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06;p109">
              <a:extLst>
                <a:ext uri="{FF2B5EF4-FFF2-40B4-BE49-F238E27FC236}">
                  <a16:creationId xmlns:a16="http://schemas.microsoft.com/office/drawing/2014/main" id="{23BBEBBB-8066-CC13-24A6-B624B6B950BE}"/>
                </a:ext>
              </a:extLst>
            </p:cNvPr>
            <p:cNvSpPr/>
            <p:nvPr/>
          </p:nvSpPr>
          <p:spPr>
            <a:xfrm>
              <a:off x="1606701" y="3284689"/>
              <a:ext cx="46870" cy="29872"/>
            </a:xfrm>
            <a:custGeom>
              <a:avLst/>
              <a:gdLst/>
              <a:ahLst/>
              <a:cxnLst/>
              <a:rect l="l" t="t" r="r" b="b"/>
              <a:pathLst>
                <a:path w="1784" h="1137" extrusionOk="0">
                  <a:moveTo>
                    <a:pt x="1381" y="1"/>
                  </a:moveTo>
                  <a:cubicBezTo>
                    <a:pt x="1333" y="1"/>
                    <a:pt x="1281" y="15"/>
                    <a:pt x="1228" y="48"/>
                  </a:cubicBezTo>
                  <a:lnTo>
                    <a:pt x="250" y="617"/>
                  </a:lnTo>
                  <a:cubicBezTo>
                    <a:pt x="0" y="755"/>
                    <a:pt x="97" y="1137"/>
                    <a:pt x="388" y="1137"/>
                  </a:cubicBezTo>
                  <a:cubicBezTo>
                    <a:pt x="437" y="1137"/>
                    <a:pt x="486" y="1123"/>
                    <a:pt x="527" y="1095"/>
                  </a:cubicBezTo>
                  <a:lnTo>
                    <a:pt x="1505" y="526"/>
                  </a:lnTo>
                  <a:cubicBezTo>
                    <a:pt x="1784" y="375"/>
                    <a:pt x="1630" y="1"/>
                    <a:pt x="1381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07;p109">
              <a:extLst>
                <a:ext uri="{FF2B5EF4-FFF2-40B4-BE49-F238E27FC236}">
                  <a16:creationId xmlns:a16="http://schemas.microsoft.com/office/drawing/2014/main" id="{51EB1B5A-9CE6-01F2-E389-7704E25453BD}"/>
                </a:ext>
              </a:extLst>
            </p:cNvPr>
            <p:cNvSpPr/>
            <p:nvPr/>
          </p:nvSpPr>
          <p:spPr>
            <a:xfrm>
              <a:off x="1564402" y="3230857"/>
              <a:ext cx="33419" cy="40328"/>
            </a:xfrm>
            <a:custGeom>
              <a:avLst/>
              <a:gdLst/>
              <a:ahLst/>
              <a:cxnLst/>
              <a:rect l="l" t="t" r="r" b="b"/>
              <a:pathLst>
                <a:path w="1272" h="1535" extrusionOk="0">
                  <a:moveTo>
                    <a:pt x="900" y="0"/>
                  </a:moveTo>
                  <a:cubicBezTo>
                    <a:pt x="816" y="0"/>
                    <a:pt x="732" y="39"/>
                    <a:pt x="674" y="134"/>
                  </a:cubicBezTo>
                  <a:lnTo>
                    <a:pt x="105" y="1119"/>
                  </a:lnTo>
                  <a:cubicBezTo>
                    <a:pt x="1" y="1299"/>
                    <a:pt x="133" y="1535"/>
                    <a:pt x="348" y="1535"/>
                  </a:cubicBezTo>
                  <a:cubicBezTo>
                    <a:pt x="445" y="1535"/>
                    <a:pt x="535" y="1479"/>
                    <a:pt x="590" y="1396"/>
                  </a:cubicBezTo>
                  <a:lnTo>
                    <a:pt x="1152" y="411"/>
                  </a:lnTo>
                  <a:cubicBezTo>
                    <a:pt x="1272" y="196"/>
                    <a:pt x="1087" y="0"/>
                    <a:pt x="900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08;p109">
              <a:extLst>
                <a:ext uri="{FF2B5EF4-FFF2-40B4-BE49-F238E27FC236}">
                  <a16:creationId xmlns:a16="http://schemas.microsoft.com/office/drawing/2014/main" id="{08EDCCE8-DF25-096F-3D0E-480B7CDF39BC}"/>
                </a:ext>
              </a:extLst>
            </p:cNvPr>
            <p:cNvSpPr/>
            <p:nvPr/>
          </p:nvSpPr>
          <p:spPr>
            <a:xfrm>
              <a:off x="1360317" y="3362587"/>
              <a:ext cx="427348" cy="228492"/>
            </a:xfrm>
            <a:custGeom>
              <a:avLst/>
              <a:gdLst/>
              <a:ahLst/>
              <a:cxnLst/>
              <a:rect l="l" t="t" r="r" b="b"/>
              <a:pathLst>
                <a:path w="16266" h="8697" extrusionOk="0">
                  <a:moveTo>
                    <a:pt x="9272" y="1"/>
                  </a:moveTo>
                  <a:cubicBezTo>
                    <a:pt x="7689" y="1"/>
                    <a:pt x="6230" y="1084"/>
                    <a:pt x="5861" y="2722"/>
                  </a:cubicBezTo>
                  <a:cubicBezTo>
                    <a:pt x="5644" y="2651"/>
                    <a:pt x="5422" y="2616"/>
                    <a:pt x="5202" y="2616"/>
                  </a:cubicBezTo>
                  <a:cubicBezTo>
                    <a:pt x="4525" y="2616"/>
                    <a:pt x="3874" y="2943"/>
                    <a:pt x="3475" y="3520"/>
                  </a:cubicBezTo>
                  <a:cubicBezTo>
                    <a:pt x="3251" y="3461"/>
                    <a:pt x="3027" y="3433"/>
                    <a:pt x="2807" y="3433"/>
                  </a:cubicBezTo>
                  <a:cubicBezTo>
                    <a:pt x="1521" y="3433"/>
                    <a:pt x="373" y="4388"/>
                    <a:pt x="201" y="5732"/>
                  </a:cubicBezTo>
                  <a:cubicBezTo>
                    <a:pt x="0" y="7307"/>
                    <a:pt x="1228" y="8694"/>
                    <a:pt x="2816" y="8694"/>
                  </a:cubicBezTo>
                  <a:lnTo>
                    <a:pt x="13540" y="8694"/>
                  </a:lnTo>
                  <a:cubicBezTo>
                    <a:pt x="13581" y="8696"/>
                    <a:pt x="13622" y="8697"/>
                    <a:pt x="13663" y="8697"/>
                  </a:cubicBezTo>
                  <a:cubicBezTo>
                    <a:pt x="15092" y="8697"/>
                    <a:pt x="16266" y="7536"/>
                    <a:pt x="16266" y="6093"/>
                  </a:cubicBezTo>
                  <a:cubicBezTo>
                    <a:pt x="16266" y="4654"/>
                    <a:pt x="15099" y="3495"/>
                    <a:pt x="13675" y="3495"/>
                  </a:cubicBezTo>
                  <a:cubicBezTo>
                    <a:pt x="13630" y="3495"/>
                    <a:pt x="13585" y="3496"/>
                    <a:pt x="13540" y="3499"/>
                  </a:cubicBezTo>
                  <a:cubicBezTo>
                    <a:pt x="13276" y="3499"/>
                    <a:pt x="13013" y="3533"/>
                    <a:pt x="12763" y="3617"/>
                  </a:cubicBezTo>
                  <a:lnTo>
                    <a:pt x="12763" y="3499"/>
                  </a:lnTo>
                  <a:cubicBezTo>
                    <a:pt x="12763" y="2895"/>
                    <a:pt x="12603" y="2299"/>
                    <a:pt x="12305" y="1772"/>
                  </a:cubicBezTo>
                  <a:cubicBezTo>
                    <a:pt x="11695" y="579"/>
                    <a:pt x="10425" y="197"/>
                    <a:pt x="10425" y="197"/>
                  </a:cubicBezTo>
                  <a:cubicBezTo>
                    <a:pt x="10043" y="64"/>
                    <a:pt x="9654" y="1"/>
                    <a:pt x="9272" y="1"/>
                  </a:cubicBezTo>
                  <a:close/>
                </a:path>
              </a:pathLst>
            </a:custGeom>
            <a:solidFill>
              <a:srgbClr val="99A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09;p109">
              <a:extLst>
                <a:ext uri="{FF2B5EF4-FFF2-40B4-BE49-F238E27FC236}">
                  <a16:creationId xmlns:a16="http://schemas.microsoft.com/office/drawing/2014/main" id="{76CE456D-DB0A-A43A-ACCA-13F74A5647F2}"/>
                </a:ext>
              </a:extLst>
            </p:cNvPr>
            <p:cNvSpPr/>
            <p:nvPr/>
          </p:nvSpPr>
          <p:spPr>
            <a:xfrm>
              <a:off x="1360317" y="3431264"/>
              <a:ext cx="216512" cy="159737"/>
            </a:xfrm>
            <a:custGeom>
              <a:avLst/>
              <a:gdLst/>
              <a:ahLst/>
              <a:cxnLst/>
              <a:rect l="l" t="t" r="r" b="b"/>
              <a:pathLst>
                <a:path w="8241" h="6080" extrusionOk="0">
                  <a:moveTo>
                    <a:pt x="5195" y="1"/>
                  </a:moveTo>
                  <a:cubicBezTo>
                    <a:pt x="4523" y="1"/>
                    <a:pt x="3875" y="331"/>
                    <a:pt x="3475" y="906"/>
                  </a:cubicBezTo>
                  <a:cubicBezTo>
                    <a:pt x="3251" y="847"/>
                    <a:pt x="3027" y="819"/>
                    <a:pt x="2807" y="819"/>
                  </a:cubicBezTo>
                  <a:cubicBezTo>
                    <a:pt x="1521" y="819"/>
                    <a:pt x="373" y="1774"/>
                    <a:pt x="201" y="3118"/>
                  </a:cubicBezTo>
                  <a:cubicBezTo>
                    <a:pt x="0" y="4693"/>
                    <a:pt x="1228" y="6080"/>
                    <a:pt x="2816" y="6080"/>
                  </a:cubicBezTo>
                  <a:lnTo>
                    <a:pt x="8241" y="6080"/>
                  </a:lnTo>
                  <a:cubicBezTo>
                    <a:pt x="6652" y="4963"/>
                    <a:pt x="5709" y="3139"/>
                    <a:pt x="5709" y="1197"/>
                  </a:cubicBezTo>
                  <a:cubicBezTo>
                    <a:pt x="5709" y="822"/>
                    <a:pt x="5737" y="455"/>
                    <a:pt x="5806" y="94"/>
                  </a:cubicBezTo>
                  <a:cubicBezTo>
                    <a:pt x="5604" y="31"/>
                    <a:pt x="5399" y="1"/>
                    <a:pt x="5195" y="1"/>
                  </a:cubicBezTo>
                  <a:close/>
                </a:path>
              </a:pathLst>
            </a:custGeom>
            <a:solidFill>
              <a:srgbClr val="788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9496;p109">
            <a:extLst>
              <a:ext uri="{FF2B5EF4-FFF2-40B4-BE49-F238E27FC236}">
                <a16:creationId xmlns:a16="http://schemas.microsoft.com/office/drawing/2014/main" id="{BE2C6B96-68E4-ECB1-1E40-EB66EF1AC77D}"/>
              </a:ext>
            </a:extLst>
          </p:cNvPr>
          <p:cNvGrpSpPr/>
          <p:nvPr/>
        </p:nvGrpSpPr>
        <p:grpSpPr>
          <a:xfrm>
            <a:off x="1652319" y="1353763"/>
            <a:ext cx="785425" cy="649236"/>
            <a:chOff x="1356297" y="3210890"/>
            <a:chExt cx="431368" cy="380189"/>
          </a:xfrm>
        </p:grpSpPr>
        <p:sp>
          <p:nvSpPr>
            <p:cNvPr id="102" name="Google Shape;9497;p109">
              <a:extLst>
                <a:ext uri="{FF2B5EF4-FFF2-40B4-BE49-F238E27FC236}">
                  <a16:creationId xmlns:a16="http://schemas.microsoft.com/office/drawing/2014/main" id="{A9D862B4-0C31-2C0E-09CF-B9284D60B6E6}"/>
                </a:ext>
              </a:extLst>
            </p:cNvPr>
            <p:cNvSpPr/>
            <p:nvPr/>
          </p:nvSpPr>
          <p:spPr>
            <a:xfrm>
              <a:off x="1418432" y="3271343"/>
              <a:ext cx="191369" cy="190843"/>
            </a:xfrm>
            <a:custGeom>
              <a:avLst/>
              <a:gdLst/>
              <a:ahLst/>
              <a:cxnLst/>
              <a:rect l="l" t="t" r="r" b="b"/>
              <a:pathLst>
                <a:path w="7284" h="7264" extrusionOk="0">
                  <a:moveTo>
                    <a:pt x="3642" y="1"/>
                  </a:moveTo>
                  <a:cubicBezTo>
                    <a:pt x="1631" y="1"/>
                    <a:pt x="1" y="1631"/>
                    <a:pt x="1" y="3642"/>
                  </a:cubicBezTo>
                  <a:lnTo>
                    <a:pt x="1" y="3739"/>
                  </a:lnTo>
                  <a:lnTo>
                    <a:pt x="1" y="3774"/>
                  </a:lnTo>
                  <a:lnTo>
                    <a:pt x="1" y="3837"/>
                  </a:lnTo>
                  <a:lnTo>
                    <a:pt x="1" y="3878"/>
                  </a:lnTo>
                  <a:lnTo>
                    <a:pt x="1" y="3934"/>
                  </a:lnTo>
                  <a:lnTo>
                    <a:pt x="1" y="3975"/>
                  </a:lnTo>
                  <a:cubicBezTo>
                    <a:pt x="1" y="3989"/>
                    <a:pt x="1" y="4010"/>
                    <a:pt x="1" y="4031"/>
                  </a:cubicBezTo>
                  <a:lnTo>
                    <a:pt x="8" y="4072"/>
                  </a:lnTo>
                  <a:cubicBezTo>
                    <a:pt x="8" y="4093"/>
                    <a:pt x="8" y="4114"/>
                    <a:pt x="15" y="4128"/>
                  </a:cubicBezTo>
                  <a:lnTo>
                    <a:pt x="22" y="4170"/>
                  </a:lnTo>
                  <a:cubicBezTo>
                    <a:pt x="22" y="4190"/>
                    <a:pt x="29" y="4204"/>
                    <a:pt x="29" y="4225"/>
                  </a:cubicBezTo>
                  <a:lnTo>
                    <a:pt x="36" y="4267"/>
                  </a:lnTo>
                  <a:lnTo>
                    <a:pt x="43" y="4322"/>
                  </a:lnTo>
                  <a:lnTo>
                    <a:pt x="56" y="4357"/>
                  </a:lnTo>
                  <a:cubicBezTo>
                    <a:pt x="56" y="4378"/>
                    <a:pt x="63" y="4398"/>
                    <a:pt x="63" y="4412"/>
                  </a:cubicBezTo>
                  <a:lnTo>
                    <a:pt x="70" y="4454"/>
                  </a:lnTo>
                  <a:cubicBezTo>
                    <a:pt x="77" y="4475"/>
                    <a:pt x="84" y="4496"/>
                    <a:pt x="84" y="4509"/>
                  </a:cubicBezTo>
                  <a:lnTo>
                    <a:pt x="98" y="4544"/>
                  </a:lnTo>
                  <a:cubicBezTo>
                    <a:pt x="98" y="4572"/>
                    <a:pt x="105" y="4593"/>
                    <a:pt x="112" y="4613"/>
                  </a:cubicBezTo>
                  <a:lnTo>
                    <a:pt x="119" y="4634"/>
                  </a:lnTo>
                  <a:cubicBezTo>
                    <a:pt x="126" y="4669"/>
                    <a:pt x="140" y="4697"/>
                    <a:pt x="147" y="4724"/>
                  </a:cubicBezTo>
                  <a:lnTo>
                    <a:pt x="154" y="4745"/>
                  </a:lnTo>
                  <a:cubicBezTo>
                    <a:pt x="160" y="4773"/>
                    <a:pt x="167" y="4794"/>
                    <a:pt x="174" y="4815"/>
                  </a:cubicBezTo>
                  <a:lnTo>
                    <a:pt x="188" y="4849"/>
                  </a:lnTo>
                  <a:lnTo>
                    <a:pt x="209" y="4898"/>
                  </a:lnTo>
                  <a:lnTo>
                    <a:pt x="223" y="4939"/>
                  </a:lnTo>
                  <a:lnTo>
                    <a:pt x="244" y="4988"/>
                  </a:lnTo>
                  <a:lnTo>
                    <a:pt x="258" y="5023"/>
                  </a:lnTo>
                  <a:lnTo>
                    <a:pt x="278" y="5078"/>
                  </a:lnTo>
                  <a:lnTo>
                    <a:pt x="292" y="5113"/>
                  </a:lnTo>
                  <a:lnTo>
                    <a:pt x="313" y="5161"/>
                  </a:lnTo>
                  <a:lnTo>
                    <a:pt x="334" y="5196"/>
                  </a:lnTo>
                  <a:lnTo>
                    <a:pt x="355" y="5245"/>
                  </a:lnTo>
                  <a:lnTo>
                    <a:pt x="376" y="5279"/>
                  </a:lnTo>
                  <a:lnTo>
                    <a:pt x="403" y="5328"/>
                  </a:lnTo>
                  <a:lnTo>
                    <a:pt x="417" y="5363"/>
                  </a:lnTo>
                  <a:lnTo>
                    <a:pt x="445" y="5411"/>
                  </a:lnTo>
                  <a:lnTo>
                    <a:pt x="466" y="5446"/>
                  </a:lnTo>
                  <a:lnTo>
                    <a:pt x="493" y="5501"/>
                  </a:lnTo>
                  <a:lnTo>
                    <a:pt x="507" y="5522"/>
                  </a:lnTo>
                  <a:lnTo>
                    <a:pt x="556" y="5598"/>
                  </a:lnTo>
                  <a:lnTo>
                    <a:pt x="563" y="5612"/>
                  </a:lnTo>
                  <a:lnTo>
                    <a:pt x="611" y="5675"/>
                  </a:lnTo>
                  <a:lnTo>
                    <a:pt x="625" y="5702"/>
                  </a:lnTo>
                  <a:lnTo>
                    <a:pt x="660" y="5751"/>
                  </a:lnTo>
                  <a:lnTo>
                    <a:pt x="681" y="5786"/>
                  </a:lnTo>
                  <a:lnTo>
                    <a:pt x="715" y="5827"/>
                  </a:lnTo>
                  <a:lnTo>
                    <a:pt x="736" y="5855"/>
                  </a:lnTo>
                  <a:lnTo>
                    <a:pt x="771" y="5904"/>
                  </a:lnTo>
                  <a:lnTo>
                    <a:pt x="799" y="5931"/>
                  </a:lnTo>
                  <a:lnTo>
                    <a:pt x="833" y="5973"/>
                  </a:lnTo>
                  <a:lnTo>
                    <a:pt x="854" y="6001"/>
                  </a:lnTo>
                  <a:lnTo>
                    <a:pt x="889" y="6042"/>
                  </a:lnTo>
                  <a:lnTo>
                    <a:pt x="917" y="6070"/>
                  </a:lnTo>
                  <a:lnTo>
                    <a:pt x="951" y="6112"/>
                  </a:lnTo>
                  <a:lnTo>
                    <a:pt x="979" y="6139"/>
                  </a:lnTo>
                  <a:lnTo>
                    <a:pt x="1021" y="6181"/>
                  </a:lnTo>
                  <a:lnTo>
                    <a:pt x="1041" y="6202"/>
                  </a:lnTo>
                  <a:lnTo>
                    <a:pt x="1090" y="6250"/>
                  </a:lnTo>
                  <a:lnTo>
                    <a:pt x="1104" y="6271"/>
                  </a:lnTo>
                  <a:lnTo>
                    <a:pt x="1173" y="6334"/>
                  </a:lnTo>
                  <a:lnTo>
                    <a:pt x="1243" y="6396"/>
                  </a:lnTo>
                  <a:cubicBezTo>
                    <a:pt x="1409" y="6535"/>
                    <a:pt x="1582" y="6660"/>
                    <a:pt x="1770" y="6771"/>
                  </a:cubicBezTo>
                  <a:lnTo>
                    <a:pt x="1784" y="6778"/>
                  </a:lnTo>
                  <a:lnTo>
                    <a:pt x="1860" y="6819"/>
                  </a:lnTo>
                  <a:lnTo>
                    <a:pt x="1881" y="6833"/>
                  </a:lnTo>
                  <a:lnTo>
                    <a:pt x="1971" y="6882"/>
                  </a:lnTo>
                  <a:lnTo>
                    <a:pt x="1992" y="6895"/>
                  </a:lnTo>
                  <a:lnTo>
                    <a:pt x="2068" y="6930"/>
                  </a:lnTo>
                  <a:lnTo>
                    <a:pt x="2096" y="6944"/>
                  </a:lnTo>
                  <a:lnTo>
                    <a:pt x="2179" y="6979"/>
                  </a:lnTo>
                  <a:lnTo>
                    <a:pt x="2200" y="6986"/>
                  </a:lnTo>
                  <a:lnTo>
                    <a:pt x="2297" y="7027"/>
                  </a:lnTo>
                  <a:lnTo>
                    <a:pt x="2325" y="7041"/>
                  </a:lnTo>
                  <a:lnTo>
                    <a:pt x="2401" y="7069"/>
                  </a:lnTo>
                  <a:lnTo>
                    <a:pt x="2429" y="7076"/>
                  </a:lnTo>
                  <a:lnTo>
                    <a:pt x="2519" y="7104"/>
                  </a:lnTo>
                  <a:lnTo>
                    <a:pt x="2533" y="7110"/>
                  </a:lnTo>
                  <a:lnTo>
                    <a:pt x="2637" y="7138"/>
                  </a:lnTo>
                  <a:lnTo>
                    <a:pt x="2664" y="7152"/>
                  </a:lnTo>
                  <a:lnTo>
                    <a:pt x="2741" y="7173"/>
                  </a:lnTo>
                  <a:lnTo>
                    <a:pt x="2775" y="7180"/>
                  </a:lnTo>
                  <a:lnTo>
                    <a:pt x="2873" y="7201"/>
                  </a:lnTo>
                  <a:lnTo>
                    <a:pt x="2886" y="7201"/>
                  </a:lnTo>
                  <a:lnTo>
                    <a:pt x="2990" y="7221"/>
                  </a:lnTo>
                  <a:lnTo>
                    <a:pt x="3018" y="7221"/>
                  </a:lnTo>
                  <a:lnTo>
                    <a:pt x="3101" y="7235"/>
                  </a:lnTo>
                  <a:lnTo>
                    <a:pt x="3136" y="7242"/>
                  </a:lnTo>
                  <a:lnTo>
                    <a:pt x="3240" y="7256"/>
                  </a:lnTo>
                  <a:lnTo>
                    <a:pt x="3247" y="7256"/>
                  </a:lnTo>
                  <a:lnTo>
                    <a:pt x="3358" y="7263"/>
                  </a:lnTo>
                  <a:lnTo>
                    <a:pt x="3892" y="7263"/>
                  </a:lnTo>
                  <a:lnTo>
                    <a:pt x="4003" y="7256"/>
                  </a:lnTo>
                  <a:lnTo>
                    <a:pt x="4010" y="7256"/>
                  </a:lnTo>
                  <a:lnTo>
                    <a:pt x="4107" y="7242"/>
                  </a:lnTo>
                  <a:lnTo>
                    <a:pt x="4142" y="7235"/>
                  </a:lnTo>
                  <a:lnTo>
                    <a:pt x="4232" y="7221"/>
                  </a:lnTo>
                  <a:lnTo>
                    <a:pt x="4260" y="7221"/>
                  </a:lnTo>
                  <a:lnTo>
                    <a:pt x="4371" y="7201"/>
                  </a:lnTo>
                  <a:lnTo>
                    <a:pt x="4378" y="7201"/>
                  </a:lnTo>
                  <a:lnTo>
                    <a:pt x="4475" y="7180"/>
                  </a:lnTo>
                  <a:lnTo>
                    <a:pt x="4509" y="7173"/>
                  </a:lnTo>
                  <a:lnTo>
                    <a:pt x="4586" y="7152"/>
                  </a:lnTo>
                  <a:lnTo>
                    <a:pt x="4614" y="7138"/>
                  </a:lnTo>
                  <a:lnTo>
                    <a:pt x="4718" y="7110"/>
                  </a:lnTo>
                  <a:lnTo>
                    <a:pt x="4731" y="7104"/>
                  </a:lnTo>
                  <a:lnTo>
                    <a:pt x="4822" y="7076"/>
                  </a:lnTo>
                  <a:lnTo>
                    <a:pt x="4849" y="7069"/>
                  </a:lnTo>
                  <a:lnTo>
                    <a:pt x="4933" y="7041"/>
                  </a:lnTo>
                  <a:lnTo>
                    <a:pt x="4953" y="7027"/>
                  </a:lnTo>
                  <a:lnTo>
                    <a:pt x="5051" y="6986"/>
                  </a:lnTo>
                  <a:lnTo>
                    <a:pt x="5071" y="6979"/>
                  </a:lnTo>
                  <a:lnTo>
                    <a:pt x="5155" y="6944"/>
                  </a:lnTo>
                  <a:lnTo>
                    <a:pt x="5182" y="6930"/>
                  </a:lnTo>
                  <a:lnTo>
                    <a:pt x="5259" y="6895"/>
                  </a:lnTo>
                  <a:lnTo>
                    <a:pt x="5279" y="6882"/>
                  </a:lnTo>
                  <a:lnTo>
                    <a:pt x="5377" y="6833"/>
                  </a:lnTo>
                  <a:lnTo>
                    <a:pt x="5397" y="6819"/>
                  </a:lnTo>
                  <a:lnTo>
                    <a:pt x="5467" y="6778"/>
                  </a:lnTo>
                  <a:lnTo>
                    <a:pt x="5481" y="6771"/>
                  </a:lnTo>
                  <a:cubicBezTo>
                    <a:pt x="5668" y="6660"/>
                    <a:pt x="5841" y="6535"/>
                    <a:pt x="6008" y="6396"/>
                  </a:cubicBezTo>
                  <a:lnTo>
                    <a:pt x="6077" y="6334"/>
                  </a:lnTo>
                  <a:lnTo>
                    <a:pt x="6146" y="6271"/>
                  </a:lnTo>
                  <a:lnTo>
                    <a:pt x="6160" y="6250"/>
                  </a:lnTo>
                  <a:lnTo>
                    <a:pt x="6209" y="6202"/>
                  </a:lnTo>
                  <a:lnTo>
                    <a:pt x="6257" y="6181"/>
                  </a:lnTo>
                  <a:lnTo>
                    <a:pt x="6299" y="6139"/>
                  </a:lnTo>
                  <a:lnTo>
                    <a:pt x="6320" y="6112"/>
                  </a:lnTo>
                  <a:lnTo>
                    <a:pt x="6361" y="6070"/>
                  </a:lnTo>
                  <a:lnTo>
                    <a:pt x="6382" y="6042"/>
                  </a:lnTo>
                  <a:lnTo>
                    <a:pt x="6424" y="6001"/>
                  </a:lnTo>
                  <a:lnTo>
                    <a:pt x="6445" y="5973"/>
                  </a:lnTo>
                  <a:lnTo>
                    <a:pt x="6479" y="5931"/>
                  </a:lnTo>
                  <a:lnTo>
                    <a:pt x="6507" y="5904"/>
                  </a:lnTo>
                  <a:lnTo>
                    <a:pt x="6535" y="5855"/>
                  </a:lnTo>
                  <a:lnTo>
                    <a:pt x="6563" y="5827"/>
                  </a:lnTo>
                  <a:lnTo>
                    <a:pt x="6590" y="5786"/>
                  </a:lnTo>
                  <a:lnTo>
                    <a:pt x="6618" y="5751"/>
                  </a:lnTo>
                  <a:lnTo>
                    <a:pt x="6653" y="5702"/>
                  </a:lnTo>
                  <a:lnTo>
                    <a:pt x="6667" y="5675"/>
                  </a:lnTo>
                  <a:lnTo>
                    <a:pt x="6708" y="5612"/>
                  </a:lnTo>
                  <a:lnTo>
                    <a:pt x="6715" y="5598"/>
                  </a:lnTo>
                  <a:lnTo>
                    <a:pt x="6764" y="5522"/>
                  </a:lnTo>
                  <a:lnTo>
                    <a:pt x="6785" y="5501"/>
                  </a:lnTo>
                  <a:lnTo>
                    <a:pt x="6812" y="5446"/>
                  </a:lnTo>
                  <a:lnTo>
                    <a:pt x="6833" y="5411"/>
                  </a:lnTo>
                  <a:lnTo>
                    <a:pt x="6861" y="5363"/>
                  </a:lnTo>
                  <a:lnTo>
                    <a:pt x="6875" y="5328"/>
                  </a:lnTo>
                  <a:lnTo>
                    <a:pt x="6902" y="5279"/>
                  </a:lnTo>
                  <a:lnTo>
                    <a:pt x="6923" y="5245"/>
                  </a:lnTo>
                  <a:lnTo>
                    <a:pt x="6944" y="5196"/>
                  </a:lnTo>
                  <a:lnTo>
                    <a:pt x="6958" y="5161"/>
                  </a:lnTo>
                  <a:lnTo>
                    <a:pt x="6986" y="5113"/>
                  </a:lnTo>
                  <a:lnTo>
                    <a:pt x="7000" y="5078"/>
                  </a:lnTo>
                  <a:lnTo>
                    <a:pt x="7020" y="5023"/>
                  </a:lnTo>
                  <a:lnTo>
                    <a:pt x="7034" y="4988"/>
                  </a:lnTo>
                  <a:lnTo>
                    <a:pt x="7055" y="4939"/>
                  </a:lnTo>
                  <a:lnTo>
                    <a:pt x="7069" y="4898"/>
                  </a:lnTo>
                  <a:lnTo>
                    <a:pt x="7090" y="4849"/>
                  </a:lnTo>
                  <a:lnTo>
                    <a:pt x="7104" y="4815"/>
                  </a:lnTo>
                  <a:lnTo>
                    <a:pt x="7124" y="4745"/>
                  </a:lnTo>
                  <a:lnTo>
                    <a:pt x="7131" y="4724"/>
                  </a:lnTo>
                  <a:cubicBezTo>
                    <a:pt x="7138" y="4690"/>
                    <a:pt x="7145" y="4662"/>
                    <a:pt x="7159" y="4634"/>
                  </a:cubicBezTo>
                  <a:lnTo>
                    <a:pt x="7166" y="4613"/>
                  </a:lnTo>
                  <a:cubicBezTo>
                    <a:pt x="7166" y="4593"/>
                    <a:pt x="7173" y="4572"/>
                    <a:pt x="7180" y="4544"/>
                  </a:cubicBezTo>
                  <a:lnTo>
                    <a:pt x="7194" y="4509"/>
                  </a:lnTo>
                  <a:lnTo>
                    <a:pt x="7208" y="4454"/>
                  </a:lnTo>
                  <a:lnTo>
                    <a:pt x="7215" y="4412"/>
                  </a:lnTo>
                  <a:cubicBezTo>
                    <a:pt x="7215" y="4398"/>
                    <a:pt x="7222" y="4378"/>
                    <a:pt x="7228" y="4357"/>
                  </a:cubicBezTo>
                  <a:lnTo>
                    <a:pt x="7235" y="4322"/>
                  </a:lnTo>
                  <a:cubicBezTo>
                    <a:pt x="7235" y="4301"/>
                    <a:pt x="7242" y="4280"/>
                    <a:pt x="7242" y="4267"/>
                  </a:cubicBezTo>
                  <a:lnTo>
                    <a:pt x="7249" y="4225"/>
                  </a:lnTo>
                  <a:lnTo>
                    <a:pt x="7256" y="4170"/>
                  </a:lnTo>
                  <a:lnTo>
                    <a:pt x="7263" y="4128"/>
                  </a:lnTo>
                  <a:cubicBezTo>
                    <a:pt x="7263" y="4107"/>
                    <a:pt x="7270" y="4093"/>
                    <a:pt x="7270" y="4072"/>
                  </a:cubicBezTo>
                  <a:lnTo>
                    <a:pt x="7277" y="4031"/>
                  </a:lnTo>
                  <a:cubicBezTo>
                    <a:pt x="7277" y="4010"/>
                    <a:pt x="7277" y="3996"/>
                    <a:pt x="7284" y="3975"/>
                  </a:cubicBezTo>
                  <a:cubicBezTo>
                    <a:pt x="7284" y="3954"/>
                    <a:pt x="7284" y="3948"/>
                    <a:pt x="7284" y="3934"/>
                  </a:cubicBezTo>
                  <a:lnTo>
                    <a:pt x="7284" y="3878"/>
                  </a:lnTo>
                  <a:lnTo>
                    <a:pt x="7284" y="3837"/>
                  </a:lnTo>
                  <a:lnTo>
                    <a:pt x="7284" y="3774"/>
                  </a:lnTo>
                  <a:lnTo>
                    <a:pt x="7284" y="3739"/>
                  </a:lnTo>
                  <a:lnTo>
                    <a:pt x="7284" y="3642"/>
                  </a:lnTo>
                  <a:cubicBezTo>
                    <a:pt x="7284" y="1631"/>
                    <a:pt x="5647" y="1"/>
                    <a:pt x="3642" y="1"/>
                  </a:cubicBezTo>
                  <a:close/>
                </a:path>
              </a:pathLst>
            </a:custGeom>
            <a:solidFill>
              <a:srgbClr val="8D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498;p109">
              <a:extLst>
                <a:ext uri="{FF2B5EF4-FFF2-40B4-BE49-F238E27FC236}">
                  <a16:creationId xmlns:a16="http://schemas.microsoft.com/office/drawing/2014/main" id="{0688C101-F9F1-DE8F-2F22-158E48B07A79}"/>
                </a:ext>
              </a:extLst>
            </p:cNvPr>
            <p:cNvSpPr/>
            <p:nvPr/>
          </p:nvSpPr>
          <p:spPr>
            <a:xfrm>
              <a:off x="1462543" y="3271159"/>
              <a:ext cx="147257" cy="177523"/>
            </a:xfrm>
            <a:custGeom>
              <a:avLst/>
              <a:gdLst/>
              <a:ahLst/>
              <a:cxnLst/>
              <a:rect l="l" t="t" r="r" b="b"/>
              <a:pathLst>
                <a:path w="5605" h="6757" extrusionOk="0">
                  <a:moveTo>
                    <a:pt x="2137" y="1"/>
                  </a:moveTo>
                  <a:cubicBezTo>
                    <a:pt x="708" y="806"/>
                    <a:pt x="1" y="2463"/>
                    <a:pt x="403" y="4045"/>
                  </a:cubicBezTo>
                  <a:cubicBezTo>
                    <a:pt x="812" y="5626"/>
                    <a:pt x="2234" y="6743"/>
                    <a:pt x="3871" y="6757"/>
                  </a:cubicBezTo>
                  <a:cubicBezTo>
                    <a:pt x="4037" y="6653"/>
                    <a:pt x="4197" y="6535"/>
                    <a:pt x="4350" y="6403"/>
                  </a:cubicBezTo>
                  <a:lnTo>
                    <a:pt x="4419" y="6341"/>
                  </a:lnTo>
                  <a:lnTo>
                    <a:pt x="4488" y="6278"/>
                  </a:lnTo>
                  <a:lnTo>
                    <a:pt x="4509" y="6257"/>
                  </a:lnTo>
                  <a:lnTo>
                    <a:pt x="4551" y="6216"/>
                  </a:lnTo>
                  <a:lnTo>
                    <a:pt x="4578" y="6188"/>
                  </a:lnTo>
                  <a:lnTo>
                    <a:pt x="4620" y="6146"/>
                  </a:lnTo>
                  <a:lnTo>
                    <a:pt x="4641" y="6119"/>
                  </a:lnTo>
                  <a:lnTo>
                    <a:pt x="4682" y="6084"/>
                  </a:lnTo>
                  <a:lnTo>
                    <a:pt x="4703" y="6049"/>
                  </a:lnTo>
                  <a:lnTo>
                    <a:pt x="4738" y="6015"/>
                  </a:lnTo>
                  <a:lnTo>
                    <a:pt x="4766" y="5980"/>
                  </a:lnTo>
                  <a:lnTo>
                    <a:pt x="4800" y="5938"/>
                  </a:lnTo>
                  <a:lnTo>
                    <a:pt x="4821" y="5911"/>
                  </a:lnTo>
                  <a:lnTo>
                    <a:pt x="4856" y="5869"/>
                  </a:lnTo>
                  <a:lnTo>
                    <a:pt x="4877" y="5834"/>
                  </a:lnTo>
                  <a:lnTo>
                    <a:pt x="4911" y="5793"/>
                  </a:lnTo>
                  <a:lnTo>
                    <a:pt x="4932" y="5765"/>
                  </a:lnTo>
                  <a:lnTo>
                    <a:pt x="4967" y="5716"/>
                  </a:lnTo>
                  <a:lnTo>
                    <a:pt x="4988" y="5689"/>
                  </a:lnTo>
                  <a:lnTo>
                    <a:pt x="5029" y="5619"/>
                  </a:lnTo>
                  <a:lnTo>
                    <a:pt x="5036" y="5612"/>
                  </a:lnTo>
                  <a:lnTo>
                    <a:pt x="5085" y="5536"/>
                  </a:lnTo>
                  <a:lnTo>
                    <a:pt x="5099" y="5508"/>
                  </a:lnTo>
                  <a:lnTo>
                    <a:pt x="5133" y="5453"/>
                  </a:lnTo>
                  <a:lnTo>
                    <a:pt x="5154" y="5425"/>
                  </a:lnTo>
                  <a:lnTo>
                    <a:pt x="5182" y="5370"/>
                  </a:lnTo>
                  <a:lnTo>
                    <a:pt x="5196" y="5342"/>
                  </a:lnTo>
                  <a:lnTo>
                    <a:pt x="5223" y="5293"/>
                  </a:lnTo>
                  <a:lnTo>
                    <a:pt x="5237" y="5252"/>
                  </a:lnTo>
                  <a:lnTo>
                    <a:pt x="5265" y="5210"/>
                  </a:lnTo>
                  <a:lnTo>
                    <a:pt x="5279" y="5168"/>
                  </a:lnTo>
                  <a:lnTo>
                    <a:pt x="5300" y="5120"/>
                  </a:lnTo>
                  <a:lnTo>
                    <a:pt x="5321" y="5085"/>
                  </a:lnTo>
                  <a:lnTo>
                    <a:pt x="5341" y="5037"/>
                  </a:lnTo>
                  <a:lnTo>
                    <a:pt x="5355" y="4995"/>
                  </a:lnTo>
                  <a:lnTo>
                    <a:pt x="5376" y="4946"/>
                  </a:lnTo>
                  <a:lnTo>
                    <a:pt x="5390" y="4912"/>
                  </a:lnTo>
                  <a:lnTo>
                    <a:pt x="5411" y="4856"/>
                  </a:lnTo>
                  <a:lnTo>
                    <a:pt x="5425" y="4822"/>
                  </a:lnTo>
                  <a:lnTo>
                    <a:pt x="5445" y="4759"/>
                  </a:lnTo>
                  <a:lnTo>
                    <a:pt x="5452" y="4731"/>
                  </a:lnTo>
                  <a:cubicBezTo>
                    <a:pt x="5459" y="4704"/>
                    <a:pt x="5466" y="4676"/>
                    <a:pt x="5480" y="4648"/>
                  </a:cubicBezTo>
                  <a:lnTo>
                    <a:pt x="5480" y="4627"/>
                  </a:lnTo>
                  <a:cubicBezTo>
                    <a:pt x="5487" y="4600"/>
                    <a:pt x="5494" y="4579"/>
                    <a:pt x="5501" y="4558"/>
                  </a:cubicBezTo>
                  <a:lnTo>
                    <a:pt x="5508" y="4523"/>
                  </a:lnTo>
                  <a:lnTo>
                    <a:pt x="5522" y="4461"/>
                  </a:lnTo>
                  <a:lnTo>
                    <a:pt x="5536" y="4426"/>
                  </a:lnTo>
                  <a:cubicBezTo>
                    <a:pt x="5536" y="4405"/>
                    <a:pt x="5543" y="4392"/>
                    <a:pt x="5543" y="4371"/>
                  </a:cubicBezTo>
                  <a:lnTo>
                    <a:pt x="5549" y="4329"/>
                  </a:lnTo>
                  <a:cubicBezTo>
                    <a:pt x="5549" y="4308"/>
                    <a:pt x="5556" y="4294"/>
                    <a:pt x="5563" y="4274"/>
                  </a:cubicBezTo>
                  <a:lnTo>
                    <a:pt x="5570" y="4232"/>
                  </a:lnTo>
                  <a:lnTo>
                    <a:pt x="5577" y="4177"/>
                  </a:lnTo>
                  <a:lnTo>
                    <a:pt x="5584" y="4135"/>
                  </a:lnTo>
                  <a:cubicBezTo>
                    <a:pt x="5584" y="4121"/>
                    <a:pt x="5591" y="4100"/>
                    <a:pt x="5591" y="4086"/>
                  </a:cubicBezTo>
                  <a:lnTo>
                    <a:pt x="5598" y="4045"/>
                  </a:lnTo>
                  <a:cubicBezTo>
                    <a:pt x="5598" y="4024"/>
                    <a:pt x="5598" y="4003"/>
                    <a:pt x="5598" y="3982"/>
                  </a:cubicBezTo>
                  <a:cubicBezTo>
                    <a:pt x="5605" y="3968"/>
                    <a:pt x="5598" y="3961"/>
                    <a:pt x="5598" y="3948"/>
                  </a:cubicBezTo>
                  <a:lnTo>
                    <a:pt x="5598" y="3885"/>
                  </a:lnTo>
                  <a:lnTo>
                    <a:pt x="5598" y="3851"/>
                  </a:lnTo>
                  <a:lnTo>
                    <a:pt x="5598" y="3781"/>
                  </a:lnTo>
                  <a:lnTo>
                    <a:pt x="5598" y="3746"/>
                  </a:lnTo>
                  <a:lnTo>
                    <a:pt x="5598" y="3649"/>
                  </a:lnTo>
                  <a:cubicBezTo>
                    <a:pt x="5605" y="2498"/>
                    <a:pt x="5057" y="1416"/>
                    <a:pt x="4134" y="729"/>
                  </a:cubicBezTo>
                  <a:lnTo>
                    <a:pt x="4148" y="722"/>
                  </a:lnTo>
                  <a:cubicBezTo>
                    <a:pt x="3566" y="285"/>
                    <a:pt x="2865" y="36"/>
                    <a:pt x="2137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499;p109">
              <a:extLst>
                <a:ext uri="{FF2B5EF4-FFF2-40B4-BE49-F238E27FC236}">
                  <a16:creationId xmlns:a16="http://schemas.microsoft.com/office/drawing/2014/main" id="{C7953BB1-29A4-3663-184A-06B320FF97F7}"/>
                </a:ext>
              </a:extLst>
            </p:cNvPr>
            <p:cNvSpPr/>
            <p:nvPr/>
          </p:nvSpPr>
          <p:spPr>
            <a:xfrm>
              <a:off x="1442681" y="3295408"/>
              <a:ext cx="144000" cy="143264"/>
            </a:xfrm>
            <a:custGeom>
              <a:avLst/>
              <a:gdLst/>
              <a:ahLst/>
              <a:cxnLst/>
              <a:rect l="l" t="t" r="r" b="b"/>
              <a:pathLst>
                <a:path w="5481" h="5453" extrusionOk="0">
                  <a:moveTo>
                    <a:pt x="2331" y="0"/>
                  </a:moveTo>
                  <a:lnTo>
                    <a:pt x="2296" y="7"/>
                  </a:lnTo>
                  <a:lnTo>
                    <a:pt x="2262" y="14"/>
                  </a:lnTo>
                  <a:lnTo>
                    <a:pt x="2234" y="14"/>
                  </a:lnTo>
                  <a:lnTo>
                    <a:pt x="2199" y="21"/>
                  </a:lnTo>
                  <a:lnTo>
                    <a:pt x="2165" y="28"/>
                  </a:lnTo>
                  <a:lnTo>
                    <a:pt x="2130" y="35"/>
                  </a:lnTo>
                  <a:lnTo>
                    <a:pt x="2102" y="42"/>
                  </a:lnTo>
                  <a:lnTo>
                    <a:pt x="2067" y="49"/>
                  </a:lnTo>
                  <a:lnTo>
                    <a:pt x="2040" y="56"/>
                  </a:lnTo>
                  <a:lnTo>
                    <a:pt x="2005" y="70"/>
                  </a:lnTo>
                  <a:lnTo>
                    <a:pt x="1977" y="77"/>
                  </a:lnTo>
                  <a:lnTo>
                    <a:pt x="1943" y="84"/>
                  </a:lnTo>
                  <a:lnTo>
                    <a:pt x="1908" y="98"/>
                  </a:lnTo>
                  <a:lnTo>
                    <a:pt x="1894" y="98"/>
                  </a:lnTo>
                  <a:lnTo>
                    <a:pt x="1873" y="104"/>
                  </a:lnTo>
                  <a:lnTo>
                    <a:pt x="1859" y="111"/>
                  </a:lnTo>
                  <a:lnTo>
                    <a:pt x="1846" y="111"/>
                  </a:lnTo>
                  <a:lnTo>
                    <a:pt x="1811" y="125"/>
                  </a:lnTo>
                  <a:lnTo>
                    <a:pt x="1783" y="139"/>
                  </a:lnTo>
                  <a:lnTo>
                    <a:pt x="1748" y="153"/>
                  </a:lnTo>
                  <a:lnTo>
                    <a:pt x="1728" y="160"/>
                  </a:lnTo>
                  <a:lnTo>
                    <a:pt x="1672" y="181"/>
                  </a:lnTo>
                  <a:lnTo>
                    <a:pt x="1644" y="195"/>
                  </a:lnTo>
                  <a:lnTo>
                    <a:pt x="1624" y="202"/>
                  </a:lnTo>
                  <a:lnTo>
                    <a:pt x="1610" y="209"/>
                  </a:lnTo>
                  <a:lnTo>
                    <a:pt x="1582" y="222"/>
                  </a:lnTo>
                  <a:lnTo>
                    <a:pt x="1561" y="229"/>
                  </a:lnTo>
                  <a:lnTo>
                    <a:pt x="1547" y="236"/>
                  </a:lnTo>
                  <a:lnTo>
                    <a:pt x="1520" y="250"/>
                  </a:lnTo>
                  <a:lnTo>
                    <a:pt x="1492" y="264"/>
                  </a:lnTo>
                  <a:lnTo>
                    <a:pt x="1464" y="278"/>
                  </a:lnTo>
                  <a:lnTo>
                    <a:pt x="1436" y="299"/>
                  </a:lnTo>
                  <a:lnTo>
                    <a:pt x="1402" y="313"/>
                  </a:lnTo>
                  <a:lnTo>
                    <a:pt x="1374" y="326"/>
                  </a:lnTo>
                  <a:lnTo>
                    <a:pt x="1346" y="347"/>
                  </a:lnTo>
                  <a:lnTo>
                    <a:pt x="1318" y="361"/>
                  </a:lnTo>
                  <a:lnTo>
                    <a:pt x="1291" y="375"/>
                  </a:lnTo>
                  <a:lnTo>
                    <a:pt x="1263" y="396"/>
                  </a:lnTo>
                  <a:lnTo>
                    <a:pt x="1235" y="410"/>
                  </a:lnTo>
                  <a:lnTo>
                    <a:pt x="1214" y="430"/>
                  </a:lnTo>
                  <a:lnTo>
                    <a:pt x="1187" y="444"/>
                  </a:lnTo>
                  <a:lnTo>
                    <a:pt x="1159" y="465"/>
                  </a:lnTo>
                  <a:lnTo>
                    <a:pt x="1131" y="486"/>
                  </a:lnTo>
                  <a:lnTo>
                    <a:pt x="1110" y="500"/>
                  </a:lnTo>
                  <a:lnTo>
                    <a:pt x="1083" y="521"/>
                  </a:lnTo>
                  <a:lnTo>
                    <a:pt x="1055" y="541"/>
                  </a:lnTo>
                  <a:lnTo>
                    <a:pt x="1027" y="562"/>
                  </a:lnTo>
                  <a:lnTo>
                    <a:pt x="1006" y="583"/>
                  </a:lnTo>
                  <a:lnTo>
                    <a:pt x="978" y="604"/>
                  </a:lnTo>
                  <a:lnTo>
                    <a:pt x="965" y="611"/>
                  </a:lnTo>
                  <a:lnTo>
                    <a:pt x="958" y="625"/>
                  </a:lnTo>
                  <a:lnTo>
                    <a:pt x="944" y="632"/>
                  </a:lnTo>
                  <a:lnTo>
                    <a:pt x="930" y="646"/>
                  </a:lnTo>
                  <a:lnTo>
                    <a:pt x="909" y="666"/>
                  </a:lnTo>
                  <a:lnTo>
                    <a:pt x="881" y="687"/>
                  </a:lnTo>
                  <a:cubicBezTo>
                    <a:pt x="750" y="812"/>
                    <a:pt x="625" y="951"/>
                    <a:pt x="514" y="1103"/>
                  </a:cubicBezTo>
                  <a:cubicBezTo>
                    <a:pt x="479" y="1152"/>
                    <a:pt x="444" y="1200"/>
                    <a:pt x="410" y="1256"/>
                  </a:cubicBezTo>
                  <a:lnTo>
                    <a:pt x="396" y="1270"/>
                  </a:lnTo>
                  <a:cubicBezTo>
                    <a:pt x="368" y="1325"/>
                    <a:pt x="340" y="1374"/>
                    <a:pt x="313" y="1429"/>
                  </a:cubicBezTo>
                  <a:lnTo>
                    <a:pt x="299" y="1443"/>
                  </a:lnTo>
                  <a:cubicBezTo>
                    <a:pt x="271" y="1499"/>
                    <a:pt x="250" y="1554"/>
                    <a:pt x="222" y="1610"/>
                  </a:cubicBezTo>
                  <a:lnTo>
                    <a:pt x="215" y="1630"/>
                  </a:lnTo>
                  <a:cubicBezTo>
                    <a:pt x="188" y="1686"/>
                    <a:pt x="167" y="1741"/>
                    <a:pt x="146" y="1797"/>
                  </a:cubicBezTo>
                  <a:lnTo>
                    <a:pt x="139" y="1818"/>
                  </a:lnTo>
                  <a:cubicBezTo>
                    <a:pt x="125" y="1873"/>
                    <a:pt x="105" y="1929"/>
                    <a:pt x="91" y="1991"/>
                  </a:cubicBezTo>
                  <a:lnTo>
                    <a:pt x="84" y="2012"/>
                  </a:lnTo>
                  <a:cubicBezTo>
                    <a:pt x="63" y="2067"/>
                    <a:pt x="56" y="2130"/>
                    <a:pt x="42" y="2185"/>
                  </a:cubicBezTo>
                  <a:lnTo>
                    <a:pt x="42" y="2213"/>
                  </a:lnTo>
                  <a:cubicBezTo>
                    <a:pt x="28" y="2269"/>
                    <a:pt x="21" y="2331"/>
                    <a:pt x="14" y="2393"/>
                  </a:cubicBezTo>
                  <a:lnTo>
                    <a:pt x="14" y="2414"/>
                  </a:lnTo>
                  <a:cubicBezTo>
                    <a:pt x="14" y="2449"/>
                    <a:pt x="7" y="2477"/>
                    <a:pt x="7" y="2511"/>
                  </a:cubicBezTo>
                  <a:cubicBezTo>
                    <a:pt x="0" y="2539"/>
                    <a:pt x="7" y="2574"/>
                    <a:pt x="0" y="2602"/>
                  </a:cubicBezTo>
                  <a:lnTo>
                    <a:pt x="0" y="2629"/>
                  </a:lnTo>
                  <a:lnTo>
                    <a:pt x="0" y="2719"/>
                  </a:lnTo>
                  <a:cubicBezTo>
                    <a:pt x="0" y="2817"/>
                    <a:pt x="7" y="2907"/>
                    <a:pt x="14" y="3004"/>
                  </a:cubicBezTo>
                  <a:cubicBezTo>
                    <a:pt x="14" y="3025"/>
                    <a:pt x="14" y="3045"/>
                    <a:pt x="21" y="3066"/>
                  </a:cubicBezTo>
                  <a:cubicBezTo>
                    <a:pt x="21" y="3087"/>
                    <a:pt x="28" y="3115"/>
                    <a:pt x="28" y="3143"/>
                  </a:cubicBezTo>
                  <a:cubicBezTo>
                    <a:pt x="49" y="3254"/>
                    <a:pt x="70" y="3364"/>
                    <a:pt x="105" y="3475"/>
                  </a:cubicBezTo>
                  <a:cubicBezTo>
                    <a:pt x="111" y="3510"/>
                    <a:pt x="125" y="3538"/>
                    <a:pt x="132" y="3573"/>
                  </a:cubicBezTo>
                  <a:lnTo>
                    <a:pt x="139" y="3600"/>
                  </a:lnTo>
                  <a:cubicBezTo>
                    <a:pt x="153" y="3621"/>
                    <a:pt x="160" y="3649"/>
                    <a:pt x="167" y="3670"/>
                  </a:cubicBezTo>
                  <a:lnTo>
                    <a:pt x="174" y="3690"/>
                  </a:lnTo>
                  <a:cubicBezTo>
                    <a:pt x="188" y="3718"/>
                    <a:pt x="195" y="3746"/>
                    <a:pt x="209" y="3774"/>
                  </a:cubicBezTo>
                  <a:cubicBezTo>
                    <a:pt x="313" y="4030"/>
                    <a:pt x="465" y="4273"/>
                    <a:pt x="639" y="4488"/>
                  </a:cubicBezTo>
                  <a:lnTo>
                    <a:pt x="666" y="4516"/>
                  </a:lnTo>
                  <a:lnTo>
                    <a:pt x="680" y="4537"/>
                  </a:lnTo>
                  <a:lnTo>
                    <a:pt x="743" y="4606"/>
                  </a:lnTo>
                  <a:lnTo>
                    <a:pt x="757" y="4620"/>
                  </a:lnTo>
                  <a:lnTo>
                    <a:pt x="819" y="4675"/>
                  </a:lnTo>
                  <a:lnTo>
                    <a:pt x="833" y="4696"/>
                  </a:lnTo>
                  <a:lnTo>
                    <a:pt x="902" y="4759"/>
                  </a:lnTo>
                  <a:lnTo>
                    <a:pt x="916" y="4773"/>
                  </a:lnTo>
                  <a:lnTo>
                    <a:pt x="978" y="4828"/>
                  </a:lnTo>
                  <a:lnTo>
                    <a:pt x="992" y="4842"/>
                  </a:lnTo>
                  <a:lnTo>
                    <a:pt x="1069" y="4897"/>
                  </a:lnTo>
                  <a:lnTo>
                    <a:pt x="1083" y="4911"/>
                  </a:lnTo>
                  <a:lnTo>
                    <a:pt x="1152" y="4960"/>
                  </a:lnTo>
                  <a:lnTo>
                    <a:pt x="1173" y="4974"/>
                  </a:lnTo>
                  <a:lnTo>
                    <a:pt x="1249" y="5029"/>
                  </a:lnTo>
                  <a:lnTo>
                    <a:pt x="1263" y="5036"/>
                  </a:lnTo>
                  <a:lnTo>
                    <a:pt x="1332" y="5078"/>
                  </a:lnTo>
                  <a:lnTo>
                    <a:pt x="1353" y="5092"/>
                  </a:lnTo>
                  <a:lnTo>
                    <a:pt x="1443" y="5140"/>
                  </a:lnTo>
                  <a:lnTo>
                    <a:pt x="1450" y="5147"/>
                  </a:lnTo>
                  <a:lnTo>
                    <a:pt x="1533" y="5189"/>
                  </a:lnTo>
                  <a:lnTo>
                    <a:pt x="1554" y="5196"/>
                  </a:lnTo>
                  <a:lnTo>
                    <a:pt x="1637" y="5237"/>
                  </a:lnTo>
                  <a:lnTo>
                    <a:pt x="1651" y="5244"/>
                  </a:lnTo>
                  <a:lnTo>
                    <a:pt x="1728" y="5272"/>
                  </a:lnTo>
                  <a:lnTo>
                    <a:pt x="1755" y="5286"/>
                  </a:lnTo>
                  <a:lnTo>
                    <a:pt x="1846" y="5320"/>
                  </a:lnTo>
                  <a:lnTo>
                    <a:pt x="1852" y="5320"/>
                  </a:lnTo>
                  <a:lnTo>
                    <a:pt x="1943" y="5348"/>
                  </a:lnTo>
                  <a:lnTo>
                    <a:pt x="1963" y="5355"/>
                  </a:lnTo>
                  <a:lnTo>
                    <a:pt x="2061" y="5376"/>
                  </a:lnTo>
                  <a:lnTo>
                    <a:pt x="2067" y="5376"/>
                  </a:lnTo>
                  <a:lnTo>
                    <a:pt x="2158" y="5397"/>
                  </a:lnTo>
                  <a:lnTo>
                    <a:pt x="2178" y="5404"/>
                  </a:lnTo>
                  <a:lnTo>
                    <a:pt x="2282" y="5425"/>
                  </a:lnTo>
                  <a:lnTo>
                    <a:pt x="2380" y="5438"/>
                  </a:lnTo>
                  <a:lnTo>
                    <a:pt x="2407" y="5438"/>
                  </a:lnTo>
                  <a:lnTo>
                    <a:pt x="2511" y="5452"/>
                  </a:lnTo>
                  <a:lnTo>
                    <a:pt x="2969" y="5452"/>
                  </a:lnTo>
                  <a:lnTo>
                    <a:pt x="3073" y="5438"/>
                  </a:lnTo>
                  <a:lnTo>
                    <a:pt x="3101" y="5438"/>
                  </a:lnTo>
                  <a:lnTo>
                    <a:pt x="3191" y="5425"/>
                  </a:lnTo>
                  <a:lnTo>
                    <a:pt x="3198" y="5425"/>
                  </a:lnTo>
                  <a:lnTo>
                    <a:pt x="3302" y="5404"/>
                  </a:lnTo>
                  <a:lnTo>
                    <a:pt x="3323" y="5397"/>
                  </a:lnTo>
                  <a:lnTo>
                    <a:pt x="3413" y="5376"/>
                  </a:lnTo>
                  <a:lnTo>
                    <a:pt x="3420" y="5376"/>
                  </a:lnTo>
                  <a:lnTo>
                    <a:pt x="3517" y="5355"/>
                  </a:lnTo>
                  <a:lnTo>
                    <a:pt x="3538" y="5348"/>
                  </a:lnTo>
                  <a:lnTo>
                    <a:pt x="3621" y="5320"/>
                  </a:lnTo>
                  <a:lnTo>
                    <a:pt x="3635" y="5320"/>
                  </a:lnTo>
                  <a:lnTo>
                    <a:pt x="3725" y="5286"/>
                  </a:lnTo>
                  <a:lnTo>
                    <a:pt x="3746" y="5272"/>
                  </a:lnTo>
                  <a:lnTo>
                    <a:pt x="3829" y="5244"/>
                  </a:lnTo>
                  <a:lnTo>
                    <a:pt x="3843" y="5237"/>
                  </a:lnTo>
                  <a:lnTo>
                    <a:pt x="3926" y="5196"/>
                  </a:lnTo>
                  <a:lnTo>
                    <a:pt x="3947" y="5189"/>
                  </a:lnTo>
                  <a:lnTo>
                    <a:pt x="4030" y="5147"/>
                  </a:lnTo>
                  <a:lnTo>
                    <a:pt x="4037" y="5140"/>
                  </a:lnTo>
                  <a:lnTo>
                    <a:pt x="4128" y="5092"/>
                  </a:lnTo>
                  <a:lnTo>
                    <a:pt x="4148" y="5078"/>
                  </a:lnTo>
                  <a:lnTo>
                    <a:pt x="4218" y="5036"/>
                  </a:lnTo>
                  <a:lnTo>
                    <a:pt x="4232" y="5029"/>
                  </a:lnTo>
                  <a:lnTo>
                    <a:pt x="4308" y="4974"/>
                  </a:lnTo>
                  <a:lnTo>
                    <a:pt x="4329" y="4960"/>
                  </a:lnTo>
                  <a:lnTo>
                    <a:pt x="4398" y="4911"/>
                  </a:lnTo>
                  <a:lnTo>
                    <a:pt x="4412" y="4897"/>
                  </a:lnTo>
                  <a:lnTo>
                    <a:pt x="4488" y="4842"/>
                  </a:lnTo>
                  <a:lnTo>
                    <a:pt x="4502" y="4828"/>
                  </a:lnTo>
                  <a:lnTo>
                    <a:pt x="4564" y="4773"/>
                  </a:lnTo>
                  <a:lnTo>
                    <a:pt x="4578" y="4759"/>
                  </a:lnTo>
                  <a:lnTo>
                    <a:pt x="4648" y="4696"/>
                  </a:lnTo>
                  <a:lnTo>
                    <a:pt x="4662" y="4675"/>
                  </a:lnTo>
                  <a:lnTo>
                    <a:pt x="4724" y="4620"/>
                  </a:lnTo>
                  <a:lnTo>
                    <a:pt x="4738" y="4606"/>
                  </a:lnTo>
                  <a:cubicBezTo>
                    <a:pt x="4759" y="4585"/>
                    <a:pt x="4780" y="4558"/>
                    <a:pt x="4800" y="4537"/>
                  </a:cubicBezTo>
                  <a:lnTo>
                    <a:pt x="4814" y="4516"/>
                  </a:lnTo>
                  <a:lnTo>
                    <a:pt x="4842" y="4488"/>
                  </a:lnTo>
                  <a:cubicBezTo>
                    <a:pt x="5022" y="4273"/>
                    <a:pt x="5168" y="4030"/>
                    <a:pt x="5272" y="3774"/>
                  </a:cubicBezTo>
                  <a:cubicBezTo>
                    <a:pt x="5286" y="3746"/>
                    <a:pt x="5293" y="3718"/>
                    <a:pt x="5307" y="3690"/>
                  </a:cubicBezTo>
                  <a:lnTo>
                    <a:pt x="5314" y="3670"/>
                  </a:lnTo>
                  <a:cubicBezTo>
                    <a:pt x="5321" y="3649"/>
                    <a:pt x="5327" y="3621"/>
                    <a:pt x="5341" y="3600"/>
                  </a:cubicBezTo>
                  <a:lnTo>
                    <a:pt x="5348" y="3573"/>
                  </a:lnTo>
                  <a:cubicBezTo>
                    <a:pt x="5355" y="3538"/>
                    <a:pt x="5369" y="3510"/>
                    <a:pt x="5376" y="3475"/>
                  </a:cubicBezTo>
                  <a:cubicBezTo>
                    <a:pt x="5411" y="3364"/>
                    <a:pt x="5432" y="3254"/>
                    <a:pt x="5452" y="3143"/>
                  </a:cubicBezTo>
                  <a:cubicBezTo>
                    <a:pt x="5452" y="3115"/>
                    <a:pt x="5459" y="3087"/>
                    <a:pt x="5459" y="3066"/>
                  </a:cubicBezTo>
                  <a:cubicBezTo>
                    <a:pt x="5466" y="3038"/>
                    <a:pt x="5466" y="3025"/>
                    <a:pt x="5466" y="3004"/>
                  </a:cubicBezTo>
                  <a:cubicBezTo>
                    <a:pt x="5473" y="2907"/>
                    <a:pt x="5480" y="2817"/>
                    <a:pt x="5480" y="2719"/>
                  </a:cubicBezTo>
                  <a:lnTo>
                    <a:pt x="5480" y="2629"/>
                  </a:lnTo>
                  <a:lnTo>
                    <a:pt x="5480" y="2602"/>
                  </a:lnTo>
                  <a:cubicBezTo>
                    <a:pt x="5480" y="2574"/>
                    <a:pt x="5480" y="2539"/>
                    <a:pt x="5473" y="2511"/>
                  </a:cubicBezTo>
                  <a:cubicBezTo>
                    <a:pt x="5466" y="2477"/>
                    <a:pt x="5466" y="2449"/>
                    <a:pt x="5466" y="2414"/>
                  </a:cubicBezTo>
                  <a:lnTo>
                    <a:pt x="5466" y="2393"/>
                  </a:lnTo>
                  <a:cubicBezTo>
                    <a:pt x="5459" y="2331"/>
                    <a:pt x="5445" y="2269"/>
                    <a:pt x="5438" y="2213"/>
                  </a:cubicBezTo>
                  <a:lnTo>
                    <a:pt x="5438" y="2185"/>
                  </a:lnTo>
                  <a:cubicBezTo>
                    <a:pt x="5425" y="2130"/>
                    <a:pt x="5411" y="2074"/>
                    <a:pt x="5397" y="2012"/>
                  </a:cubicBezTo>
                  <a:lnTo>
                    <a:pt x="5390" y="1991"/>
                  </a:lnTo>
                  <a:cubicBezTo>
                    <a:pt x="5376" y="1929"/>
                    <a:pt x="5355" y="1873"/>
                    <a:pt x="5334" y="1818"/>
                  </a:cubicBezTo>
                  <a:lnTo>
                    <a:pt x="5327" y="1797"/>
                  </a:lnTo>
                  <a:cubicBezTo>
                    <a:pt x="5307" y="1734"/>
                    <a:pt x="5286" y="1679"/>
                    <a:pt x="5265" y="1630"/>
                  </a:cubicBezTo>
                  <a:lnTo>
                    <a:pt x="5258" y="1610"/>
                  </a:lnTo>
                  <a:cubicBezTo>
                    <a:pt x="5230" y="1554"/>
                    <a:pt x="5203" y="1499"/>
                    <a:pt x="5175" y="1443"/>
                  </a:cubicBezTo>
                  <a:lnTo>
                    <a:pt x="5168" y="1429"/>
                  </a:lnTo>
                  <a:cubicBezTo>
                    <a:pt x="5140" y="1374"/>
                    <a:pt x="5112" y="1325"/>
                    <a:pt x="5078" y="1270"/>
                  </a:cubicBezTo>
                  <a:lnTo>
                    <a:pt x="5071" y="1256"/>
                  </a:lnTo>
                  <a:cubicBezTo>
                    <a:pt x="5036" y="1200"/>
                    <a:pt x="5001" y="1152"/>
                    <a:pt x="4967" y="1103"/>
                  </a:cubicBezTo>
                  <a:cubicBezTo>
                    <a:pt x="4856" y="951"/>
                    <a:pt x="4731" y="812"/>
                    <a:pt x="4592" y="687"/>
                  </a:cubicBezTo>
                  <a:lnTo>
                    <a:pt x="4571" y="666"/>
                  </a:lnTo>
                  <a:lnTo>
                    <a:pt x="4551" y="646"/>
                  </a:lnTo>
                  <a:lnTo>
                    <a:pt x="4537" y="632"/>
                  </a:lnTo>
                  <a:lnTo>
                    <a:pt x="4523" y="625"/>
                  </a:lnTo>
                  <a:lnTo>
                    <a:pt x="4509" y="611"/>
                  </a:lnTo>
                  <a:lnTo>
                    <a:pt x="4502" y="604"/>
                  </a:lnTo>
                  <a:lnTo>
                    <a:pt x="4474" y="583"/>
                  </a:lnTo>
                  <a:lnTo>
                    <a:pt x="4447" y="562"/>
                  </a:lnTo>
                  <a:lnTo>
                    <a:pt x="4426" y="541"/>
                  </a:lnTo>
                  <a:lnTo>
                    <a:pt x="4398" y="521"/>
                  </a:lnTo>
                  <a:lnTo>
                    <a:pt x="4370" y="500"/>
                  </a:lnTo>
                  <a:lnTo>
                    <a:pt x="4343" y="486"/>
                  </a:lnTo>
                  <a:lnTo>
                    <a:pt x="4322" y="465"/>
                  </a:lnTo>
                  <a:lnTo>
                    <a:pt x="4294" y="444"/>
                  </a:lnTo>
                  <a:lnTo>
                    <a:pt x="4266" y="430"/>
                  </a:lnTo>
                  <a:lnTo>
                    <a:pt x="4238" y="410"/>
                  </a:lnTo>
                  <a:lnTo>
                    <a:pt x="4211" y="396"/>
                  </a:lnTo>
                  <a:lnTo>
                    <a:pt x="4183" y="375"/>
                  </a:lnTo>
                  <a:lnTo>
                    <a:pt x="4155" y="361"/>
                  </a:lnTo>
                  <a:lnTo>
                    <a:pt x="4128" y="347"/>
                  </a:lnTo>
                  <a:lnTo>
                    <a:pt x="4100" y="326"/>
                  </a:lnTo>
                  <a:lnTo>
                    <a:pt x="4072" y="313"/>
                  </a:lnTo>
                  <a:lnTo>
                    <a:pt x="4044" y="299"/>
                  </a:lnTo>
                  <a:lnTo>
                    <a:pt x="4017" y="278"/>
                  </a:lnTo>
                  <a:lnTo>
                    <a:pt x="3989" y="264"/>
                  </a:lnTo>
                  <a:lnTo>
                    <a:pt x="3961" y="250"/>
                  </a:lnTo>
                  <a:lnTo>
                    <a:pt x="3933" y="236"/>
                  </a:lnTo>
                  <a:lnTo>
                    <a:pt x="3912" y="229"/>
                  </a:lnTo>
                  <a:lnTo>
                    <a:pt x="3899" y="222"/>
                  </a:lnTo>
                  <a:lnTo>
                    <a:pt x="3871" y="209"/>
                  </a:lnTo>
                  <a:lnTo>
                    <a:pt x="3850" y="202"/>
                  </a:lnTo>
                  <a:lnTo>
                    <a:pt x="3836" y="195"/>
                  </a:lnTo>
                  <a:lnTo>
                    <a:pt x="3802" y="181"/>
                  </a:lnTo>
                  <a:lnTo>
                    <a:pt x="3753" y="160"/>
                  </a:lnTo>
                  <a:lnTo>
                    <a:pt x="3725" y="153"/>
                  </a:lnTo>
                  <a:lnTo>
                    <a:pt x="3691" y="139"/>
                  </a:lnTo>
                  <a:lnTo>
                    <a:pt x="3663" y="125"/>
                  </a:lnTo>
                  <a:lnTo>
                    <a:pt x="3628" y="111"/>
                  </a:lnTo>
                  <a:lnTo>
                    <a:pt x="3614" y="111"/>
                  </a:lnTo>
                  <a:lnTo>
                    <a:pt x="3600" y="104"/>
                  </a:lnTo>
                  <a:lnTo>
                    <a:pt x="3586" y="98"/>
                  </a:lnTo>
                  <a:lnTo>
                    <a:pt x="3566" y="98"/>
                  </a:lnTo>
                  <a:lnTo>
                    <a:pt x="3538" y="84"/>
                  </a:lnTo>
                  <a:lnTo>
                    <a:pt x="3503" y="77"/>
                  </a:lnTo>
                  <a:lnTo>
                    <a:pt x="3476" y="70"/>
                  </a:lnTo>
                  <a:lnTo>
                    <a:pt x="3441" y="56"/>
                  </a:lnTo>
                  <a:lnTo>
                    <a:pt x="3413" y="49"/>
                  </a:lnTo>
                  <a:lnTo>
                    <a:pt x="3378" y="42"/>
                  </a:lnTo>
                  <a:lnTo>
                    <a:pt x="3344" y="35"/>
                  </a:lnTo>
                  <a:lnTo>
                    <a:pt x="3309" y="28"/>
                  </a:lnTo>
                  <a:lnTo>
                    <a:pt x="3281" y="21"/>
                  </a:lnTo>
                  <a:lnTo>
                    <a:pt x="3247" y="14"/>
                  </a:lnTo>
                  <a:lnTo>
                    <a:pt x="3212" y="14"/>
                  </a:lnTo>
                  <a:lnTo>
                    <a:pt x="3177" y="7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00;p109">
              <a:extLst>
                <a:ext uri="{FF2B5EF4-FFF2-40B4-BE49-F238E27FC236}">
                  <a16:creationId xmlns:a16="http://schemas.microsoft.com/office/drawing/2014/main" id="{CEC760BB-60E5-05F2-0317-BB9099C826C6}"/>
                </a:ext>
              </a:extLst>
            </p:cNvPr>
            <p:cNvSpPr/>
            <p:nvPr/>
          </p:nvSpPr>
          <p:spPr>
            <a:xfrm>
              <a:off x="1454346" y="3295225"/>
              <a:ext cx="132335" cy="143448"/>
            </a:xfrm>
            <a:custGeom>
              <a:avLst/>
              <a:gdLst/>
              <a:ahLst/>
              <a:cxnLst/>
              <a:rect l="l" t="t" r="r" b="b"/>
              <a:pathLst>
                <a:path w="5037" h="5460" extrusionOk="0">
                  <a:moveTo>
                    <a:pt x="1922" y="1"/>
                  </a:moveTo>
                  <a:lnTo>
                    <a:pt x="1880" y="7"/>
                  </a:lnTo>
                  <a:lnTo>
                    <a:pt x="1852" y="14"/>
                  </a:lnTo>
                  <a:lnTo>
                    <a:pt x="1818" y="21"/>
                  </a:lnTo>
                  <a:lnTo>
                    <a:pt x="1783" y="21"/>
                  </a:lnTo>
                  <a:lnTo>
                    <a:pt x="1748" y="28"/>
                  </a:lnTo>
                  <a:lnTo>
                    <a:pt x="1721" y="35"/>
                  </a:lnTo>
                  <a:lnTo>
                    <a:pt x="1686" y="42"/>
                  </a:lnTo>
                  <a:lnTo>
                    <a:pt x="1658" y="49"/>
                  </a:lnTo>
                  <a:lnTo>
                    <a:pt x="1623" y="56"/>
                  </a:lnTo>
                  <a:lnTo>
                    <a:pt x="1589" y="63"/>
                  </a:lnTo>
                  <a:lnTo>
                    <a:pt x="1554" y="77"/>
                  </a:lnTo>
                  <a:lnTo>
                    <a:pt x="1526" y="84"/>
                  </a:lnTo>
                  <a:lnTo>
                    <a:pt x="1492" y="91"/>
                  </a:lnTo>
                  <a:lnTo>
                    <a:pt x="1464" y="105"/>
                  </a:lnTo>
                  <a:lnTo>
                    <a:pt x="1450" y="105"/>
                  </a:lnTo>
                  <a:lnTo>
                    <a:pt x="1429" y="111"/>
                  </a:lnTo>
                  <a:lnTo>
                    <a:pt x="1415" y="118"/>
                  </a:lnTo>
                  <a:lnTo>
                    <a:pt x="1402" y="118"/>
                  </a:lnTo>
                  <a:lnTo>
                    <a:pt x="1367" y="132"/>
                  </a:lnTo>
                  <a:lnTo>
                    <a:pt x="1339" y="139"/>
                  </a:lnTo>
                  <a:lnTo>
                    <a:pt x="1304" y="153"/>
                  </a:lnTo>
                  <a:lnTo>
                    <a:pt x="1277" y="167"/>
                  </a:lnTo>
                  <a:lnTo>
                    <a:pt x="1249" y="174"/>
                  </a:lnTo>
                  <a:cubicBezTo>
                    <a:pt x="0" y="1984"/>
                    <a:pt x="639" y="4481"/>
                    <a:pt x="2608" y="5459"/>
                  </a:cubicBezTo>
                  <a:lnTo>
                    <a:pt x="2650" y="5459"/>
                  </a:lnTo>
                  <a:lnTo>
                    <a:pt x="2747" y="5445"/>
                  </a:lnTo>
                  <a:lnTo>
                    <a:pt x="2754" y="5445"/>
                  </a:lnTo>
                  <a:lnTo>
                    <a:pt x="2851" y="5425"/>
                  </a:lnTo>
                  <a:lnTo>
                    <a:pt x="2879" y="5425"/>
                  </a:lnTo>
                  <a:lnTo>
                    <a:pt x="2962" y="5404"/>
                  </a:lnTo>
                  <a:lnTo>
                    <a:pt x="2969" y="5404"/>
                  </a:lnTo>
                  <a:lnTo>
                    <a:pt x="3066" y="5376"/>
                  </a:lnTo>
                  <a:lnTo>
                    <a:pt x="3087" y="5369"/>
                  </a:lnTo>
                  <a:lnTo>
                    <a:pt x="3177" y="5341"/>
                  </a:lnTo>
                  <a:lnTo>
                    <a:pt x="3184" y="5341"/>
                  </a:lnTo>
                  <a:lnTo>
                    <a:pt x="3281" y="5307"/>
                  </a:lnTo>
                  <a:lnTo>
                    <a:pt x="3302" y="5300"/>
                  </a:lnTo>
                  <a:lnTo>
                    <a:pt x="3385" y="5265"/>
                  </a:lnTo>
                  <a:lnTo>
                    <a:pt x="3392" y="5258"/>
                  </a:lnTo>
                  <a:lnTo>
                    <a:pt x="3482" y="5217"/>
                  </a:lnTo>
                  <a:lnTo>
                    <a:pt x="3503" y="5210"/>
                  </a:lnTo>
                  <a:lnTo>
                    <a:pt x="3579" y="5168"/>
                  </a:lnTo>
                  <a:lnTo>
                    <a:pt x="3593" y="5161"/>
                  </a:lnTo>
                  <a:lnTo>
                    <a:pt x="3677" y="5112"/>
                  </a:lnTo>
                  <a:lnTo>
                    <a:pt x="3697" y="5106"/>
                  </a:lnTo>
                  <a:lnTo>
                    <a:pt x="3774" y="5057"/>
                  </a:lnTo>
                  <a:lnTo>
                    <a:pt x="3781" y="5050"/>
                  </a:lnTo>
                  <a:lnTo>
                    <a:pt x="3864" y="4995"/>
                  </a:lnTo>
                  <a:lnTo>
                    <a:pt x="3885" y="4981"/>
                  </a:lnTo>
                  <a:lnTo>
                    <a:pt x="3947" y="4932"/>
                  </a:lnTo>
                  <a:lnTo>
                    <a:pt x="3961" y="4925"/>
                  </a:lnTo>
                  <a:lnTo>
                    <a:pt x="4037" y="4863"/>
                  </a:lnTo>
                  <a:lnTo>
                    <a:pt x="4058" y="4849"/>
                  </a:lnTo>
                  <a:lnTo>
                    <a:pt x="4120" y="4793"/>
                  </a:lnTo>
                  <a:lnTo>
                    <a:pt x="4127" y="4780"/>
                  </a:lnTo>
                  <a:lnTo>
                    <a:pt x="4204" y="4717"/>
                  </a:lnTo>
                  <a:lnTo>
                    <a:pt x="4218" y="4703"/>
                  </a:lnTo>
                  <a:lnTo>
                    <a:pt x="4273" y="4641"/>
                  </a:lnTo>
                  <a:lnTo>
                    <a:pt x="4287" y="4627"/>
                  </a:lnTo>
                  <a:cubicBezTo>
                    <a:pt x="4308" y="4606"/>
                    <a:pt x="4329" y="4578"/>
                    <a:pt x="4349" y="4558"/>
                  </a:cubicBezTo>
                  <a:lnTo>
                    <a:pt x="4363" y="4544"/>
                  </a:lnTo>
                  <a:lnTo>
                    <a:pt x="4391" y="4509"/>
                  </a:lnTo>
                  <a:cubicBezTo>
                    <a:pt x="4571" y="4294"/>
                    <a:pt x="4717" y="4058"/>
                    <a:pt x="4828" y="3795"/>
                  </a:cubicBezTo>
                  <a:cubicBezTo>
                    <a:pt x="4835" y="3767"/>
                    <a:pt x="4849" y="3746"/>
                    <a:pt x="4856" y="3718"/>
                  </a:cubicBezTo>
                  <a:lnTo>
                    <a:pt x="4863" y="3697"/>
                  </a:lnTo>
                  <a:cubicBezTo>
                    <a:pt x="4877" y="3670"/>
                    <a:pt x="4883" y="3642"/>
                    <a:pt x="4890" y="3621"/>
                  </a:cubicBezTo>
                  <a:lnTo>
                    <a:pt x="4897" y="3593"/>
                  </a:lnTo>
                  <a:cubicBezTo>
                    <a:pt x="4911" y="3559"/>
                    <a:pt x="4918" y="3531"/>
                    <a:pt x="4932" y="3496"/>
                  </a:cubicBezTo>
                  <a:cubicBezTo>
                    <a:pt x="4960" y="3385"/>
                    <a:pt x="4988" y="3274"/>
                    <a:pt x="5001" y="3163"/>
                  </a:cubicBezTo>
                  <a:cubicBezTo>
                    <a:pt x="5001" y="3136"/>
                    <a:pt x="5008" y="3115"/>
                    <a:pt x="5015" y="3087"/>
                  </a:cubicBezTo>
                  <a:cubicBezTo>
                    <a:pt x="5015" y="3059"/>
                    <a:pt x="5015" y="3045"/>
                    <a:pt x="5022" y="3025"/>
                  </a:cubicBezTo>
                  <a:cubicBezTo>
                    <a:pt x="5029" y="2935"/>
                    <a:pt x="5036" y="2837"/>
                    <a:pt x="5036" y="2740"/>
                  </a:cubicBezTo>
                  <a:lnTo>
                    <a:pt x="5036" y="2650"/>
                  </a:lnTo>
                  <a:cubicBezTo>
                    <a:pt x="5036" y="2622"/>
                    <a:pt x="5029" y="2615"/>
                    <a:pt x="5029" y="2609"/>
                  </a:cubicBezTo>
                  <a:cubicBezTo>
                    <a:pt x="5029" y="2581"/>
                    <a:pt x="5029" y="2546"/>
                    <a:pt x="5029" y="2518"/>
                  </a:cubicBezTo>
                  <a:cubicBezTo>
                    <a:pt x="5022" y="2484"/>
                    <a:pt x="5022" y="2456"/>
                    <a:pt x="5015" y="2421"/>
                  </a:cubicBezTo>
                  <a:lnTo>
                    <a:pt x="5015" y="2400"/>
                  </a:lnTo>
                  <a:cubicBezTo>
                    <a:pt x="5008" y="2338"/>
                    <a:pt x="5001" y="2276"/>
                    <a:pt x="4988" y="2220"/>
                  </a:cubicBezTo>
                  <a:lnTo>
                    <a:pt x="4988" y="2192"/>
                  </a:lnTo>
                  <a:cubicBezTo>
                    <a:pt x="4981" y="2137"/>
                    <a:pt x="4967" y="2074"/>
                    <a:pt x="4946" y="2019"/>
                  </a:cubicBezTo>
                  <a:lnTo>
                    <a:pt x="4946" y="1998"/>
                  </a:lnTo>
                  <a:cubicBezTo>
                    <a:pt x="4925" y="1936"/>
                    <a:pt x="4911" y="1880"/>
                    <a:pt x="4890" y="1825"/>
                  </a:cubicBezTo>
                  <a:lnTo>
                    <a:pt x="4883" y="1804"/>
                  </a:lnTo>
                  <a:cubicBezTo>
                    <a:pt x="4863" y="1741"/>
                    <a:pt x="4842" y="1686"/>
                    <a:pt x="4814" y="1631"/>
                  </a:cubicBezTo>
                  <a:lnTo>
                    <a:pt x="4807" y="1617"/>
                  </a:lnTo>
                  <a:cubicBezTo>
                    <a:pt x="4786" y="1561"/>
                    <a:pt x="4759" y="1506"/>
                    <a:pt x="4731" y="1450"/>
                  </a:cubicBezTo>
                  <a:lnTo>
                    <a:pt x="4717" y="1429"/>
                  </a:lnTo>
                  <a:cubicBezTo>
                    <a:pt x="4689" y="1381"/>
                    <a:pt x="4662" y="1332"/>
                    <a:pt x="4634" y="1277"/>
                  </a:cubicBezTo>
                  <a:lnTo>
                    <a:pt x="4620" y="1263"/>
                  </a:lnTo>
                  <a:cubicBezTo>
                    <a:pt x="4592" y="1207"/>
                    <a:pt x="4557" y="1159"/>
                    <a:pt x="4516" y="1103"/>
                  </a:cubicBezTo>
                  <a:cubicBezTo>
                    <a:pt x="4412" y="958"/>
                    <a:pt x="4287" y="819"/>
                    <a:pt x="4148" y="694"/>
                  </a:cubicBezTo>
                  <a:lnTo>
                    <a:pt x="4127" y="673"/>
                  </a:lnTo>
                  <a:lnTo>
                    <a:pt x="4100" y="653"/>
                  </a:lnTo>
                  <a:lnTo>
                    <a:pt x="4086" y="639"/>
                  </a:lnTo>
                  <a:lnTo>
                    <a:pt x="4079" y="632"/>
                  </a:lnTo>
                  <a:lnTo>
                    <a:pt x="4065" y="618"/>
                  </a:lnTo>
                  <a:lnTo>
                    <a:pt x="4051" y="611"/>
                  </a:lnTo>
                  <a:lnTo>
                    <a:pt x="4030" y="590"/>
                  </a:lnTo>
                  <a:lnTo>
                    <a:pt x="4003" y="569"/>
                  </a:lnTo>
                  <a:lnTo>
                    <a:pt x="3975" y="548"/>
                  </a:lnTo>
                  <a:lnTo>
                    <a:pt x="3947" y="528"/>
                  </a:lnTo>
                  <a:lnTo>
                    <a:pt x="3926" y="507"/>
                  </a:lnTo>
                  <a:lnTo>
                    <a:pt x="3899" y="493"/>
                  </a:lnTo>
                  <a:lnTo>
                    <a:pt x="3871" y="472"/>
                  </a:lnTo>
                  <a:lnTo>
                    <a:pt x="3843" y="451"/>
                  </a:lnTo>
                  <a:lnTo>
                    <a:pt x="3822" y="437"/>
                  </a:lnTo>
                  <a:lnTo>
                    <a:pt x="3794" y="417"/>
                  </a:lnTo>
                  <a:lnTo>
                    <a:pt x="3767" y="403"/>
                  </a:lnTo>
                  <a:lnTo>
                    <a:pt x="3739" y="382"/>
                  </a:lnTo>
                  <a:lnTo>
                    <a:pt x="3711" y="368"/>
                  </a:lnTo>
                  <a:lnTo>
                    <a:pt x="3684" y="347"/>
                  </a:lnTo>
                  <a:lnTo>
                    <a:pt x="3656" y="333"/>
                  </a:lnTo>
                  <a:lnTo>
                    <a:pt x="3628" y="320"/>
                  </a:lnTo>
                  <a:lnTo>
                    <a:pt x="3600" y="306"/>
                  </a:lnTo>
                  <a:lnTo>
                    <a:pt x="3573" y="285"/>
                  </a:lnTo>
                  <a:lnTo>
                    <a:pt x="3545" y="271"/>
                  </a:lnTo>
                  <a:lnTo>
                    <a:pt x="3510" y="257"/>
                  </a:lnTo>
                  <a:lnTo>
                    <a:pt x="3482" y="243"/>
                  </a:lnTo>
                  <a:lnTo>
                    <a:pt x="3468" y="236"/>
                  </a:lnTo>
                  <a:lnTo>
                    <a:pt x="3455" y="229"/>
                  </a:lnTo>
                  <a:lnTo>
                    <a:pt x="3427" y="216"/>
                  </a:lnTo>
                  <a:lnTo>
                    <a:pt x="3406" y="209"/>
                  </a:lnTo>
                  <a:lnTo>
                    <a:pt x="3385" y="202"/>
                  </a:lnTo>
                  <a:lnTo>
                    <a:pt x="3358" y="188"/>
                  </a:lnTo>
                  <a:lnTo>
                    <a:pt x="3309" y="167"/>
                  </a:lnTo>
                  <a:lnTo>
                    <a:pt x="3281" y="153"/>
                  </a:lnTo>
                  <a:lnTo>
                    <a:pt x="3247" y="139"/>
                  </a:lnTo>
                  <a:lnTo>
                    <a:pt x="3219" y="132"/>
                  </a:lnTo>
                  <a:lnTo>
                    <a:pt x="3184" y="118"/>
                  </a:lnTo>
                  <a:lnTo>
                    <a:pt x="3170" y="118"/>
                  </a:lnTo>
                  <a:lnTo>
                    <a:pt x="3156" y="111"/>
                  </a:lnTo>
                  <a:lnTo>
                    <a:pt x="3136" y="105"/>
                  </a:lnTo>
                  <a:lnTo>
                    <a:pt x="3122" y="105"/>
                  </a:lnTo>
                  <a:lnTo>
                    <a:pt x="3094" y="91"/>
                  </a:lnTo>
                  <a:lnTo>
                    <a:pt x="3059" y="84"/>
                  </a:lnTo>
                  <a:lnTo>
                    <a:pt x="3025" y="77"/>
                  </a:lnTo>
                  <a:lnTo>
                    <a:pt x="2997" y="63"/>
                  </a:lnTo>
                  <a:lnTo>
                    <a:pt x="2962" y="56"/>
                  </a:lnTo>
                  <a:lnTo>
                    <a:pt x="2927" y="49"/>
                  </a:lnTo>
                  <a:lnTo>
                    <a:pt x="2900" y="42"/>
                  </a:lnTo>
                  <a:lnTo>
                    <a:pt x="2865" y="35"/>
                  </a:lnTo>
                  <a:lnTo>
                    <a:pt x="2830" y="28"/>
                  </a:lnTo>
                  <a:lnTo>
                    <a:pt x="2796" y="21"/>
                  </a:lnTo>
                  <a:lnTo>
                    <a:pt x="2768" y="21"/>
                  </a:lnTo>
                  <a:lnTo>
                    <a:pt x="2733" y="14"/>
                  </a:lnTo>
                  <a:lnTo>
                    <a:pt x="2699" y="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01;p109">
              <a:extLst>
                <a:ext uri="{FF2B5EF4-FFF2-40B4-BE49-F238E27FC236}">
                  <a16:creationId xmlns:a16="http://schemas.microsoft.com/office/drawing/2014/main" id="{5DB370A1-AAEA-6202-D8C9-DDA10A94B336}"/>
                </a:ext>
              </a:extLst>
            </p:cNvPr>
            <p:cNvSpPr/>
            <p:nvPr/>
          </p:nvSpPr>
          <p:spPr>
            <a:xfrm>
              <a:off x="1506996" y="3210890"/>
              <a:ext cx="14608" cy="44453"/>
            </a:xfrm>
            <a:custGeom>
              <a:avLst/>
              <a:gdLst/>
              <a:ahLst/>
              <a:cxnLst/>
              <a:rect l="l" t="t" r="r" b="b"/>
              <a:pathLst>
                <a:path w="556" h="1692" extrusionOk="0">
                  <a:moveTo>
                    <a:pt x="278" y="1"/>
                  </a:moveTo>
                  <a:cubicBezTo>
                    <a:pt x="140" y="1"/>
                    <a:pt x="1" y="93"/>
                    <a:pt x="1" y="277"/>
                  </a:cubicBezTo>
                  <a:lnTo>
                    <a:pt x="1" y="1414"/>
                  </a:lnTo>
                  <a:cubicBezTo>
                    <a:pt x="1" y="1567"/>
                    <a:pt x="126" y="1691"/>
                    <a:pt x="278" y="1691"/>
                  </a:cubicBezTo>
                  <a:cubicBezTo>
                    <a:pt x="431" y="1691"/>
                    <a:pt x="556" y="1560"/>
                    <a:pt x="556" y="1407"/>
                  </a:cubicBezTo>
                  <a:lnTo>
                    <a:pt x="556" y="277"/>
                  </a:lnTo>
                  <a:cubicBezTo>
                    <a:pt x="556" y="93"/>
                    <a:pt x="417" y="1"/>
                    <a:pt x="278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02;p109">
              <a:extLst>
                <a:ext uri="{FF2B5EF4-FFF2-40B4-BE49-F238E27FC236}">
                  <a16:creationId xmlns:a16="http://schemas.microsoft.com/office/drawing/2014/main" id="{12C327C6-7C60-E641-E5D3-AF8694E52E2C}"/>
                </a:ext>
              </a:extLst>
            </p:cNvPr>
            <p:cNvSpPr/>
            <p:nvPr/>
          </p:nvSpPr>
          <p:spPr>
            <a:xfrm>
              <a:off x="1430307" y="3230489"/>
              <a:ext cx="33892" cy="40696"/>
            </a:xfrm>
            <a:custGeom>
              <a:avLst/>
              <a:gdLst/>
              <a:ahLst/>
              <a:cxnLst/>
              <a:rect l="l" t="t" r="r" b="b"/>
              <a:pathLst>
                <a:path w="1290" h="1549" extrusionOk="0">
                  <a:moveTo>
                    <a:pt x="385" y="0"/>
                  </a:moveTo>
                  <a:cubicBezTo>
                    <a:pt x="192" y="0"/>
                    <a:pt x="0" y="206"/>
                    <a:pt x="139" y="425"/>
                  </a:cubicBezTo>
                  <a:lnTo>
                    <a:pt x="700" y="1410"/>
                  </a:lnTo>
                  <a:cubicBezTo>
                    <a:pt x="749" y="1493"/>
                    <a:pt x="846" y="1549"/>
                    <a:pt x="943" y="1549"/>
                  </a:cubicBezTo>
                  <a:cubicBezTo>
                    <a:pt x="1158" y="1549"/>
                    <a:pt x="1290" y="1313"/>
                    <a:pt x="1186" y="1133"/>
                  </a:cubicBezTo>
                  <a:lnTo>
                    <a:pt x="617" y="148"/>
                  </a:lnTo>
                  <a:cubicBezTo>
                    <a:pt x="561" y="43"/>
                    <a:pt x="473" y="0"/>
                    <a:pt x="385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03;p109">
              <a:extLst>
                <a:ext uri="{FF2B5EF4-FFF2-40B4-BE49-F238E27FC236}">
                  <a16:creationId xmlns:a16="http://schemas.microsoft.com/office/drawing/2014/main" id="{C2BFC6A5-A04D-DA3A-C23A-1D51CE3897AE}"/>
                </a:ext>
              </a:extLst>
            </p:cNvPr>
            <p:cNvSpPr/>
            <p:nvPr/>
          </p:nvSpPr>
          <p:spPr>
            <a:xfrm>
              <a:off x="1374872" y="3284768"/>
              <a:ext cx="47002" cy="29793"/>
            </a:xfrm>
            <a:custGeom>
              <a:avLst/>
              <a:gdLst/>
              <a:ahLst/>
              <a:cxnLst/>
              <a:rect l="l" t="t" r="r" b="b"/>
              <a:pathLst>
                <a:path w="1789" h="1134" extrusionOk="0">
                  <a:moveTo>
                    <a:pt x="412" y="0"/>
                  </a:moveTo>
                  <a:cubicBezTo>
                    <a:pt x="160" y="0"/>
                    <a:pt x="0" y="373"/>
                    <a:pt x="286" y="530"/>
                  </a:cubicBezTo>
                  <a:lnTo>
                    <a:pt x="1264" y="1092"/>
                  </a:lnTo>
                  <a:cubicBezTo>
                    <a:pt x="1305" y="1120"/>
                    <a:pt x="1354" y="1134"/>
                    <a:pt x="1402" y="1134"/>
                  </a:cubicBezTo>
                  <a:cubicBezTo>
                    <a:pt x="1405" y="1134"/>
                    <a:pt x="1407" y="1134"/>
                    <a:pt x="1410" y="1134"/>
                  </a:cubicBezTo>
                  <a:cubicBezTo>
                    <a:pt x="1695" y="1134"/>
                    <a:pt x="1789" y="751"/>
                    <a:pt x="1541" y="614"/>
                  </a:cubicBezTo>
                  <a:lnTo>
                    <a:pt x="563" y="45"/>
                  </a:lnTo>
                  <a:cubicBezTo>
                    <a:pt x="511" y="14"/>
                    <a:pt x="460" y="0"/>
                    <a:pt x="412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504;p109">
              <a:extLst>
                <a:ext uri="{FF2B5EF4-FFF2-40B4-BE49-F238E27FC236}">
                  <a16:creationId xmlns:a16="http://schemas.microsoft.com/office/drawing/2014/main" id="{A9D31E0F-D16E-1172-7EEF-4588856F88CF}"/>
                </a:ext>
              </a:extLst>
            </p:cNvPr>
            <p:cNvSpPr/>
            <p:nvPr/>
          </p:nvSpPr>
          <p:spPr>
            <a:xfrm>
              <a:off x="1356297" y="3359198"/>
              <a:ext cx="49235" cy="14581"/>
            </a:xfrm>
            <a:custGeom>
              <a:avLst/>
              <a:gdLst/>
              <a:ahLst/>
              <a:cxnLst/>
              <a:rect l="l" t="t" r="r" b="b"/>
              <a:pathLst>
                <a:path w="1874" h="555" extrusionOk="0">
                  <a:moveTo>
                    <a:pt x="368" y="0"/>
                  </a:moveTo>
                  <a:cubicBezTo>
                    <a:pt x="1" y="0"/>
                    <a:pt x="1" y="555"/>
                    <a:pt x="368" y="555"/>
                  </a:cubicBezTo>
                  <a:lnTo>
                    <a:pt x="1506" y="555"/>
                  </a:lnTo>
                  <a:cubicBezTo>
                    <a:pt x="1873" y="555"/>
                    <a:pt x="1873" y="0"/>
                    <a:pt x="1506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505;p109">
              <a:extLst>
                <a:ext uri="{FF2B5EF4-FFF2-40B4-BE49-F238E27FC236}">
                  <a16:creationId xmlns:a16="http://schemas.microsoft.com/office/drawing/2014/main" id="{08BCF7D7-E80A-F142-2C02-CAF6F93F0BDF}"/>
                </a:ext>
              </a:extLst>
            </p:cNvPr>
            <p:cNvSpPr/>
            <p:nvPr/>
          </p:nvSpPr>
          <p:spPr>
            <a:xfrm>
              <a:off x="1375686" y="3418311"/>
              <a:ext cx="46476" cy="29478"/>
            </a:xfrm>
            <a:custGeom>
              <a:avLst/>
              <a:gdLst/>
              <a:ahLst/>
              <a:cxnLst/>
              <a:rect l="l" t="t" r="r" b="b"/>
              <a:pathLst>
                <a:path w="1769" h="1122" extrusionOk="0">
                  <a:moveTo>
                    <a:pt x="1373" y="1"/>
                  </a:moveTo>
                  <a:cubicBezTo>
                    <a:pt x="1329" y="1"/>
                    <a:pt x="1281" y="13"/>
                    <a:pt x="1233" y="39"/>
                  </a:cubicBezTo>
                  <a:lnTo>
                    <a:pt x="255" y="601"/>
                  </a:lnTo>
                  <a:cubicBezTo>
                    <a:pt x="0" y="745"/>
                    <a:pt x="100" y="1121"/>
                    <a:pt x="386" y="1121"/>
                  </a:cubicBezTo>
                  <a:cubicBezTo>
                    <a:pt x="388" y="1121"/>
                    <a:pt x="391" y="1121"/>
                    <a:pt x="393" y="1121"/>
                  </a:cubicBezTo>
                  <a:cubicBezTo>
                    <a:pt x="442" y="1121"/>
                    <a:pt x="490" y="1107"/>
                    <a:pt x="532" y="1086"/>
                  </a:cubicBezTo>
                  <a:lnTo>
                    <a:pt x="1510" y="518"/>
                  </a:lnTo>
                  <a:cubicBezTo>
                    <a:pt x="1769" y="359"/>
                    <a:pt x="1619" y="1"/>
                    <a:pt x="1373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06;p109">
              <a:extLst>
                <a:ext uri="{FF2B5EF4-FFF2-40B4-BE49-F238E27FC236}">
                  <a16:creationId xmlns:a16="http://schemas.microsoft.com/office/drawing/2014/main" id="{CE226783-7D50-66DB-BD8F-0B2721E8C887}"/>
                </a:ext>
              </a:extLst>
            </p:cNvPr>
            <p:cNvSpPr/>
            <p:nvPr/>
          </p:nvSpPr>
          <p:spPr>
            <a:xfrm>
              <a:off x="1606701" y="3284689"/>
              <a:ext cx="46870" cy="29872"/>
            </a:xfrm>
            <a:custGeom>
              <a:avLst/>
              <a:gdLst/>
              <a:ahLst/>
              <a:cxnLst/>
              <a:rect l="l" t="t" r="r" b="b"/>
              <a:pathLst>
                <a:path w="1784" h="1137" extrusionOk="0">
                  <a:moveTo>
                    <a:pt x="1381" y="1"/>
                  </a:moveTo>
                  <a:cubicBezTo>
                    <a:pt x="1333" y="1"/>
                    <a:pt x="1281" y="15"/>
                    <a:pt x="1228" y="48"/>
                  </a:cubicBezTo>
                  <a:lnTo>
                    <a:pt x="250" y="617"/>
                  </a:lnTo>
                  <a:cubicBezTo>
                    <a:pt x="0" y="755"/>
                    <a:pt x="97" y="1137"/>
                    <a:pt x="388" y="1137"/>
                  </a:cubicBezTo>
                  <a:cubicBezTo>
                    <a:pt x="437" y="1137"/>
                    <a:pt x="486" y="1123"/>
                    <a:pt x="527" y="1095"/>
                  </a:cubicBezTo>
                  <a:lnTo>
                    <a:pt x="1505" y="526"/>
                  </a:lnTo>
                  <a:cubicBezTo>
                    <a:pt x="1784" y="375"/>
                    <a:pt x="1630" y="1"/>
                    <a:pt x="1381" y="1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507;p109">
              <a:extLst>
                <a:ext uri="{FF2B5EF4-FFF2-40B4-BE49-F238E27FC236}">
                  <a16:creationId xmlns:a16="http://schemas.microsoft.com/office/drawing/2014/main" id="{99CD5CDA-3AB5-AE51-7E28-A42A741B3F75}"/>
                </a:ext>
              </a:extLst>
            </p:cNvPr>
            <p:cNvSpPr/>
            <p:nvPr/>
          </p:nvSpPr>
          <p:spPr>
            <a:xfrm>
              <a:off x="1564402" y="3230857"/>
              <a:ext cx="33419" cy="40328"/>
            </a:xfrm>
            <a:custGeom>
              <a:avLst/>
              <a:gdLst/>
              <a:ahLst/>
              <a:cxnLst/>
              <a:rect l="l" t="t" r="r" b="b"/>
              <a:pathLst>
                <a:path w="1272" h="1535" extrusionOk="0">
                  <a:moveTo>
                    <a:pt x="900" y="0"/>
                  </a:moveTo>
                  <a:cubicBezTo>
                    <a:pt x="816" y="0"/>
                    <a:pt x="732" y="39"/>
                    <a:pt x="674" y="134"/>
                  </a:cubicBezTo>
                  <a:lnTo>
                    <a:pt x="105" y="1119"/>
                  </a:lnTo>
                  <a:cubicBezTo>
                    <a:pt x="1" y="1299"/>
                    <a:pt x="133" y="1535"/>
                    <a:pt x="348" y="1535"/>
                  </a:cubicBezTo>
                  <a:cubicBezTo>
                    <a:pt x="445" y="1535"/>
                    <a:pt x="535" y="1479"/>
                    <a:pt x="590" y="1396"/>
                  </a:cubicBezTo>
                  <a:lnTo>
                    <a:pt x="1152" y="411"/>
                  </a:lnTo>
                  <a:cubicBezTo>
                    <a:pt x="1272" y="196"/>
                    <a:pt x="1087" y="0"/>
                    <a:pt x="900" y="0"/>
                  </a:cubicBezTo>
                  <a:close/>
                </a:path>
              </a:pathLst>
            </a:custGeom>
            <a:solidFill>
              <a:srgbClr val="AA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508;p109">
              <a:extLst>
                <a:ext uri="{FF2B5EF4-FFF2-40B4-BE49-F238E27FC236}">
                  <a16:creationId xmlns:a16="http://schemas.microsoft.com/office/drawing/2014/main" id="{8B726DB8-2560-ED5B-707E-251CB2BE7B13}"/>
                </a:ext>
              </a:extLst>
            </p:cNvPr>
            <p:cNvSpPr/>
            <p:nvPr/>
          </p:nvSpPr>
          <p:spPr>
            <a:xfrm>
              <a:off x="1360317" y="3362587"/>
              <a:ext cx="427348" cy="228492"/>
            </a:xfrm>
            <a:custGeom>
              <a:avLst/>
              <a:gdLst/>
              <a:ahLst/>
              <a:cxnLst/>
              <a:rect l="l" t="t" r="r" b="b"/>
              <a:pathLst>
                <a:path w="16266" h="8697" extrusionOk="0">
                  <a:moveTo>
                    <a:pt x="9272" y="1"/>
                  </a:moveTo>
                  <a:cubicBezTo>
                    <a:pt x="7689" y="1"/>
                    <a:pt x="6230" y="1084"/>
                    <a:pt x="5861" y="2722"/>
                  </a:cubicBezTo>
                  <a:cubicBezTo>
                    <a:pt x="5644" y="2651"/>
                    <a:pt x="5422" y="2616"/>
                    <a:pt x="5202" y="2616"/>
                  </a:cubicBezTo>
                  <a:cubicBezTo>
                    <a:pt x="4525" y="2616"/>
                    <a:pt x="3874" y="2943"/>
                    <a:pt x="3475" y="3520"/>
                  </a:cubicBezTo>
                  <a:cubicBezTo>
                    <a:pt x="3251" y="3461"/>
                    <a:pt x="3027" y="3433"/>
                    <a:pt x="2807" y="3433"/>
                  </a:cubicBezTo>
                  <a:cubicBezTo>
                    <a:pt x="1521" y="3433"/>
                    <a:pt x="373" y="4388"/>
                    <a:pt x="201" y="5732"/>
                  </a:cubicBezTo>
                  <a:cubicBezTo>
                    <a:pt x="0" y="7307"/>
                    <a:pt x="1228" y="8694"/>
                    <a:pt x="2816" y="8694"/>
                  </a:cubicBezTo>
                  <a:lnTo>
                    <a:pt x="13540" y="8694"/>
                  </a:lnTo>
                  <a:cubicBezTo>
                    <a:pt x="13581" y="8696"/>
                    <a:pt x="13622" y="8697"/>
                    <a:pt x="13663" y="8697"/>
                  </a:cubicBezTo>
                  <a:cubicBezTo>
                    <a:pt x="15092" y="8697"/>
                    <a:pt x="16266" y="7536"/>
                    <a:pt x="16266" y="6093"/>
                  </a:cubicBezTo>
                  <a:cubicBezTo>
                    <a:pt x="16266" y="4654"/>
                    <a:pt x="15099" y="3495"/>
                    <a:pt x="13675" y="3495"/>
                  </a:cubicBezTo>
                  <a:cubicBezTo>
                    <a:pt x="13630" y="3495"/>
                    <a:pt x="13585" y="3496"/>
                    <a:pt x="13540" y="3499"/>
                  </a:cubicBezTo>
                  <a:cubicBezTo>
                    <a:pt x="13276" y="3499"/>
                    <a:pt x="13013" y="3533"/>
                    <a:pt x="12763" y="3617"/>
                  </a:cubicBezTo>
                  <a:lnTo>
                    <a:pt x="12763" y="3499"/>
                  </a:lnTo>
                  <a:cubicBezTo>
                    <a:pt x="12763" y="2895"/>
                    <a:pt x="12603" y="2299"/>
                    <a:pt x="12305" y="1772"/>
                  </a:cubicBezTo>
                  <a:cubicBezTo>
                    <a:pt x="11695" y="579"/>
                    <a:pt x="10425" y="197"/>
                    <a:pt x="10425" y="197"/>
                  </a:cubicBezTo>
                  <a:cubicBezTo>
                    <a:pt x="10043" y="64"/>
                    <a:pt x="9654" y="1"/>
                    <a:pt x="9272" y="1"/>
                  </a:cubicBezTo>
                  <a:close/>
                </a:path>
              </a:pathLst>
            </a:custGeom>
            <a:solidFill>
              <a:srgbClr val="99A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09;p109">
              <a:extLst>
                <a:ext uri="{FF2B5EF4-FFF2-40B4-BE49-F238E27FC236}">
                  <a16:creationId xmlns:a16="http://schemas.microsoft.com/office/drawing/2014/main" id="{9C3EE9F7-B025-190B-3052-0FFE3E74E195}"/>
                </a:ext>
              </a:extLst>
            </p:cNvPr>
            <p:cNvSpPr/>
            <p:nvPr/>
          </p:nvSpPr>
          <p:spPr>
            <a:xfrm>
              <a:off x="1360317" y="3431264"/>
              <a:ext cx="216512" cy="159737"/>
            </a:xfrm>
            <a:custGeom>
              <a:avLst/>
              <a:gdLst/>
              <a:ahLst/>
              <a:cxnLst/>
              <a:rect l="l" t="t" r="r" b="b"/>
              <a:pathLst>
                <a:path w="8241" h="6080" extrusionOk="0">
                  <a:moveTo>
                    <a:pt x="5195" y="1"/>
                  </a:moveTo>
                  <a:cubicBezTo>
                    <a:pt x="4523" y="1"/>
                    <a:pt x="3875" y="331"/>
                    <a:pt x="3475" y="906"/>
                  </a:cubicBezTo>
                  <a:cubicBezTo>
                    <a:pt x="3251" y="847"/>
                    <a:pt x="3027" y="819"/>
                    <a:pt x="2807" y="819"/>
                  </a:cubicBezTo>
                  <a:cubicBezTo>
                    <a:pt x="1521" y="819"/>
                    <a:pt x="373" y="1774"/>
                    <a:pt x="201" y="3118"/>
                  </a:cubicBezTo>
                  <a:cubicBezTo>
                    <a:pt x="0" y="4693"/>
                    <a:pt x="1228" y="6080"/>
                    <a:pt x="2816" y="6080"/>
                  </a:cubicBezTo>
                  <a:lnTo>
                    <a:pt x="8241" y="6080"/>
                  </a:lnTo>
                  <a:cubicBezTo>
                    <a:pt x="6652" y="4963"/>
                    <a:pt x="5709" y="3139"/>
                    <a:pt x="5709" y="1197"/>
                  </a:cubicBezTo>
                  <a:cubicBezTo>
                    <a:pt x="5709" y="822"/>
                    <a:pt x="5737" y="455"/>
                    <a:pt x="5806" y="94"/>
                  </a:cubicBezTo>
                  <a:cubicBezTo>
                    <a:pt x="5604" y="31"/>
                    <a:pt x="5399" y="1"/>
                    <a:pt x="5195" y="1"/>
                  </a:cubicBezTo>
                  <a:close/>
                </a:path>
              </a:pathLst>
            </a:custGeom>
            <a:solidFill>
              <a:srgbClr val="788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12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9" name="Google Shape;1009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2" name="Google Shape;1012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13" name="Google Shape;1013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5" name="Google Shape;1015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6" name="Google Shape;1016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7" name="Google Shape;1017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8" name="Google Shape;1018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9" name="Google Shape;1019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0" name="Google Shape;1020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3" name="Google Shape;1023;p52"/>
          <p:cNvSpPr txBox="1">
            <a:spLocks noGrp="1"/>
          </p:cNvSpPr>
          <p:nvPr>
            <p:ph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&lt;WATHER API URL EXAMPLE&gt;</a:t>
            </a:r>
            <a:endParaRPr sz="4000" dirty="0"/>
          </a:p>
        </p:txBody>
      </p:sp>
      <p:sp>
        <p:nvSpPr>
          <p:cNvPr id="1024" name="Google Shape;1024;p52"/>
          <p:cNvSpPr txBox="1">
            <a:spLocks noGrp="1"/>
          </p:cNvSpPr>
          <p:nvPr>
            <p:ph type="subTitle" idx="1"/>
          </p:nvPr>
        </p:nvSpPr>
        <p:spPr>
          <a:xfrm>
            <a:off x="1210235" y="2998425"/>
            <a:ext cx="6017559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2E2E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https://api.openweathermap.org/data/2.5/wather</a:t>
            </a:r>
            <a:r>
              <a:rPr lang="en" dirty="0">
                <a:solidFill>
                  <a:srgbClr val="E07A8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" dirty="0">
                <a:solidFill>
                  <a:srgbClr val="FFEA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q={city</a:t>
            </a:r>
            <a:r>
              <a:rPr lang="en" dirty="0">
                <a:solidFill>
                  <a:srgbClr val="FFEA7D"/>
                </a:solidFill>
              </a:rPr>
              <a:t> name}</a:t>
            </a:r>
            <a:r>
              <a:rPr lang="en" dirty="0">
                <a:solidFill>
                  <a:srgbClr val="E07A88"/>
                </a:solidFill>
              </a:rPr>
              <a:t>&amp;</a:t>
            </a:r>
            <a:r>
              <a:rPr lang="en" dirty="0">
                <a:solidFill>
                  <a:srgbClr val="E5A083"/>
                </a:solidFill>
              </a:rPr>
              <a:t>appid={API key}</a:t>
            </a:r>
            <a:endParaRPr dirty="0">
              <a:solidFill>
                <a:srgbClr val="E5A083"/>
              </a:solidFill>
            </a:endParaRPr>
          </a:p>
        </p:txBody>
      </p:sp>
      <p:grpSp>
        <p:nvGrpSpPr>
          <p:cNvPr id="1025" name="Google Shape;1025;p52"/>
          <p:cNvGrpSpPr/>
          <p:nvPr/>
        </p:nvGrpSpPr>
        <p:grpSpPr>
          <a:xfrm>
            <a:off x="6675738" y="1222273"/>
            <a:ext cx="879178" cy="692069"/>
            <a:chOff x="6792900" y="1385785"/>
            <a:chExt cx="879178" cy="692069"/>
          </a:xfrm>
        </p:grpSpPr>
        <p:sp>
          <p:nvSpPr>
            <p:cNvPr id="1026" name="Google Shape;1026;p52"/>
            <p:cNvSpPr/>
            <p:nvPr/>
          </p:nvSpPr>
          <p:spPr>
            <a:xfrm>
              <a:off x="6792900" y="1385785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6853881" y="1514031"/>
              <a:ext cx="296446" cy="38931"/>
            </a:xfrm>
            <a:custGeom>
              <a:avLst/>
              <a:gdLst/>
              <a:ahLst/>
              <a:cxnLst/>
              <a:rect l="l" t="t" r="r" b="b"/>
              <a:pathLst>
                <a:path w="9861" h="1295" extrusionOk="0">
                  <a:moveTo>
                    <a:pt x="647" y="1"/>
                  </a:moveTo>
                  <a:cubicBezTo>
                    <a:pt x="286" y="1"/>
                    <a:pt x="0" y="288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9215" y="1294"/>
                  </a:lnTo>
                  <a:cubicBezTo>
                    <a:pt x="9570" y="1294"/>
                    <a:pt x="9861" y="1002"/>
                    <a:pt x="9861" y="648"/>
                  </a:cubicBezTo>
                  <a:cubicBezTo>
                    <a:pt x="9861" y="288"/>
                    <a:pt x="9570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6853881" y="1604488"/>
              <a:ext cx="657046" cy="38931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6853881" y="1692901"/>
              <a:ext cx="657046" cy="38871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6853881" y="1781073"/>
              <a:ext cx="549212" cy="38901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52"/>
          <p:cNvSpPr/>
          <p:nvPr/>
        </p:nvSpPr>
        <p:spPr>
          <a:xfrm>
            <a:off x="1172074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Google Shape;1033;p52"/>
          <p:cNvSpPr/>
          <p:nvPr/>
        </p:nvSpPr>
        <p:spPr>
          <a:xfrm rot="10800000">
            <a:off x="7224692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Google Shape;1034;p5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2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6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2" name="Google Shape;1322;p6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6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6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5" name="Google Shape;1325;p6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26" name="Google Shape;1326;p6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" name="Google Shape;1327;p6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28" name="Google Shape;1328;p6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9" name="Google Shape;1329;p6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30" name="Google Shape;1330;p6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1" name="Google Shape;1331;p6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2" name="Google Shape;1332;p6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33" name="Google Shape;1333;p6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36" name="Google Shape;1336;p65"/>
          <p:cNvPicPr preferRelativeResize="0"/>
          <p:nvPr/>
        </p:nvPicPr>
        <p:blipFill rotWithShape="1">
          <a:blip r:embed="rId3">
            <a:alphaModFix/>
          </a:blip>
          <a:srcRect l="1436" r="1533"/>
          <a:stretch/>
        </p:blipFill>
        <p:spPr>
          <a:xfrm>
            <a:off x="1080075" y="1334350"/>
            <a:ext cx="2795875" cy="16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65"/>
          <p:cNvSpPr txBox="1">
            <a:spLocks noGrp="1"/>
          </p:cNvSpPr>
          <p:nvPr>
            <p:ph type="title"/>
          </p:nvPr>
        </p:nvSpPr>
        <p:spPr>
          <a:xfrm>
            <a:off x="4512025" y="1801423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/LET US HAVE A LOOK AT </a:t>
            </a:r>
            <a:r>
              <a:rPr lang="en" dirty="0">
                <a:solidFill>
                  <a:srgbClr val="C00000"/>
                </a:solidFill>
              </a:rPr>
              <a:t>YouTube</a:t>
            </a:r>
            <a:r>
              <a:rPr lang="en" dirty="0"/>
              <a:t> API</a:t>
            </a:r>
            <a:endParaRPr dirty="0"/>
          </a:p>
        </p:txBody>
      </p:sp>
      <p:grpSp>
        <p:nvGrpSpPr>
          <p:cNvPr id="1339" name="Google Shape;1339;p65"/>
          <p:cNvGrpSpPr/>
          <p:nvPr/>
        </p:nvGrpSpPr>
        <p:grpSpPr>
          <a:xfrm>
            <a:off x="964875" y="1224275"/>
            <a:ext cx="3028620" cy="2694948"/>
            <a:chOff x="964875" y="1173312"/>
            <a:chExt cx="3028620" cy="2694948"/>
          </a:xfrm>
        </p:grpSpPr>
        <p:sp>
          <p:nvSpPr>
            <p:cNvPr id="1340" name="Google Shape;1340;p65"/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1" name="Google Shape;1341;p65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342" name="Google Shape;1342;p65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5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5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65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6" name="Google Shape;1346;p65"/>
          <p:cNvGrpSpPr/>
          <p:nvPr/>
        </p:nvGrpSpPr>
        <p:grpSpPr>
          <a:xfrm>
            <a:off x="964875" y="3679525"/>
            <a:ext cx="1355700" cy="678900"/>
            <a:chOff x="1040525" y="3679525"/>
            <a:chExt cx="1355700" cy="678900"/>
          </a:xfrm>
        </p:grpSpPr>
        <p:sp>
          <p:nvSpPr>
            <p:cNvPr id="1347" name="Google Shape;1347;p65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1" name="Google Shape;1351;p65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352" name="Google Shape;1352;p65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65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65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65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65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7" name="Google Shape;1357;p65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65"/>
          <p:cNvGrpSpPr/>
          <p:nvPr/>
        </p:nvGrpSpPr>
        <p:grpSpPr>
          <a:xfrm>
            <a:off x="3552636" y="3919227"/>
            <a:ext cx="440861" cy="441047"/>
            <a:chOff x="3552636" y="3919227"/>
            <a:chExt cx="440861" cy="441047"/>
          </a:xfrm>
        </p:grpSpPr>
        <p:sp>
          <p:nvSpPr>
            <p:cNvPr id="1361" name="Google Shape;1361;p65"/>
            <p:cNvSpPr/>
            <p:nvPr/>
          </p:nvSpPr>
          <p:spPr>
            <a:xfrm>
              <a:off x="3552636" y="3919227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5"/>
            <p:cNvSpPr/>
            <p:nvPr/>
          </p:nvSpPr>
          <p:spPr>
            <a:xfrm>
              <a:off x="3653463" y="4020138"/>
              <a:ext cx="239200" cy="239225"/>
            </a:xfrm>
            <a:custGeom>
              <a:avLst/>
              <a:gdLst/>
              <a:ahLst/>
              <a:cxnLst/>
              <a:rect l="l" t="t" r="r" b="b"/>
              <a:pathLst>
                <a:path w="9568" h="9569" extrusionOk="0">
                  <a:moveTo>
                    <a:pt x="4781" y="0"/>
                  </a:moveTo>
                  <a:cubicBezTo>
                    <a:pt x="4495" y="0"/>
                    <a:pt x="4266" y="231"/>
                    <a:pt x="4266" y="517"/>
                  </a:cubicBezTo>
                  <a:lnTo>
                    <a:pt x="4266" y="1402"/>
                  </a:lnTo>
                  <a:cubicBezTo>
                    <a:pt x="4266" y="1683"/>
                    <a:pt x="4495" y="1912"/>
                    <a:pt x="4781" y="1912"/>
                  </a:cubicBezTo>
                  <a:cubicBezTo>
                    <a:pt x="5069" y="1912"/>
                    <a:pt x="5298" y="1683"/>
                    <a:pt x="5298" y="1402"/>
                  </a:cubicBezTo>
                  <a:lnTo>
                    <a:pt x="5298" y="517"/>
                  </a:lnTo>
                  <a:cubicBezTo>
                    <a:pt x="5298" y="231"/>
                    <a:pt x="5069" y="0"/>
                    <a:pt x="4781" y="0"/>
                  </a:cubicBezTo>
                  <a:close/>
                  <a:moveTo>
                    <a:pt x="1765" y="1252"/>
                  </a:moveTo>
                  <a:cubicBezTo>
                    <a:pt x="1633" y="1252"/>
                    <a:pt x="1501" y="1302"/>
                    <a:pt x="1401" y="1402"/>
                  </a:cubicBezTo>
                  <a:cubicBezTo>
                    <a:pt x="1198" y="1600"/>
                    <a:pt x="1198" y="1928"/>
                    <a:pt x="1401" y="2133"/>
                  </a:cubicBezTo>
                  <a:lnTo>
                    <a:pt x="2026" y="2757"/>
                  </a:lnTo>
                  <a:cubicBezTo>
                    <a:pt x="2128" y="2854"/>
                    <a:pt x="2256" y="2905"/>
                    <a:pt x="2388" y="2905"/>
                  </a:cubicBezTo>
                  <a:cubicBezTo>
                    <a:pt x="2522" y="2905"/>
                    <a:pt x="2654" y="2854"/>
                    <a:pt x="2756" y="2757"/>
                  </a:cubicBezTo>
                  <a:cubicBezTo>
                    <a:pt x="2956" y="2552"/>
                    <a:pt x="2956" y="2230"/>
                    <a:pt x="2756" y="2025"/>
                  </a:cubicBezTo>
                  <a:lnTo>
                    <a:pt x="2128" y="1402"/>
                  </a:lnTo>
                  <a:cubicBezTo>
                    <a:pt x="2028" y="1302"/>
                    <a:pt x="1896" y="1252"/>
                    <a:pt x="1765" y="1252"/>
                  </a:cubicBezTo>
                  <a:close/>
                  <a:moveTo>
                    <a:pt x="7800" y="1252"/>
                  </a:moveTo>
                  <a:cubicBezTo>
                    <a:pt x="7667" y="1252"/>
                    <a:pt x="7535" y="1302"/>
                    <a:pt x="7436" y="1402"/>
                  </a:cubicBezTo>
                  <a:lnTo>
                    <a:pt x="6813" y="2025"/>
                  </a:lnTo>
                  <a:cubicBezTo>
                    <a:pt x="6608" y="2230"/>
                    <a:pt x="6608" y="2552"/>
                    <a:pt x="6813" y="2757"/>
                  </a:cubicBezTo>
                  <a:cubicBezTo>
                    <a:pt x="6910" y="2854"/>
                    <a:pt x="7042" y="2905"/>
                    <a:pt x="7175" y="2905"/>
                  </a:cubicBezTo>
                  <a:cubicBezTo>
                    <a:pt x="7308" y="2905"/>
                    <a:pt x="7441" y="2854"/>
                    <a:pt x="7538" y="2757"/>
                  </a:cubicBezTo>
                  <a:lnTo>
                    <a:pt x="8168" y="2133"/>
                  </a:lnTo>
                  <a:cubicBezTo>
                    <a:pt x="8366" y="1928"/>
                    <a:pt x="8366" y="1600"/>
                    <a:pt x="8168" y="1402"/>
                  </a:cubicBezTo>
                  <a:cubicBezTo>
                    <a:pt x="8065" y="1302"/>
                    <a:pt x="7932" y="1252"/>
                    <a:pt x="7800" y="1252"/>
                  </a:cubicBezTo>
                  <a:close/>
                  <a:moveTo>
                    <a:pt x="516" y="4270"/>
                  </a:moveTo>
                  <a:cubicBezTo>
                    <a:pt x="230" y="4270"/>
                    <a:pt x="1" y="4501"/>
                    <a:pt x="1" y="4782"/>
                  </a:cubicBezTo>
                  <a:cubicBezTo>
                    <a:pt x="1" y="5068"/>
                    <a:pt x="230" y="5298"/>
                    <a:pt x="516" y="5298"/>
                  </a:cubicBezTo>
                  <a:lnTo>
                    <a:pt x="1396" y="5298"/>
                  </a:lnTo>
                  <a:cubicBezTo>
                    <a:pt x="1682" y="5298"/>
                    <a:pt x="1913" y="5068"/>
                    <a:pt x="1913" y="4782"/>
                  </a:cubicBezTo>
                  <a:cubicBezTo>
                    <a:pt x="1913" y="4501"/>
                    <a:pt x="1682" y="4270"/>
                    <a:pt x="1396" y="4270"/>
                  </a:cubicBezTo>
                  <a:close/>
                  <a:moveTo>
                    <a:pt x="8168" y="4270"/>
                  </a:moveTo>
                  <a:cubicBezTo>
                    <a:pt x="7880" y="4270"/>
                    <a:pt x="7651" y="4501"/>
                    <a:pt x="7651" y="4782"/>
                  </a:cubicBezTo>
                  <a:cubicBezTo>
                    <a:pt x="7651" y="5068"/>
                    <a:pt x="7880" y="5298"/>
                    <a:pt x="8168" y="5298"/>
                  </a:cubicBezTo>
                  <a:lnTo>
                    <a:pt x="9052" y="5298"/>
                  </a:lnTo>
                  <a:cubicBezTo>
                    <a:pt x="9334" y="5298"/>
                    <a:pt x="9568" y="5068"/>
                    <a:pt x="9568" y="4782"/>
                  </a:cubicBezTo>
                  <a:cubicBezTo>
                    <a:pt x="9568" y="4501"/>
                    <a:pt x="9334" y="4270"/>
                    <a:pt x="9052" y="4270"/>
                  </a:cubicBezTo>
                  <a:close/>
                  <a:moveTo>
                    <a:pt x="4781" y="2563"/>
                  </a:moveTo>
                  <a:cubicBezTo>
                    <a:pt x="3554" y="2563"/>
                    <a:pt x="2557" y="3559"/>
                    <a:pt x="2557" y="4782"/>
                  </a:cubicBezTo>
                  <a:cubicBezTo>
                    <a:pt x="2557" y="6009"/>
                    <a:pt x="3554" y="7006"/>
                    <a:pt x="4781" y="7006"/>
                  </a:cubicBezTo>
                  <a:cubicBezTo>
                    <a:pt x="6009" y="7006"/>
                    <a:pt x="7007" y="6009"/>
                    <a:pt x="7007" y="4782"/>
                  </a:cubicBezTo>
                  <a:cubicBezTo>
                    <a:pt x="7007" y="3559"/>
                    <a:pt x="6009" y="2563"/>
                    <a:pt x="4781" y="2563"/>
                  </a:cubicBezTo>
                  <a:close/>
                  <a:moveTo>
                    <a:pt x="2389" y="6663"/>
                  </a:moveTo>
                  <a:cubicBezTo>
                    <a:pt x="2257" y="6663"/>
                    <a:pt x="2125" y="6712"/>
                    <a:pt x="2026" y="6812"/>
                  </a:cubicBezTo>
                  <a:lnTo>
                    <a:pt x="1401" y="7435"/>
                  </a:lnTo>
                  <a:cubicBezTo>
                    <a:pt x="1198" y="7640"/>
                    <a:pt x="1198" y="7963"/>
                    <a:pt x="1401" y="8167"/>
                  </a:cubicBezTo>
                  <a:cubicBezTo>
                    <a:pt x="1504" y="8264"/>
                    <a:pt x="1632" y="8315"/>
                    <a:pt x="1765" y="8315"/>
                  </a:cubicBezTo>
                  <a:cubicBezTo>
                    <a:pt x="1897" y="8315"/>
                    <a:pt x="2031" y="8264"/>
                    <a:pt x="2128" y="8167"/>
                  </a:cubicBezTo>
                  <a:lnTo>
                    <a:pt x="2756" y="7543"/>
                  </a:lnTo>
                  <a:cubicBezTo>
                    <a:pt x="2956" y="7338"/>
                    <a:pt x="2956" y="7012"/>
                    <a:pt x="2756" y="6812"/>
                  </a:cubicBezTo>
                  <a:cubicBezTo>
                    <a:pt x="2654" y="6712"/>
                    <a:pt x="2522" y="6663"/>
                    <a:pt x="2389" y="6663"/>
                  </a:cubicBezTo>
                  <a:close/>
                  <a:moveTo>
                    <a:pt x="7175" y="6663"/>
                  </a:moveTo>
                  <a:cubicBezTo>
                    <a:pt x="7044" y="6663"/>
                    <a:pt x="6912" y="6712"/>
                    <a:pt x="6813" y="6812"/>
                  </a:cubicBezTo>
                  <a:cubicBezTo>
                    <a:pt x="6608" y="7012"/>
                    <a:pt x="6608" y="7338"/>
                    <a:pt x="6813" y="7543"/>
                  </a:cubicBezTo>
                  <a:lnTo>
                    <a:pt x="7436" y="8167"/>
                  </a:lnTo>
                  <a:cubicBezTo>
                    <a:pt x="7538" y="8264"/>
                    <a:pt x="7666" y="8315"/>
                    <a:pt x="7799" y="8315"/>
                  </a:cubicBezTo>
                  <a:cubicBezTo>
                    <a:pt x="7932" y="8315"/>
                    <a:pt x="8064" y="8264"/>
                    <a:pt x="8168" y="8167"/>
                  </a:cubicBezTo>
                  <a:cubicBezTo>
                    <a:pt x="8366" y="7963"/>
                    <a:pt x="8366" y="7635"/>
                    <a:pt x="8168" y="7435"/>
                  </a:cubicBezTo>
                  <a:lnTo>
                    <a:pt x="7538" y="6812"/>
                  </a:lnTo>
                  <a:cubicBezTo>
                    <a:pt x="7439" y="6712"/>
                    <a:pt x="7307" y="6663"/>
                    <a:pt x="7175" y="6663"/>
                  </a:cubicBezTo>
                  <a:close/>
                  <a:moveTo>
                    <a:pt x="4781" y="7650"/>
                  </a:moveTo>
                  <a:cubicBezTo>
                    <a:pt x="4495" y="7650"/>
                    <a:pt x="4266" y="7881"/>
                    <a:pt x="4266" y="8167"/>
                  </a:cubicBezTo>
                  <a:lnTo>
                    <a:pt x="4266" y="9051"/>
                  </a:lnTo>
                  <a:cubicBezTo>
                    <a:pt x="4266" y="9337"/>
                    <a:pt x="4495" y="9568"/>
                    <a:pt x="4781" y="9568"/>
                  </a:cubicBezTo>
                  <a:cubicBezTo>
                    <a:pt x="5069" y="9568"/>
                    <a:pt x="5298" y="9337"/>
                    <a:pt x="5298" y="9051"/>
                  </a:cubicBezTo>
                  <a:lnTo>
                    <a:pt x="5298" y="8167"/>
                  </a:lnTo>
                  <a:cubicBezTo>
                    <a:pt x="5298" y="7881"/>
                    <a:pt x="5069" y="7650"/>
                    <a:pt x="4781" y="765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65"/>
          <p:cNvGrpSpPr/>
          <p:nvPr/>
        </p:nvGrpSpPr>
        <p:grpSpPr>
          <a:xfrm>
            <a:off x="2282900" y="800475"/>
            <a:ext cx="1710600" cy="263700"/>
            <a:chOff x="2282900" y="800475"/>
            <a:chExt cx="1710600" cy="263700"/>
          </a:xfrm>
        </p:grpSpPr>
        <p:sp>
          <p:nvSpPr>
            <p:cNvPr id="1364" name="Google Shape;1364;p65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Google Shape;1368;p6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6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65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6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873</Words>
  <Application>Microsoft Office PowerPoint</Application>
  <PresentationFormat>On-screen Show (16:9)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Fira Code Light</vt:lpstr>
      <vt:lpstr>Oswald</vt:lpstr>
      <vt:lpstr>Fira Code</vt:lpstr>
      <vt:lpstr>Bebas Neue</vt:lpstr>
      <vt:lpstr>Arial</vt:lpstr>
      <vt:lpstr>How to Code Workshop by Slidesgo</vt:lpstr>
      <vt:lpstr>/Application Programming Interface (API)</vt:lpstr>
      <vt:lpstr>/CONCEPTS</vt:lpstr>
      <vt:lpstr>/ CONCEPTS</vt:lpstr>
      <vt:lpstr>PowerPoint Presentation</vt:lpstr>
      <vt:lpstr>/WHAT IS HTTP?</vt:lpstr>
      <vt:lpstr>/POST</vt:lpstr>
      <vt:lpstr>PowerPoint Presentation</vt:lpstr>
      <vt:lpstr>&lt;WATHER API URL EXAMPLE&gt;</vt:lpstr>
      <vt:lpstr>/LET US HAVE A LOOK AT YouTube API</vt:lpstr>
      <vt:lpstr>/ Refrences</vt:lpstr>
      <vt:lpstr>/THANKS!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/Application Programming Interface (API)</dc:title>
  <cp:lastModifiedBy>A E.S.A.</cp:lastModifiedBy>
  <cp:revision>33</cp:revision>
  <dcterms:modified xsi:type="dcterms:W3CDTF">2022-08-01T11:11:18Z</dcterms:modified>
</cp:coreProperties>
</file>