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673"/>
  </p:normalViewPr>
  <p:slideViewPr>
    <p:cSldViewPr snapToGrid="0" snapToObjects="1">
      <p:cViewPr varScale="1">
        <p:scale>
          <a:sx n="150" d="100"/>
          <a:sy n="150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7B8F-96C7-7024-473C-31EB9CFF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1709-429B-BFB7-D7D7-71E9E755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F20E-B48F-253C-E09D-3EEB7823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80DF-38D1-5E80-4119-0BCDC98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AE48-8126-CFEE-66A7-3E8C6614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766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4055-F8D0-72B8-0C3D-914E48D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250CF-53FA-BC7C-788F-CDF27CFAA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7CBD-F1AE-C561-ED00-3D8C4254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974F-064A-9D9C-0E98-416DF56F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7B61-9CA2-0787-C507-276B642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80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3C168-CFCC-67EC-CE74-BEE29759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EE17-8FD7-C7E4-36FA-4E837E27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88BA-B9E2-5C8C-F486-50C80C5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695E-77F1-5AC5-C4C8-5E9F8185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9A91-5018-568C-5140-D1EF514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70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EA00-DEDB-0D57-C0D3-D371600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1AE0-DC5F-9EAD-213E-412C21BC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9BA0-43DC-92AC-B786-8E5FF24A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FD05-0002-4F4F-A8AD-54A3B39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1AF5-7E04-DC01-9714-5E7CCEAA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94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EFC5-6403-4CC5-5344-9E8BED3C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98B9-0FDC-AB80-7B23-4B208118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F0B0-318B-6293-B4C5-99E8B56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F6AB-FC4A-2D77-BC88-9CECFA5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42A3-DEC9-0522-04BF-72802ABA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80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8E52-CA26-0741-F46C-5043A717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110F-7E1A-6425-785E-72DDAFC3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F34D7-2EED-BCC5-FBFA-0C54E356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322D-FDBA-4E6F-25C8-FD84C856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2774-68C1-5B04-9AB9-F102CA39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7158-35A5-E313-C4D8-A19436A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50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EC07-1CE6-5C4E-E61D-B88A449B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9CF0-8253-B23E-279D-C51D737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7436-ECC0-5ECC-0295-90D90AFB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933F6-2699-F4F2-169A-74CF33F9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F9C27-BA60-1770-5C26-1D6A217F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EDE3-D430-F26A-E46B-786FF43B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9F24C-18CB-BD5E-1946-82E82E40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77BA8-81FB-DE61-C820-D2EF026B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81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1446-1FF2-5681-E020-C2FA1513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2302-FBDE-7CD5-4E33-0759429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F548B-41B6-5F11-4406-10359D4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A370-3B06-7887-56C1-3618F5F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31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B4A1-E35B-8D72-5DAD-3D277E65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E3A5-AC02-C983-A717-BE8072BD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1F583-50B5-1C02-49EE-0B13C0C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291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6772-0BFF-D93A-4E51-72E153BC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5D37-88C8-D4BE-E1CD-9C44EB0A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A0E3-16F2-4EA9-CC1E-E7B697C5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BFA6-4BAE-AFD8-7202-5A28D9C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0AEA-801F-3A80-6276-65CF947C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DFF94-4D53-749F-2E71-C9A4F490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62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E07C-8BFB-D647-7352-B98C160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117D1-3676-5963-D935-EB5EF8BD6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7A09-52D8-17B2-A72E-C4F183E4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0B8D-ED2C-843A-2BDC-59A527BD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F963-364B-4E1F-4179-9889A8E2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B8007-F957-9388-83EA-A0084AD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707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4D5C5-7E93-BAED-3821-FE63FB3C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DEA-D623-1C27-CA47-2BC57733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D83E-209F-A978-5D85-8928F94D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F638-162F-64D5-CF36-D14C7B76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3E6F-0C7F-0EA6-43A8-9A31183C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40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56B6A-DFEC-ED87-C706-CEDB9782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70" y="704088"/>
            <a:ext cx="5940230" cy="1609344"/>
          </a:xfrm>
        </p:spPr>
        <p:txBody>
          <a:bodyPr anchor="t"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SA" sz="5400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Misk Data Science Immersive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869A-9972-9BE2-2F98-5B3F8713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2024674"/>
          </a:xfrm>
        </p:spPr>
        <p:txBody>
          <a:bodyPr>
            <a:normAutofit/>
          </a:bodyPr>
          <a:lstStyle/>
          <a:p>
            <a:pPr algn="l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Tammates</a:t>
            </a:r>
            <a:r>
              <a:rPr lang="en-SA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Lina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Alhuri</a:t>
            </a:r>
            <a:endParaRPr lang="ar-SA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A" sz="1400" dirty="0">
                <a:solidFill>
                  <a:schemeClr val="bg2">
                    <a:lumMod val="50000"/>
                  </a:schemeClr>
                </a:solidFill>
              </a:rPr>
              <a:t>Ammar Alfaifi</a:t>
            </a:r>
            <a:endParaRPr lang="ar-SA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Abdulrahman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Aleid</a:t>
            </a:r>
            <a:endParaRPr lang="ar-SA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Omar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Alshamrani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Yunus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Alamri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appliance, white goods&#10;&#10;Description automatically generated">
            <a:extLst>
              <a:ext uri="{FF2B5EF4-FFF2-40B4-BE49-F238E27FC236}">
                <a16:creationId xmlns:a16="http://schemas.microsoft.com/office/drawing/2014/main" id="{3D63E569-35C0-95AE-61EA-402F0C13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4" r="7715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63585-7AB5-5D44-FFCB-A3C08873F2EA}"/>
              </a:ext>
            </a:extLst>
          </p:cNvPr>
          <p:cNvSpPr txBox="1"/>
          <p:nvPr/>
        </p:nvSpPr>
        <p:spPr>
          <a:xfrm>
            <a:off x="446854" y="3800704"/>
            <a:ext cx="43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 Reputation Poll</a:t>
            </a:r>
            <a:endParaRPr lang="en-SA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741145"/>
          </a:xfrm>
        </p:spPr>
        <p:txBody>
          <a:bodyPr>
            <a:normAutofit/>
          </a:bodyPr>
          <a:lstStyle/>
          <a:p>
            <a:r>
              <a:rPr lang="en-SA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Misk Data Science Immersive</a:t>
            </a:r>
            <a:endParaRPr lang="en-SA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A80C02-B341-B1C1-7D24-FACFF260E3CA}"/>
              </a:ext>
            </a:extLst>
          </p:cNvPr>
          <p:cNvSpPr txBox="1"/>
          <p:nvPr/>
        </p:nvSpPr>
        <p:spPr>
          <a:xfrm>
            <a:off x="664141" y="1655546"/>
            <a:ext cx="57462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About the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Exploratory data analysis (EDA)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Visualization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Results</a:t>
            </a:r>
            <a:endParaRPr lang="en-SA" sz="2800" dirty="0">
              <a:solidFill>
                <a:schemeClr val="accent5">
                  <a:lumMod val="75000"/>
                </a:schemeClr>
              </a:solidFill>
              <a:latin typeface="Times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800" dirty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E18FA-A3E6-6216-DEE0-F3346452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73078" y="2563642"/>
            <a:ext cx="5918922" cy="4293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629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SA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About the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62F9C-EAE3-50FD-33E6-6137454C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776" y="1465884"/>
            <a:ext cx="2959608" cy="1315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803DC-1335-FC5E-82FE-E81AC048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092" y="3429000"/>
            <a:ext cx="1987296" cy="2015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61B05-7CA4-AD61-9996-B0FBE28B0554}"/>
              </a:ext>
            </a:extLst>
          </p:cNvPr>
          <p:cNvSpPr txBox="1"/>
          <p:nvPr/>
        </p:nvSpPr>
        <p:spPr>
          <a:xfrm>
            <a:off x="356616" y="1737034"/>
            <a:ext cx="831189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Source: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This survey is the result of a partnership between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Axios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and Harris Poll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Methodology: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It is </a:t>
            </a:r>
            <a:r>
              <a:rPr lang="en-US" i="1" dirty="0">
                <a:latin typeface="Times" pitchFamily="2" charset="0"/>
              </a:rPr>
              <a:t>based on a survey of 33,096 Americans in a nationally representative sample conducted March 11-April 3, 2022.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SA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3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Exploratory data analysis (EDA)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5912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86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Results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129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040B2-0ABC-49E5-B5EC-9EDEA3018B73}"/>
              </a:ext>
            </a:extLst>
          </p:cNvPr>
          <p:cNvSpPr txBox="1"/>
          <p:nvPr/>
        </p:nvSpPr>
        <p:spPr>
          <a:xfrm>
            <a:off x="558799" y="1134533"/>
            <a:ext cx="86021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400" dirty="0">
                <a:latin typeface="Times" pitchFamily="2" charset="0"/>
              </a:rPr>
              <a:t>The dataset is collaboration between Axios &amp; Haris Poll.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W</a:t>
            </a:r>
            <a:r>
              <a:rPr lang="en-SA" sz="2400" dirty="0">
                <a:latin typeface="Times" pitchFamily="2" charset="0"/>
              </a:rPr>
              <a:t>e showed some research questions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W</a:t>
            </a:r>
            <a:r>
              <a:rPr lang="en-SA" sz="2400" dirty="0">
                <a:latin typeface="Times" pitchFamily="2" charset="0"/>
              </a:rPr>
              <a:t>e tested hypothises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SA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9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1386AF98-C03B-CC33-8925-742B48E08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-15609" b="15609"/>
          <a:stretch/>
        </p:blipFill>
        <p:spPr>
          <a:xfrm>
            <a:off x="0" y="-1268437"/>
            <a:ext cx="12192000" cy="8126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65" y="2133605"/>
            <a:ext cx="7399867" cy="2590789"/>
          </a:xfrm>
        </p:spPr>
        <p:txBody>
          <a:bodyPr anchor="t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sz="9600" b="1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Thank you.</a:t>
            </a:r>
            <a:endParaRPr lang="en-US" sz="9600" b="1" dirty="0">
              <a:solidFill>
                <a:schemeClr val="accent5">
                  <a:lumMod val="50000"/>
                </a:schemeClr>
              </a:solidFill>
              <a:latin typeface="Times" pitchFamily="2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9762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108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</vt:lpstr>
      <vt:lpstr>Office Theme</vt:lpstr>
      <vt:lpstr>Misk Data Science Immersive</vt:lpstr>
      <vt:lpstr>Misk Data Science Immersive</vt:lpstr>
      <vt:lpstr>About the dataset</vt:lpstr>
      <vt:lpstr>Exploratory data analysis (EDA)</vt:lpstr>
      <vt:lpstr>Visualization</vt:lpstr>
      <vt:lpstr>Results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SULAIMAN ALFAIFI</dc:creator>
  <cp:lastModifiedBy>AMMAR SULAIMAN ALFAIFI</cp:lastModifiedBy>
  <cp:revision>24</cp:revision>
  <dcterms:created xsi:type="dcterms:W3CDTF">2022-06-21T05:16:46Z</dcterms:created>
  <dcterms:modified xsi:type="dcterms:W3CDTF">2022-06-21T12:06:31Z</dcterms:modified>
</cp:coreProperties>
</file>