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8" r:id="rId1"/>
    <p:sldMasterId id="2147483699" r:id="rId2"/>
  </p:sldMasterIdLst>
  <p:notesMasterIdLst>
    <p:notesMasterId r:id="rId26"/>
  </p:notesMasterIdLst>
  <p:sldIdLst>
    <p:sldId id="256" r:id="rId3"/>
    <p:sldId id="258" r:id="rId4"/>
    <p:sldId id="259" r:id="rId5"/>
    <p:sldId id="261" r:id="rId6"/>
    <p:sldId id="316" r:id="rId7"/>
    <p:sldId id="317" r:id="rId8"/>
    <p:sldId id="318" r:id="rId9"/>
    <p:sldId id="319" r:id="rId10"/>
    <p:sldId id="322" r:id="rId11"/>
    <p:sldId id="321" r:id="rId12"/>
    <p:sldId id="344" r:id="rId13"/>
    <p:sldId id="327" r:id="rId14"/>
    <p:sldId id="334" r:id="rId15"/>
    <p:sldId id="335" r:id="rId16"/>
    <p:sldId id="336" r:id="rId17"/>
    <p:sldId id="337" r:id="rId18"/>
    <p:sldId id="342" r:id="rId19"/>
    <p:sldId id="338" r:id="rId20"/>
    <p:sldId id="343" r:id="rId21"/>
    <p:sldId id="339" r:id="rId22"/>
    <p:sldId id="294" r:id="rId23"/>
    <p:sldId id="341" r:id="rId24"/>
    <p:sldId id="260" r:id="rId25"/>
  </p:sldIdLst>
  <p:sldSz cx="9144000" cy="5143500" type="screen16x9"/>
  <p:notesSz cx="6858000" cy="9144000"/>
  <p:embeddedFontLst>
    <p:embeddedFont>
      <p:font typeface="Montserrat" panose="00000500000000000000" pitchFamily="2" charset="0"/>
      <p:regular r:id="rId27"/>
      <p:bold r:id="rId28"/>
      <p:italic r:id="rId29"/>
      <p:boldItalic r:id="rId30"/>
    </p:embeddedFont>
    <p:embeddedFont>
      <p:font typeface="Titillium Web" panose="00000500000000000000" pitchFamily="2" charset="0"/>
      <p:regular r:id="rId31"/>
      <p:bold r:id="rId32"/>
      <p:italic r:id="rId33"/>
      <p:boldItalic r:id="rId34"/>
    </p:embeddedFont>
    <p:embeddedFont>
      <p:font typeface="Titillium Web Light" panose="00000400000000000000" pitchFamily="2"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2D2E21DD-E8D0-4242-A560-295670A24231}">
          <p14:sldIdLst>
            <p14:sldId id="256"/>
            <p14:sldId id="258"/>
            <p14:sldId id="259"/>
            <p14:sldId id="261"/>
            <p14:sldId id="316"/>
            <p14:sldId id="317"/>
            <p14:sldId id="318"/>
            <p14:sldId id="319"/>
            <p14:sldId id="322"/>
            <p14:sldId id="321"/>
            <p14:sldId id="344"/>
            <p14:sldId id="327"/>
            <p14:sldId id="334"/>
            <p14:sldId id="335"/>
            <p14:sldId id="336"/>
            <p14:sldId id="337"/>
            <p14:sldId id="342"/>
            <p14:sldId id="338"/>
            <p14:sldId id="343"/>
            <p14:sldId id="339"/>
            <p14:sldId id="294"/>
            <p14:sldId id="341"/>
            <p14:sldId id="260"/>
          </p14:sldIdLst>
        </p14:section>
      </p14:sectionLst>
    </p:ex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9DFF"/>
    <a:srgbClr val="7753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5D551CD-C2F9-4963-96EE-01A4E5600587}">
  <a:tblStyle styleId="{65D551CD-C2F9-4963-96EE-01A4E560058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29" autoAdjust="0"/>
    <p:restoredTop sz="96374" autoAdjust="0"/>
  </p:normalViewPr>
  <p:slideViewPr>
    <p:cSldViewPr snapToGrid="0">
      <p:cViewPr varScale="1">
        <p:scale>
          <a:sx n="109" d="100"/>
          <a:sy n="109" d="100"/>
        </p:scale>
        <p:origin x="912"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font" Target="fonts/font8.fntdata"/><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7.fntdata"/><Relationship Id="rId38" Type="http://schemas.openxmlformats.org/officeDocument/2006/relationships/font" Target="fonts/font12.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3.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7"/>
        <p:cNvGrpSpPr/>
        <p:nvPr/>
      </p:nvGrpSpPr>
      <p:grpSpPr>
        <a:xfrm>
          <a:off x="0" y="0"/>
          <a:ext cx="0" cy="0"/>
          <a:chOff x="0" y="0"/>
          <a:chExt cx="0" cy="0"/>
        </a:xfrm>
      </p:grpSpPr>
      <p:sp>
        <p:nvSpPr>
          <p:cNvPr id="788" name="Google Shape;788;gfad2331100_0_2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9" name="Google Shape;789;gfad2331100_0_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6"/>
        <p:cNvGrpSpPr/>
        <p:nvPr/>
      </p:nvGrpSpPr>
      <p:grpSpPr>
        <a:xfrm>
          <a:off x="0" y="0"/>
          <a:ext cx="0" cy="0"/>
          <a:chOff x="0" y="0"/>
          <a:chExt cx="0" cy="0"/>
        </a:xfrm>
      </p:grpSpPr>
      <p:sp>
        <p:nvSpPr>
          <p:cNvPr id="2807" name="Google Shape;2807;gf76327ca34_0_26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8" name="Google Shape;2808;gf76327ca34_0_26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996049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8"/>
        <p:cNvGrpSpPr/>
        <p:nvPr/>
      </p:nvGrpSpPr>
      <p:grpSpPr>
        <a:xfrm>
          <a:off x="0" y="0"/>
          <a:ext cx="0" cy="0"/>
          <a:chOff x="0" y="0"/>
          <a:chExt cx="0" cy="0"/>
        </a:xfrm>
      </p:grpSpPr>
      <p:sp>
        <p:nvSpPr>
          <p:cNvPr id="3109" name="Google Shape;3109;gcb675c3222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0" name="Google Shape;3110;gcb675c3222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Value counts of products or sectors</a:t>
            </a:r>
            <a:endParaRPr dirty="0"/>
          </a:p>
        </p:txBody>
      </p:sp>
    </p:spTree>
    <p:extLst>
      <p:ext uri="{BB962C8B-B14F-4D97-AF65-F5344CB8AC3E}">
        <p14:creationId xmlns:p14="http://schemas.microsoft.com/office/powerpoint/2010/main" val="16241578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1"/>
        <p:cNvGrpSpPr/>
        <p:nvPr/>
      </p:nvGrpSpPr>
      <p:grpSpPr>
        <a:xfrm>
          <a:off x="0" y="0"/>
          <a:ext cx="0" cy="0"/>
          <a:chOff x="0" y="0"/>
          <a:chExt cx="0" cy="0"/>
        </a:xfrm>
      </p:grpSpPr>
      <p:sp>
        <p:nvSpPr>
          <p:cNvPr id="3202" name="Google Shape;3202;gcb675c3222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3" name="Google Shape;3203;gcb675c3222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5892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3"/>
        <p:cNvGrpSpPr/>
        <p:nvPr/>
      </p:nvGrpSpPr>
      <p:grpSpPr>
        <a:xfrm>
          <a:off x="0" y="0"/>
          <a:ext cx="0" cy="0"/>
          <a:chOff x="0" y="0"/>
          <a:chExt cx="0" cy="0"/>
        </a:xfrm>
      </p:grpSpPr>
      <p:sp>
        <p:nvSpPr>
          <p:cNvPr id="3244" name="Google Shape;3244;gcb675c3222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5" name="Google Shape;3245;gcb675c3222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sz="1100" b="0" i="0" u="none" strike="noStrike" cap="none" dirty="0">
                <a:solidFill>
                  <a:srgbClr val="000000"/>
                </a:solidFill>
                <a:effectLst/>
                <a:latin typeface="Arial"/>
                <a:ea typeface="Arial"/>
                <a:cs typeface="Arial"/>
                <a:sym typeface="Arial"/>
              </a:rPr>
              <a:t>The social development bank encourages citizens in their 20-30s to become entrepreneurs by providing them with most business loans.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977569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1"/>
        <p:cNvGrpSpPr/>
        <p:nvPr/>
      </p:nvGrpSpPr>
      <p:grpSpPr>
        <a:xfrm>
          <a:off x="0" y="0"/>
          <a:ext cx="0" cy="0"/>
          <a:chOff x="0" y="0"/>
          <a:chExt cx="0" cy="0"/>
        </a:xfrm>
      </p:grpSpPr>
      <p:sp>
        <p:nvSpPr>
          <p:cNvPr id="3262" name="Google Shape;3262;gcb675c3222_0_14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3" name="Google Shape;3263;gcb675c3222_0_14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r>
              <a:rPr lang="en-US" sz="1100" b="0" i="0" u="none" strike="noStrike" cap="none" dirty="0">
                <a:solidFill>
                  <a:srgbClr val="000000"/>
                </a:solidFill>
                <a:effectLst/>
                <a:latin typeface="Arial"/>
                <a:ea typeface="Arial"/>
                <a:cs typeface="Arial"/>
                <a:sym typeface="Arial"/>
              </a:rPr>
              <a:t>Social development bank also gives entrepreneur loans to applicant from smaller cities to help these cities grow.</a:t>
            </a:r>
          </a:p>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r>
              <a:rPr lang="en-US" sz="1100" b="0" i="0" u="none" strike="noStrike" cap="none" dirty="0">
                <a:solidFill>
                  <a:srgbClr val="000000"/>
                </a:solidFill>
                <a:effectLst/>
                <a:latin typeface="Arial"/>
                <a:ea typeface="Arial"/>
                <a:cs typeface="Arial"/>
                <a:sym typeface="Arial"/>
              </a:rPr>
              <a:t>Low-income applicants benefits the most from entrepreneur loans to increase their income.</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1941350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1"/>
        <p:cNvGrpSpPr/>
        <p:nvPr/>
      </p:nvGrpSpPr>
      <p:grpSpPr>
        <a:xfrm>
          <a:off x="0" y="0"/>
          <a:ext cx="0" cy="0"/>
          <a:chOff x="0" y="0"/>
          <a:chExt cx="0" cy="0"/>
        </a:xfrm>
      </p:grpSpPr>
      <p:sp>
        <p:nvSpPr>
          <p:cNvPr id="3262" name="Google Shape;3262;gcb675c3222_0_14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3" name="Google Shape;3263;gcb675c3222_0_14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1st graph: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 As of 2020, women's contribution to the economy has increased after a sharp decline in 2019-2020. That could be because of general budget cuts, where the kingdom started to tax people by 5%.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2nd graph: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 Women contributed to economy by taking out loans and spend them on the cars sector.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 The SDB was providing financial support by giving out car loans to women a year after women driving became legal in KSA. </a:t>
            </a:r>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13557922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1"/>
        <p:cNvGrpSpPr/>
        <p:nvPr/>
      </p:nvGrpSpPr>
      <p:grpSpPr>
        <a:xfrm>
          <a:off x="0" y="0"/>
          <a:ext cx="0" cy="0"/>
          <a:chOff x="0" y="0"/>
          <a:chExt cx="0" cy="0"/>
        </a:xfrm>
      </p:grpSpPr>
      <p:sp>
        <p:nvSpPr>
          <p:cNvPr id="3262" name="Google Shape;3262;gcb675c3222_0_14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3" name="Google Shape;3263;gcb675c3222_0_14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r>
              <a:rPr lang="en-US" sz="1100" b="0" i="0" u="none" strike="noStrike" cap="none" dirty="0">
                <a:solidFill>
                  <a:srgbClr val="000000"/>
                </a:solidFill>
                <a:effectLst/>
                <a:latin typeface="Arial"/>
                <a:ea typeface="Arial"/>
                <a:cs typeface="Arial"/>
                <a:sym typeface="Arial"/>
              </a:rPr>
              <a:t>Renovation graph:</a:t>
            </a:r>
          </a:p>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r>
              <a:rPr lang="en-US" sz="1100" b="0" i="0" u="none" strike="noStrike" cap="none" dirty="0">
                <a:solidFill>
                  <a:srgbClr val="000000"/>
                </a:solidFill>
                <a:effectLst/>
                <a:latin typeface="Arial"/>
                <a:ea typeface="Arial"/>
                <a:cs typeface="Arial"/>
                <a:sym typeface="Arial"/>
              </a:rPr>
              <a:t>Renovation loans are given to both high- and low-income clients alike, however the low- and very-low-income seem to be the targeted population for this product because they receive the highest amount of money on average. </a:t>
            </a:r>
          </a:p>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endParaRPr lang="en-US" sz="1100" b="0" i="0" u="none" strike="noStrike" cap="none" dirty="0">
              <a:solidFill>
                <a:srgbClr val="000000"/>
              </a:solidFill>
              <a:effectLst/>
              <a:latin typeface="Arial"/>
              <a:ea typeface="Arial"/>
              <a:cs typeface="Arial"/>
              <a:sym typeface="Arial"/>
            </a:endParaRPr>
          </a:p>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r>
              <a:rPr lang="en-US" sz="1100" b="0" i="0" u="none" strike="noStrike" cap="none" dirty="0">
                <a:solidFill>
                  <a:srgbClr val="000000"/>
                </a:solidFill>
                <a:effectLst/>
                <a:latin typeface="Arial"/>
                <a:ea typeface="Arial"/>
                <a:cs typeface="Arial"/>
                <a:sym typeface="Arial"/>
              </a:rPr>
              <a:t>Income table: </a:t>
            </a:r>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b="0" i="0" u="none" strike="noStrike" cap="none" dirty="0">
                <a:solidFill>
                  <a:srgbClr val="000000"/>
                </a:solidFill>
                <a:effectLst/>
                <a:latin typeface="Arial"/>
                <a:ea typeface="Arial"/>
                <a:cs typeface="Arial"/>
                <a:sym typeface="Arial"/>
              </a:rPr>
              <a:t>People with very low income get renovation loan more then any other category which indicate that the SDB give this loan to the low income</a:t>
            </a:r>
          </a:p>
        </p:txBody>
      </p:sp>
    </p:spTree>
    <p:extLst>
      <p:ext uri="{BB962C8B-B14F-4D97-AF65-F5344CB8AC3E}">
        <p14:creationId xmlns:p14="http://schemas.microsoft.com/office/powerpoint/2010/main" val="21413152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1"/>
        <p:cNvGrpSpPr/>
        <p:nvPr/>
      </p:nvGrpSpPr>
      <p:grpSpPr>
        <a:xfrm>
          <a:off x="0" y="0"/>
          <a:ext cx="0" cy="0"/>
          <a:chOff x="0" y="0"/>
          <a:chExt cx="0" cy="0"/>
        </a:xfrm>
      </p:grpSpPr>
      <p:sp>
        <p:nvSpPr>
          <p:cNvPr id="3262" name="Google Shape;3262;gcb675c3222_0_14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3" name="Google Shape;3263;gcb675c3222_0_14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r>
              <a:rPr lang="en-GB" sz="1100" dirty="0">
                <a:solidFill>
                  <a:schemeClr val="dk1"/>
                </a:solidFill>
                <a:latin typeface="Montserrat"/>
                <a:sym typeface="Titillium Web"/>
              </a:rPr>
              <a:t>The majority of people who got renovation loans are people with bigger families (5+ members). </a:t>
            </a:r>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GB" sz="1100" dirty="0">
                <a:solidFill>
                  <a:schemeClr val="dk1"/>
                </a:solidFill>
                <a:latin typeface="Montserrat"/>
                <a:sym typeface="Titillium Web"/>
              </a:rPr>
              <a:t>The other family sizes combined account for half the number of bigger families.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2115303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1"/>
        <p:cNvGrpSpPr/>
        <p:nvPr/>
      </p:nvGrpSpPr>
      <p:grpSpPr>
        <a:xfrm>
          <a:off x="0" y="0"/>
          <a:ext cx="0" cy="0"/>
          <a:chOff x="0" y="0"/>
          <a:chExt cx="0" cy="0"/>
        </a:xfrm>
      </p:grpSpPr>
      <p:sp>
        <p:nvSpPr>
          <p:cNvPr id="3262" name="Google Shape;3262;gcb675c3222_0_14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3" name="Google Shape;3263;gcb675c3222_0_14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dirty="0"/>
              <a:t>Massive growth in private sector’s loan counts in 2022 indicates an overall growth. </a:t>
            </a:r>
          </a:p>
          <a:p>
            <a:pPr marL="171450" lvl="0" indent="-171450" algn="l" rtl="0">
              <a:spcBef>
                <a:spcPts val="0"/>
              </a:spcBef>
              <a:spcAft>
                <a:spcPts val="0"/>
              </a:spcAft>
            </a:pPr>
            <a:r>
              <a:rPr lang="en-US" dirty="0"/>
              <a:t>There has been a decline in the years 2018 – 2020 for both the amount of loans given and the total spending.</a:t>
            </a:r>
          </a:p>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r>
              <a:rPr lang="en-US" dirty="0"/>
              <a:t>Especially in 2020 as the private sector was allocated no budget.</a:t>
            </a:r>
          </a:p>
          <a:p>
            <a:pPr marL="171450" lvl="0" indent="-171450" algn="l" rtl="0">
              <a:spcBef>
                <a:spcPts val="0"/>
              </a:spcBef>
              <a:spcAft>
                <a:spcPts val="0"/>
              </a:spcAft>
            </a:pPr>
            <a:r>
              <a:rPr lang="en-US" dirty="0"/>
              <a:t>The amount of loans given for the private sector has more than tripled in the past year only.</a:t>
            </a:r>
          </a:p>
          <a:p>
            <a:pPr marL="171450" lvl="0" indent="-171450" algn="l" rtl="0">
              <a:spcBef>
                <a:spcPts val="0"/>
              </a:spcBef>
              <a:spcAft>
                <a:spcPts val="0"/>
              </a:spcAft>
            </a:pPr>
            <a:r>
              <a:rPr lang="en-US" dirty="0"/>
              <a:t>Which indicates a growth in the private sector.</a:t>
            </a:r>
          </a:p>
        </p:txBody>
      </p:sp>
    </p:spTree>
    <p:extLst>
      <p:ext uri="{BB962C8B-B14F-4D97-AF65-F5344CB8AC3E}">
        <p14:creationId xmlns:p14="http://schemas.microsoft.com/office/powerpoint/2010/main" val="4082985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SA" dirty="0"/>
          </a:p>
        </p:txBody>
      </p:sp>
    </p:spTree>
    <p:extLst>
      <p:ext uri="{BB962C8B-B14F-4D97-AF65-F5344CB8AC3E}">
        <p14:creationId xmlns:p14="http://schemas.microsoft.com/office/powerpoint/2010/main" val="38325195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4"/>
        <p:cNvGrpSpPr/>
        <p:nvPr/>
      </p:nvGrpSpPr>
      <p:grpSpPr>
        <a:xfrm>
          <a:off x="0" y="0"/>
          <a:ext cx="0" cy="0"/>
          <a:chOff x="0" y="0"/>
          <a:chExt cx="0" cy="0"/>
        </a:xfrm>
      </p:grpSpPr>
      <p:sp>
        <p:nvSpPr>
          <p:cNvPr id="1115" name="Google Shape;1115;gfad2331100_0_7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6" name="Google Shape;1116;gfad2331100_0_7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3"/>
        <p:cNvGrpSpPr/>
        <p:nvPr/>
      </p:nvGrpSpPr>
      <p:grpSpPr>
        <a:xfrm>
          <a:off x="0" y="0"/>
          <a:ext cx="0" cy="0"/>
          <a:chOff x="0" y="0"/>
          <a:chExt cx="0" cy="0"/>
        </a:xfrm>
      </p:grpSpPr>
      <p:sp>
        <p:nvSpPr>
          <p:cNvPr id="3374" name="Google Shape;3374;gcb675c3222_0_3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5" name="Google Shape;3375;gcb675c3222_0_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225316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8"/>
        <p:cNvGrpSpPr/>
        <p:nvPr/>
      </p:nvGrpSpPr>
      <p:grpSpPr>
        <a:xfrm>
          <a:off x="0" y="0"/>
          <a:ext cx="0" cy="0"/>
          <a:chOff x="0" y="0"/>
          <a:chExt cx="0" cy="0"/>
        </a:xfrm>
      </p:grpSpPr>
      <p:sp>
        <p:nvSpPr>
          <p:cNvPr id="3569" name="Google Shape;3569;gcb597d6056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0" name="Google Shape;3570;gcb597d6056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9"/>
        <p:cNvGrpSpPr/>
        <p:nvPr/>
      </p:nvGrpSpPr>
      <p:grpSpPr>
        <a:xfrm>
          <a:off x="0" y="0"/>
          <a:ext cx="0" cy="0"/>
          <a:chOff x="0" y="0"/>
          <a:chExt cx="0" cy="0"/>
        </a:xfrm>
      </p:grpSpPr>
      <p:sp>
        <p:nvSpPr>
          <p:cNvPr id="3540" name="Google Shape;3540;gcb675c3222_0_5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1" name="Google Shape;3541;gcb675c3222_0_5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Challenge#1: </a:t>
            </a:r>
          </a:p>
          <a:p>
            <a:pPr marL="0" lvl="0" indent="0" algn="l" rtl="0">
              <a:spcBef>
                <a:spcPts val="0"/>
              </a:spcBef>
              <a:spcAft>
                <a:spcPts val="0"/>
              </a:spcAft>
              <a:buNone/>
            </a:pPr>
            <a:r>
              <a:rPr lang="en-US" dirty="0"/>
              <a:t>Some columns were present in 2018-2020 but not in 2021 or 2022</a:t>
            </a:r>
            <a:endParaRPr dirty="0"/>
          </a:p>
        </p:txBody>
      </p:sp>
    </p:spTree>
    <p:extLst>
      <p:ext uri="{BB962C8B-B14F-4D97-AF65-F5344CB8AC3E}">
        <p14:creationId xmlns:p14="http://schemas.microsoft.com/office/powerpoint/2010/main" val="6252881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5"/>
        <p:cNvGrpSpPr/>
        <p:nvPr/>
      </p:nvGrpSpPr>
      <p:grpSpPr>
        <a:xfrm>
          <a:off x="0" y="0"/>
          <a:ext cx="0" cy="0"/>
          <a:chOff x="0" y="0"/>
          <a:chExt cx="0" cy="0"/>
        </a:xfrm>
      </p:grpSpPr>
      <p:sp>
        <p:nvSpPr>
          <p:cNvPr id="1406" name="Google Shape;1406;gcb5b8cb8aa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7" name="Google Shape;1407;gcb5b8cb8aa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0"/>
        <p:cNvGrpSpPr/>
        <p:nvPr/>
      </p:nvGrpSpPr>
      <p:grpSpPr>
        <a:xfrm>
          <a:off x="0" y="0"/>
          <a:ext cx="0" cy="0"/>
          <a:chOff x="0" y="0"/>
          <a:chExt cx="0" cy="0"/>
        </a:xfrm>
      </p:grpSpPr>
      <p:sp>
        <p:nvSpPr>
          <p:cNvPr id="1231" name="Google Shape;1231;gcb5b8cb8a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2" name="Google Shape;1232;gcb5b8cb8a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1"/>
        <p:cNvGrpSpPr/>
        <p:nvPr/>
      </p:nvGrpSpPr>
      <p:grpSpPr>
        <a:xfrm>
          <a:off x="0" y="0"/>
          <a:ext cx="0" cy="0"/>
          <a:chOff x="0" y="0"/>
          <a:chExt cx="0" cy="0"/>
        </a:xfrm>
      </p:grpSpPr>
      <p:sp>
        <p:nvSpPr>
          <p:cNvPr id="1472" name="Google Shape;1472;gf67d8f6e70_0_2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3" name="Google Shape;1473;gf67d8f6e70_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2"/>
        <p:cNvGrpSpPr/>
        <p:nvPr/>
      </p:nvGrpSpPr>
      <p:grpSpPr>
        <a:xfrm>
          <a:off x="0" y="0"/>
          <a:ext cx="0" cy="0"/>
          <a:chOff x="0" y="0"/>
          <a:chExt cx="0" cy="0"/>
        </a:xfrm>
      </p:grpSpPr>
      <p:sp>
        <p:nvSpPr>
          <p:cNvPr id="1773" name="Google Shape;1773;gf67d8f6e70_0_5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4" name="Google Shape;1774;gf67d8f6e70_0_5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endParaRPr lang="en-US" sz="1100" b="0" i="0" u="none" strike="noStrike" cap="none" dirty="0">
              <a:solidFill>
                <a:srgbClr val="000000"/>
              </a:solidFill>
              <a:effectLst/>
              <a:latin typeface="Arial"/>
              <a:ea typeface="Arial"/>
              <a:cs typeface="Arial"/>
              <a:sym typeface="Arial"/>
            </a:endParaRPr>
          </a:p>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endParaRPr lang="en-US" sz="1100" b="0" i="0" u="none" strike="noStrike" cap="none" dirty="0">
              <a:solidFill>
                <a:srgbClr val="000000"/>
              </a:solidFill>
              <a:effectLst/>
              <a:latin typeface="Arial"/>
              <a:ea typeface="Arial"/>
              <a:cs typeface="Arial"/>
              <a:sym typeface="Arial"/>
            </a:endParaRPr>
          </a:p>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endParaRPr lang="en-US" sz="1100" b="0" i="0" u="none" strike="noStrike" cap="none" dirty="0">
              <a:solidFill>
                <a:srgbClr val="000000"/>
              </a:solidFill>
              <a:effectLst/>
              <a:latin typeface="Arial"/>
              <a:ea typeface="Arial"/>
              <a:cs typeface="Arial"/>
              <a:sym typeface="Arial"/>
            </a:endParaRPr>
          </a:p>
          <a:p>
            <a:pPr marL="228600" lvl="0" indent="-228600" algn="l" rtl="0">
              <a:spcBef>
                <a:spcPts val="0"/>
              </a:spcBef>
              <a:spcAft>
                <a:spcPts val="0"/>
              </a:spcAft>
              <a:buAutoNum type="arabicPeriod"/>
            </a:pPr>
            <a:endParaRPr lang="en-US" dirty="0"/>
          </a:p>
          <a:p>
            <a:pPr marL="228600" lvl="0" indent="-228600" algn="l" rtl="0">
              <a:spcBef>
                <a:spcPts val="0"/>
              </a:spcBef>
              <a:spcAft>
                <a:spcPts val="0"/>
              </a:spcAft>
              <a:buAutoNum type="arabicPeriod"/>
            </a:pPr>
            <a:endParaRPr lang="en-US" dirty="0"/>
          </a:p>
          <a:p>
            <a:pPr marL="158750" indent="0">
              <a:buNone/>
            </a:pP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11363734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1"/>
        <p:cNvGrpSpPr/>
        <p:nvPr/>
      </p:nvGrpSpPr>
      <p:grpSpPr>
        <a:xfrm>
          <a:off x="0" y="0"/>
          <a:ext cx="0" cy="0"/>
          <a:chOff x="0" y="0"/>
          <a:chExt cx="0" cy="0"/>
        </a:xfrm>
      </p:grpSpPr>
      <p:sp>
        <p:nvSpPr>
          <p:cNvPr id="1952" name="Google Shape;1952;gcb675c3222_0_12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3" name="Google Shape;1953;gcb675c3222_0_1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Vision 2030: </a:t>
            </a:r>
          </a:p>
          <a:p>
            <a:pPr marL="228600" lvl="0" indent="-228600" algn="l" rtl="0">
              <a:spcBef>
                <a:spcPts val="0"/>
              </a:spcBef>
              <a:spcAft>
                <a:spcPts val="0"/>
              </a:spcAft>
              <a:buAutoNum type="arabicPeriod"/>
            </a:pPr>
            <a:r>
              <a:rPr lang="en-US" dirty="0"/>
              <a:t>Did the Social Development Bank (SDB) help promote and enhance the culture of innovation and entrepreneurship (e.g., productive families, </a:t>
            </a:r>
            <a:r>
              <a:rPr lang="en-US" dirty="0">
                <a:effectLst/>
              </a:rPr>
              <a:t>small-to-medium enterprise (SME)</a:t>
            </a:r>
            <a:r>
              <a:rPr lang="en-US" dirty="0"/>
              <a:t>)?</a:t>
            </a:r>
          </a:p>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dirty="0"/>
              <a:t>Did the Social Development Bank (SDB) help </a:t>
            </a:r>
            <a:r>
              <a:rPr lang="en-US" sz="1100" b="0" i="0" u="none" strike="noStrike" cap="none" dirty="0">
                <a:solidFill>
                  <a:srgbClr val="000000"/>
                </a:solidFill>
                <a:effectLst/>
                <a:latin typeface="Arial"/>
                <a:ea typeface="Arial"/>
                <a:cs typeface="Arial"/>
                <a:sym typeface="Arial"/>
              </a:rPr>
              <a:t>increase the contribution of women to the economy? </a:t>
            </a:r>
          </a:p>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dirty="0"/>
              <a:t>Did the Social Development Bank (SDB) </a:t>
            </a:r>
            <a:r>
              <a:rPr lang="en-US" sz="1100" b="0" i="0" u="none" strike="noStrike" cap="none" dirty="0">
                <a:solidFill>
                  <a:srgbClr val="000000"/>
                </a:solidFill>
                <a:effectLst/>
                <a:latin typeface="Arial"/>
                <a:cs typeface="Arial"/>
                <a:sym typeface="Arial"/>
              </a:rPr>
              <a:t>d</a:t>
            </a:r>
            <a:r>
              <a:rPr lang="en-US" sz="1100" b="0" i="0" u="none" strike="noStrike" cap="none" dirty="0">
                <a:solidFill>
                  <a:srgbClr val="000000"/>
                </a:solidFill>
                <a:effectLst/>
                <a:latin typeface="Arial"/>
                <a:ea typeface="Arial"/>
                <a:cs typeface="Arial"/>
                <a:sym typeface="Arial"/>
              </a:rPr>
              <a:t>evelop products specifically designed for low-income categories?</a:t>
            </a:r>
          </a:p>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dirty="0"/>
              <a:t>Did the Social Development Bank (SDB) </a:t>
            </a:r>
            <a:r>
              <a:rPr lang="en-US" sz="1100" b="0" i="0" u="none" strike="noStrike" cap="none" dirty="0">
                <a:solidFill>
                  <a:srgbClr val="000000"/>
                </a:solidFill>
                <a:effectLst/>
                <a:latin typeface="Arial"/>
                <a:cs typeface="Arial"/>
                <a:sym typeface="Arial"/>
              </a:rPr>
              <a:t>e</a:t>
            </a:r>
            <a:r>
              <a:rPr lang="en-US" sz="1100" b="0" i="0" u="none" strike="noStrike" cap="none" dirty="0">
                <a:solidFill>
                  <a:srgbClr val="000000"/>
                </a:solidFill>
                <a:effectLst/>
                <a:latin typeface="Arial"/>
                <a:ea typeface="Arial"/>
                <a:cs typeface="Arial"/>
                <a:sym typeface="Arial"/>
              </a:rPr>
              <a:t>nable the financial institutions to support the growth in the private sector?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6173644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6"/>
        <p:cNvGrpSpPr/>
        <p:nvPr/>
      </p:nvGrpSpPr>
      <p:grpSpPr>
        <a:xfrm>
          <a:off x="0" y="0"/>
          <a:ext cx="0" cy="0"/>
          <a:chOff x="0" y="0"/>
          <a:chExt cx="0" cy="0"/>
        </a:xfrm>
      </p:grpSpPr>
      <p:sp>
        <p:nvSpPr>
          <p:cNvPr id="2247" name="Google Shape;2247;gf76327ca34_0_2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8" name="Google Shape;2248;gf76327ca34_0_2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81529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6"/>
        <p:cNvGrpSpPr/>
        <p:nvPr/>
      </p:nvGrpSpPr>
      <p:grpSpPr>
        <a:xfrm>
          <a:off x="0" y="0"/>
          <a:ext cx="0" cy="0"/>
          <a:chOff x="0" y="0"/>
          <a:chExt cx="0" cy="0"/>
        </a:xfrm>
      </p:grpSpPr>
      <p:sp>
        <p:nvSpPr>
          <p:cNvPr id="2317" name="Google Shape;2317;gf76327ca34_0_9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8" name="Google Shape;2318;gf76327ca34_0_9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41539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kingdom spends around 3 billion SAR yearly for loans, however, there is a sharp decrease in the budget allocated to loans in 2019 – 2020. </a:t>
            </a:r>
          </a:p>
          <a:p>
            <a:r>
              <a:rPr lang="en-US" dirty="0"/>
              <a:t>Annually, around two thirds of the social development bank budget are loans given out to males, while the remaining third to females.</a:t>
            </a:r>
            <a:endParaRPr lang="ar-SA" dirty="0"/>
          </a:p>
          <a:p>
            <a:r>
              <a:rPr lang="en-US" dirty="0"/>
              <a:t>The first quarter of 2022 indicates a good start, and it might signify that the loan budget might exceed the latest peak in 2021, which shows that the social development bank is including more Saudis into its social system by offering more loans.</a:t>
            </a:r>
          </a:p>
        </p:txBody>
      </p:sp>
    </p:spTree>
    <p:extLst>
      <p:ext uri="{BB962C8B-B14F-4D97-AF65-F5344CB8AC3E}">
        <p14:creationId xmlns:p14="http://schemas.microsoft.com/office/powerpoint/2010/main" val="27328457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359875" y="350050"/>
            <a:ext cx="8424300" cy="4443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4143475" y="1007600"/>
            <a:ext cx="4280400" cy="2648700"/>
          </a:xfrm>
          <a:prstGeom prst="rect">
            <a:avLst/>
          </a:prstGeom>
        </p:spPr>
        <p:txBody>
          <a:bodyPr spcFirstLastPara="1" wrap="square" lIns="91425" tIns="91425" rIns="91425" bIns="91425" anchor="ctr" anchorCtr="0">
            <a:noAutofit/>
          </a:bodyPr>
          <a:lstStyle>
            <a:lvl1pPr lvl="0" rtl="0">
              <a:lnSpc>
                <a:spcPct val="80000"/>
              </a:lnSpc>
              <a:spcBef>
                <a:spcPts val="0"/>
              </a:spcBef>
              <a:spcAft>
                <a:spcPts val="0"/>
              </a:spcAft>
              <a:buClr>
                <a:srgbClr val="191919"/>
              </a:buClr>
              <a:buSzPts val="5200"/>
              <a:buNone/>
              <a:defRPr sz="8500">
                <a:solidFill>
                  <a:srgbClr val="191919"/>
                </a:solidFill>
              </a:defRPr>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4185589" y="3581675"/>
            <a:ext cx="4280400" cy="409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5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2">
  <p:cSld name="SECTION_HEADER_1_1">
    <p:spTree>
      <p:nvGrpSpPr>
        <p:cNvPr id="1" name="Shape 223"/>
        <p:cNvGrpSpPr/>
        <p:nvPr/>
      </p:nvGrpSpPr>
      <p:grpSpPr>
        <a:xfrm>
          <a:off x="0" y="0"/>
          <a:ext cx="0" cy="0"/>
          <a:chOff x="0" y="0"/>
          <a:chExt cx="0" cy="0"/>
        </a:xfrm>
      </p:grpSpPr>
      <p:sp>
        <p:nvSpPr>
          <p:cNvPr id="224" name="Google Shape;224;p16"/>
          <p:cNvSpPr/>
          <p:nvPr/>
        </p:nvSpPr>
        <p:spPr>
          <a:xfrm>
            <a:off x="-53050" y="-21900"/>
            <a:ext cx="9250200" cy="5187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6"/>
          <p:cNvSpPr/>
          <p:nvPr/>
        </p:nvSpPr>
        <p:spPr>
          <a:xfrm>
            <a:off x="359875" y="350050"/>
            <a:ext cx="8424300" cy="4443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6"/>
          <p:cNvSpPr txBox="1">
            <a:spLocks noGrp="1"/>
          </p:cNvSpPr>
          <p:nvPr>
            <p:ph type="title"/>
          </p:nvPr>
        </p:nvSpPr>
        <p:spPr>
          <a:xfrm>
            <a:off x="720000" y="681325"/>
            <a:ext cx="6035700" cy="18135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3600"/>
              <a:buNone/>
              <a:defRPr sz="6000">
                <a:solidFill>
                  <a:schemeClr val="accent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27" name="Google Shape;227;p16"/>
          <p:cNvSpPr txBox="1">
            <a:spLocks noGrp="1"/>
          </p:cNvSpPr>
          <p:nvPr>
            <p:ph type="title" idx="2" hasCustomPrompt="1"/>
          </p:nvPr>
        </p:nvSpPr>
        <p:spPr>
          <a:xfrm>
            <a:off x="5814025" y="2879250"/>
            <a:ext cx="2523600" cy="19053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2"/>
              </a:buClr>
              <a:buSzPts val="6000"/>
              <a:buNone/>
              <a:defRPr sz="15000" b="0">
                <a:solidFill>
                  <a:schemeClr val="accent2"/>
                </a:solidFill>
              </a:defRPr>
            </a:lvl1pPr>
            <a:lvl2pPr lvl="1" algn="ctr" rtl="0">
              <a:spcBef>
                <a:spcPts val="0"/>
              </a:spcBef>
              <a:spcAft>
                <a:spcPts val="0"/>
              </a:spcAft>
              <a:buClr>
                <a:schemeClr val="accent2"/>
              </a:buClr>
              <a:buSzPts val="6000"/>
              <a:buNone/>
              <a:defRPr sz="6000">
                <a:solidFill>
                  <a:schemeClr val="accent2"/>
                </a:solidFill>
              </a:defRPr>
            </a:lvl2pPr>
            <a:lvl3pPr lvl="2" algn="ctr" rtl="0">
              <a:spcBef>
                <a:spcPts val="0"/>
              </a:spcBef>
              <a:spcAft>
                <a:spcPts val="0"/>
              </a:spcAft>
              <a:buClr>
                <a:schemeClr val="accent2"/>
              </a:buClr>
              <a:buSzPts val="6000"/>
              <a:buNone/>
              <a:defRPr sz="6000">
                <a:solidFill>
                  <a:schemeClr val="accent2"/>
                </a:solidFill>
              </a:defRPr>
            </a:lvl3pPr>
            <a:lvl4pPr lvl="3" algn="ctr" rtl="0">
              <a:spcBef>
                <a:spcPts val="0"/>
              </a:spcBef>
              <a:spcAft>
                <a:spcPts val="0"/>
              </a:spcAft>
              <a:buClr>
                <a:schemeClr val="accent2"/>
              </a:buClr>
              <a:buSzPts val="6000"/>
              <a:buNone/>
              <a:defRPr sz="6000">
                <a:solidFill>
                  <a:schemeClr val="accent2"/>
                </a:solidFill>
              </a:defRPr>
            </a:lvl4pPr>
            <a:lvl5pPr lvl="4" algn="ctr" rtl="0">
              <a:spcBef>
                <a:spcPts val="0"/>
              </a:spcBef>
              <a:spcAft>
                <a:spcPts val="0"/>
              </a:spcAft>
              <a:buClr>
                <a:schemeClr val="accent2"/>
              </a:buClr>
              <a:buSzPts val="6000"/>
              <a:buNone/>
              <a:defRPr sz="6000">
                <a:solidFill>
                  <a:schemeClr val="accent2"/>
                </a:solidFill>
              </a:defRPr>
            </a:lvl5pPr>
            <a:lvl6pPr lvl="5" algn="ctr" rtl="0">
              <a:spcBef>
                <a:spcPts val="0"/>
              </a:spcBef>
              <a:spcAft>
                <a:spcPts val="0"/>
              </a:spcAft>
              <a:buClr>
                <a:schemeClr val="accent2"/>
              </a:buClr>
              <a:buSzPts val="6000"/>
              <a:buNone/>
              <a:defRPr sz="6000">
                <a:solidFill>
                  <a:schemeClr val="accent2"/>
                </a:solidFill>
              </a:defRPr>
            </a:lvl6pPr>
            <a:lvl7pPr lvl="6" algn="ctr" rtl="0">
              <a:spcBef>
                <a:spcPts val="0"/>
              </a:spcBef>
              <a:spcAft>
                <a:spcPts val="0"/>
              </a:spcAft>
              <a:buClr>
                <a:schemeClr val="accent2"/>
              </a:buClr>
              <a:buSzPts val="6000"/>
              <a:buNone/>
              <a:defRPr sz="6000">
                <a:solidFill>
                  <a:schemeClr val="accent2"/>
                </a:solidFill>
              </a:defRPr>
            </a:lvl7pPr>
            <a:lvl8pPr lvl="7" algn="ctr" rtl="0">
              <a:spcBef>
                <a:spcPts val="0"/>
              </a:spcBef>
              <a:spcAft>
                <a:spcPts val="0"/>
              </a:spcAft>
              <a:buClr>
                <a:schemeClr val="accent2"/>
              </a:buClr>
              <a:buSzPts val="6000"/>
              <a:buNone/>
              <a:defRPr sz="6000">
                <a:solidFill>
                  <a:schemeClr val="accent2"/>
                </a:solidFill>
              </a:defRPr>
            </a:lvl8pPr>
            <a:lvl9pPr lvl="8" algn="ctr" rtl="0">
              <a:spcBef>
                <a:spcPts val="0"/>
              </a:spcBef>
              <a:spcAft>
                <a:spcPts val="0"/>
              </a:spcAft>
              <a:buClr>
                <a:schemeClr val="accent2"/>
              </a:buClr>
              <a:buSzPts val="6000"/>
              <a:buNone/>
              <a:defRPr sz="6000">
                <a:solidFill>
                  <a:schemeClr val="accent2"/>
                </a:solidFill>
              </a:defRPr>
            </a:lvl9pPr>
          </a:lstStyle>
          <a:p>
            <a:r>
              <a:t>xx%</a:t>
            </a:r>
          </a:p>
        </p:txBody>
      </p:sp>
      <p:sp>
        <p:nvSpPr>
          <p:cNvPr id="228" name="Google Shape;228;p16"/>
          <p:cNvSpPr txBox="1">
            <a:spLocks noGrp="1"/>
          </p:cNvSpPr>
          <p:nvPr>
            <p:ph type="subTitle" idx="1"/>
          </p:nvPr>
        </p:nvSpPr>
        <p:spPr>
          <a:xfrm>
            <a:off x="787175" y="2317500"/>
            <a:ext cx="2888400" cy="50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29" name="Google Shape;229;p16"/>
          <p:cNvGrpSpPr/>
          <p:nvPr/>
        </p:nvGrpSpPr>
        <p:grpSpPr>
          <a:xfrm>
            <a:off x="670096" y="909844"/>
            <a:ext cx="7896403" cy="2860058"/>
            <a:chOff x="670096" y="909844"/>
            <a:chExt cx="7896403" cy="2860058"/>
          </a:xfrm>
        </p:grpSpPr>
        <p:grpSp>
          <p:nvGrpSpPr>
            <p:cNvPr id="230" name="Google Shape;230;p16"/>
            <p:cNvGrpSpPr/>
            <p:nvPr/>
          </p:nvGrpSpPr>
          <p:grpSpPr>
            <a:xfrm>
              <a:off x="670096" y="909844"/>
              <a:ext cx="7896403" cy="2860058"/>
              <a:chOff x="670096" y="909844"/>
              <a:chExt cx="7896403" cy="2860058"/>
            </a:xfrm>
          </p:grpSpPr>
          <p:sp>
            <p:nvSpPr>
              <p:cNvPr id="231" name="Google Shape;231;p16"/>
              <p:cNvSpPr/>
              <p:nvPr/>
            </p:nvSpPr>
            <p:spPr>
              <a:xfrm>
                <a:off x="7963671" y="2418055"/>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6"/>
              <p:cNvSpPr/>
              <p:nvPr/>
            </p:nvSpPr>
            <p:spPr>
              <a:xfrm>
                <a:off x="4925049" y="3610169"/>
                <a:ext cx="168925" cy="159732"/>
              </a:xfrm>
              <a:custGeom>
                <a:avLst/>
                <a:gdLst/>
                <a:ahLst/>
                <a:cxnLst/>
                <a:rect l="l" t="t" r="r" b="b"/>
                <a:pathLst>
                  <a:path w="1745" h="1650" extrusionOk="0">
                    <a:moveTo>
                      <a:pt x="1744" y="0"/>
                    </a:moveTo>
                    <a:lnTo>
                      <a:pt x="0" y="273"/>
                    </a:lnTo>
                    <a:lnTo>
                      <a:pt x="1114" y="1649"/>
                    </a:lnTo>
                    <a:lnTo>
                      <a:pt x="1744"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6"/>
              <p:cNvSpPr/>
              <p:nvPr/>
            </p:nvSpPr>
            <p:spPr>
              <a:xfrm>
                <a:off x="5355123" y="909844"/>
                <a:ext cx="672408" cy="41724"/>
              </a:xfrm>
              <a:custGeom>
                <a:avLst/>
                <a:gdLst/>
                <a:ahLst/>
                <a:cxnLst/>
                <a:rect l="l" t="t" r="r" b="b"/>
                <a:pathLst>
                  <a:path w="6946" h="431" fill="none" extrusionOk="0">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6"/>
              <p:cNvSpPr/>
              <p:nvPr/>
            </p:nvSpPr>
            <p:spPr>
              <a:xfrm>
                <a:off x="8424001" y="3579534"/>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5" name="Google Shape;235;p16"/>
              <p:cNvGrpSpPr/>
              <p:nvPr/>
            </p:nvGrpSpPr>
            <p:grpSpPr>
              <a:xfrm>
                <a:off x="670096" y="3601405"/>
                <a:ext cx="99806" cy="99809"/>
                <a:chOff x="3688596" y="3879680"/>
                <a:chExt cx="99806" cy="99809"/>
              </a:xfrm>
            </p:grpSpPr>
            <p:sp>
              <p:nvSpPr>
                <p:cNvPr id="236" name="Google Shape;236;p16"/>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6"/>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8" name="Google Shape;238;p16"/>
              <p:cNvSpPr/>
              <p:nvPr/>
            </p:nvSpPr>
            <p:spPr>
              <a:xfrm flipH="1">
                <a:off x="5857877" y="2879256"/>
                <a:ext cx="98644" cy="99712"/>
              </a:xfrm>
              <a:custGeom>
                <a:avLst/>
                <a:gdLst/>
                <a:ahLst/>
                <a:cxnLst/>
                <a:rect l="l" t="t" r="r" b="b"/>
                <a:pathLst>
                  <a:path w="1019" h="1030" fill="none" extrusionOk="0">
                    <a:moveTo>
                      <a:pt x="1019" y="0"/>
                    </a:moveTo>
                    <a:lnTo>
                      <a:pt x="0"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9" name="Google Shape;239;p16"/>
            <p:cNvSpPr/>
            <p:nvPr/>
          </p:nvSpPr>
          <p:spPr>
            <a:xfrm>
              <a:off x="7004576" y="2173934"/>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6"/>
            <p:cNvSpPr/>
            <p:nvPr/>
          </p:nvSpPr>
          <p:spPr>
            <a:xfrm>
              <a:off x="7574242" y="1352355"/>
              <a:ext cx="177056" cy="146567"/>
            </a:xfrm>
            <a:custGeom>
              <a:avLst/>
              <a:gdLst/>
              <a:ahLst/>
              <a:cxn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3">
  <p:cSld name="SECTION_HEADER_1_1_1">
    <p:spTree>
      <p:nvGrpSpPr>
        <p:cNvPr id="1" name="Shape 241"/>
        <p:cNvGrpSpPr/>
        <p:nvPr/>
      </p:nvGrpSpPr>
      <p:grpSpPr>
        <a:xfrm>
          <a:off x="0" y="0"/>
          <a:ext cx="0" cy="0"/>
          <a:chOff x="0" y="0"/>
          <a:chExt cx="0" cy="0"/>
        </a:xfrm>
      </p:grpSpPr>
      <p:sp>
        <p:nvSpPr>
          <p:cNvPr id="242" name="Google Shape;242;p17"/>
          <p:cNvSpPr/>
          <p:nvPr/>
        </p:nvSpPr>
        <p:spPr>
          <a:xfrm>
            <a:off x="-53050" y="-21900"/>
            <a:ext cx="9250200" cy="51873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7"/>
          <p:cNvSpPr/>
          <p:nvPr/>
        </p:nvSpPr>
        <p:spPr>
          <a:xfrm>
            <a:off x="359875" y="350050"/>
            <a:ext cx="8424300" cy="4443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7"/>
          <p:cNvSpPr txBox="1">
            <a:spLocks noGrp="1"/>
          </p:cNvSpPr>
          <p:nvPr>
            <p:ph type="title"/>
          </p:nvPr>
        </p:nvSpPr>
        <p:spPr>
          <a:xfrm>
            <a:off x="720000" y="681325"/>
            <a:ext cx="6035700" cy="16314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3600"/>
              <a:buNone/>
              <a:defRPr sz="6000">
                <a:solidFill>
                  <a:schemeClr val="accent3"/>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45" name="Google Shape;245;p17"/>
          <p:cNvSpPr txBox="1">
            <a:spLocks noGrp="1"/>
          </p:cNvSpPr>
          <p:nvPr>
            <p:ph type="title" idx="2" hasCustomPrompt="1"/>
          </p:nvPr>
        </p:nvSpPr>
        <p:spPr>
          <a:xfrm>
            <a:off x="4920300" y="2698200"/>
            <a:ext cx="3503700" cy="19053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3"/>
              </a:buClr>
              <a:buSzPts val="6000"/>
              <a:buNone/>
              <a:defRPr sz="15000" b="0">
                <a:solidFill>
                  <a:schemeClr val="accent3"/>
                </a:solidFill>
              </a:defRPr>
            </a:lvl1pPr>
            <a:lvl2pPr lvl="1" algn="ctr" rtl="0">
              <a:spcBef>
                <a:spcPts val="0"/>
              </a:spcBef>
              <a:spcAft>
                <a:spcPts val="0"/>
              </a:spcAft>
              <a:buClr>
                <a:schemeClr val="accent3"/>
              </a:buClr>
              <a:buSzPts val="6000"/>
              <a:buNone/>
              <a:defRPr sz="6000">
                <a:solidFill>
                  <a:schemeClr val="accent3"/>
                </a:solidFill>
              </a:defRPr>
            </a:lvl2pPr>
            <a:lvl3pPr lvl="2" algn="ctr" rtl="0">
              <a:spcBef>
                <a:spcPts val="0"/>
              </a:spcBef>
              <a:spcAft>
                <a:spcPts val="0"/>
              </a:spcAft>
              <a:buClr>
                <a:schemeClr val="accent3"/>
              </a:buClr>
              <a:buSzPts val="6000"/>
              <a:buNone/>
              <a:defRPr sz="6000">
                <a:solidFill>
                  <a:schemeClr val="accent3"/>
                </a:solidFill>
              </a:defRPr>
            </a:lvl3pPr>
            <a:lvl4pPr lvl="3" algn="ctr" rtl="0">
              <a:spcBef>
                <a:spcPts val="0"/>
              </a:spcBef>
              <a:spcAft>
                <a:spcPts val="0"/>
              </a:spcAft>
              <a:buClr>
                <a:schemeClr val="accent3"/>
              </a:buClr>
              <a:buSzPts val="6000"/>
              <a:buNone/>
              <a:defRPr sz="6000">
                <a:solidFill>
                  <a:schemeClr val="accent3"/>
                </a:solidFill>
              </a:defRPr>
            </a:lvl4pPr>
            <a:lvl5pPr lvl="4" algn="ctr" rtl="0">
              <a:spcBef>
                <a:spcPts val="0"/>
              </a:spcBef>
              <a:spcAft>
                <a:spcPts val="0"/>
              </a:spcAft>
              <a:buClr>
                <a:schemeClr val="accent3"/>
              </a:buClr>
              <a:buSzPts val="6000"/>
              <a:buNone/>
              <a:defRPr sz="6000">
                <a:solidFill>
                  <a:schemeClr val="accent3"/>
                </a:solidFill>
              </a:defRPr>
            </a:lvl5pPr>
            <a:lvl6pPr lvl="5" algn="ctr" rtl="0">
              <a:spcBef>
                <a:spcPts val="0"/>
              </a:spcBef>
              <a:spcAft>
                <a:spcPts val="0"/>
              </a:spcAft>
              <a:buClr>
                <a:schemeClr val="accent3"/>
              </a:buClr>
              <a:buSzPts val="6000"/>
              <a:buNone/>
              <a:defRPr sz="6000">
                <a:solidFill>
                  <a:schemeClr val="accent3"/>
                </a:solidFill>
              </a:defRPr>
            </a:lvl6pPr>
            <a:lvl7pPr lvl="6" algn="ctr" rtl="0">
              <a:spcBef>
                <a:spcPts val="0"/>
              </a:spcBef>
              <a:spcAft>
                <a:spcPts val="0"/>
              </a:spcAft>
              <a:buClr>
                <a:schemeClr val="accent3"/>
              </a:buClr>
              <a:buSzPts val="6000"/>
              <a:buNone/>
              <a:defRPr sz="6000">
                <a:solidFill>
                  <a:schemeClr val="accent3"/>
                </a:solidFill>
              </a:defRPr>
            </a:lvl7pPr>
            <a:lvl8pPr lvl="7" algn="ctr" rtl="0">
              <a:spcBef>
                <a:spcPts val="0"/>
              </a:spcBef>
              <a:spcAft>
                <a:spcPts val="0"/>
              </a:spcAft>
              <a:buClr>
                <a:schemeClr val="accent3"/>
              </a:buClr>
              <a:buSzPts val="6000"/>
              <a:buNone/>
              <a:defRPr sz="6000">
                <a:solidFill>
                  <a:schemeClr val="accent3"/>
                </a:solidFill>
              </a:defRPr>
            </a:lvl8pPr>
            <a:lvl9pPr lvl="8" algn="ctr" rtl="0">
              <a:spcBef>
                <a:spcPts val="0"/>
              </a:spcBef>
              <a:spcAft>
                <a:spcPts val="0"/>
              </a:spcAft>
              <a:buClr>
                <a:schemeClr val="accent3"/>
              </a:buClr>
              <a:buSzPts val="6000"/>
              <a:buNone/>
              <a:defRPr sz="6000">
                <a:solidFill>
                  <a:schemeClr val="accent3"/>
                </a:solidFill>
              </a:defRPr>
            </a:lvl9pPr>
          </a:lstStyle>
          <a:p>
            <a:r>
              <a:t>xx%</a:t>
            </a:r>
          </a:p>
        </p:txBody>
      </p:sp>
      <p:sp>
        <p:nvSpPr>
          <p:cNvPr id="246" name="Google Shape;246;p17"/>
          <p:cNvSpPr txBox="1">
            <a:spLocks noGrp="1"/>
          </p:cNvSpPr>
          <p:nvPr>
            <p:ph type="subTitle" idx="1"/>
          </p:nvPr>
        </p:nvSpPr>
        <p:spPr>
          <a:xfrm>
            <a:off x="787175" y="2322575"/>
            <a:ext cx="2715300" cy="50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47" name="Google Shape;247;p17"/>
          <p:cNvGrpSpPr/>
          <p:nvPr/>
        </p:nvGrpSpPr>
        <p:grpSpPr>
          <a:xfrm>
            <a:off x="883374" y="742244"/>
            <a:ext cx="7477553" cy="3817369"/>
            <a:chOff x="883374" y="742244"/>
            <a:chExt cx="7477553" cy="3817369"/>
          </a:xfrm>
        </p:grpSpPr>
        <p:grpSp>
          <p:nvGrpSpPr>
            <p:cNvPr id="248" name="Google Shape;248;p17"/>
            <p:cNvGrpSpPr/>
            <p:nvPr/>
          </p:nvGrpSpPr>
          <p:grpSpPr>
            <a:xfrm>
              <a:off x="1349196" y="742244"/>
              <a:ext cx="7011731" cy="3817369"/>
              <a:chOff x="1349196" y="742244"/>
              <a:chExt cx="7011731" cy="3817369"/>
            </a:xfrm>
          </p:grpSpPr>
          <p:grpSp>
            <p:nvGrpSpPr>
              <p:cNvPr id="249" name="Google Shape;249;p17"/>
              <p:cNvGrpSpPr/>
              <p:nvPr/>
            </p:nvGrpSpPr>
            <p:grpSpPr>
              <a:xfrm>
                <a:off x="1349196" y="742244"/>
                <a:ext cx="7011731" cy="3817369"/>
                <a:chOff x="1349196" y="742244"/>
                <a:chExt cx="7011731" cy="3817369"/>
              </a:xfrm>
            </p:grpSpPr>
            <p:sp>
              <p:nvSpPr>
                <p:cNvPr id="250" name="Google Shape;250;p17"/>
                <p:cNvSpPr/>
                <p:nvPr/>
              </p:nvSpPr>
              <p:spPr>
                <a:xfrm>
                  <a:off x="2549921" y="34733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7"/>
                <p:cNvSpPr/>
                <p:nvPr/>
              </p:nvSpPr>
              <p:spPr>
                <a:xfrm>
                  <a:off x="5865626" y="4311631"/>
                  <a:ext cx="98644" cy="99712"/>
                </a:xfrm>
                <a:custGeom>
                  <a:avLst/>
                  <a:gdLst/>
                  <a:ahLst/>
                  <a:cxnLst/>
                  <a:rect l="l" t="t" r="r" b="b"/>
                  <a:pathLst>
                    <a:path w="1019" h="1030" fill="none" extrusionOk="0">
                      <a:moveTo>
                        <a:pt x="1019" y="0"/>
                      </a:moveTo>
                      <a:lnTo>
                        <a:pt x="0"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7"/>
                <p:cNvSpPr/>
                <p:nvPr/>
              </p:nvSpPr>
              <p:spPr>
                <a:xfrm>
                  <a:off x="5394551" y="2454122"/>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7"/>
                <p:cNvSpPr/>
                <p:nvPr/>
              </p:nvSpPr>
              <p:spPr>
                <a:xfrm>
                  <a:off x="6470274" y="742244"/>
                  <a:ext cx="168925" cy="159732"/>
                </a:xfrm>
                <a:custGeom>
                  <a:avLst/>
                  <a:gdLst/>
                  <a:ahLst/>
                  <a:cxnLst/>
                  <a:rect l="l" t="t" r="r" b="b"/>
                  <a:pathLst>
                    <a:path w="1745" h="1650" extrusionOk="0">
                      <a:moveTo>
                        <a:pt x="1744" y="0"/>
                      </a:moveTo>
                      <a:lnTo>
                        <a:pt x="0" y="273"/>
                      </a:lnTo>
                      <a:lnTo>
                        <a:pt x="1114" y="1649"/>
                      </a:lnTo>
                      <a:lnTo>
                        <a:pt x="1744"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7"/>
                <p:cNvSpPr/>
                <p:nvPr/>
              </p:nvSpPr>
              <p:spPr>
                <a:xfrm>
                  <a:off x="4235800" y="2011035"/>
                  <a:ext cx="672408" cy="41821"/>
                </a:xfrm>
                <a:custGeom>
                  <a:avLst/>
                  <a:gdLst/>
                  <a:ahLst/>
                  <a:cxnLst/>
                  <a:rect l="l" t="t" r="r" b="b"/>
                  <a:pathLst>
                    <a:path w="6946" h="432" fill="none" extrusionOk="0">
                      <a:moveTo>
                        <a:pt x="0" y="0"/>
                      </a:moveTo>
                      <a:cubicBezTo>
                        <a:pt x="578" y="0"/>
                        <a:pt x="578" y="432"/>
                        <a:pt x="1156" y="432"/>
                      </a:cubicBezTo>
                      <a:cubicBezTo>
                        <a:pt x="1734" y="432"/>
                        <a:pt x="1734" y="0"/>
                        <a:pt x="2312" y="0"/>
                      </a:cubicBezTo>
                      <a:cubicBezTo>
                        <a:pt x="2890" y="0"/>
                        <a:pt x="2890" y="432"/>
                        <a:pt x="3467" y="432"/>
                      </a:cubicBezTo>
                      <a:cubicBezTo>
                        <a:pt x="4046" y="432"/>
                        <a:pt x="4046" y="0"/>
                        <a:pt x="4623" y="0"/>
                      </a:cubicBezTo>
                      <a:cubicBezTo>
                        <a:pt x="5201" y="0"/>
                        <a:pt x="5201" y="432"/>
                        <a:pt x="5790" y="432"/>
                      </a:cubicBezTo>
                      <a:cubicBezTo>
                        <a:pt x="6367" y="432"/>
                        <a:pt x="6367" y="0"/>
                        <a:pt x="6945" y="0"/>
                      </a:cubicBez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5" name="Google Shape;255;p17"/>
                <p:cNvGrpSpPr/>
                <p:nvPr/>
              </p:nvGrpSpPr>
              <p:grpSpPr>
                <a:xfrm>
                  <a:off x="8261121" y="2850605"/>
                  <a:ext cx="99806" cy="99809"/>
                  <a:chOff x="3688596" y="3879680"/>
                  <a:chExt cx="99806" cy="99809"/>
                </a:xfrm>
              </p:grpSpPr>
              <p:sp>
                <p:nvSpPr>
                  <p:cNvPr id="256" name="Google Shape;256;p17"/>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7"/>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 name="Google Shape;258;p17"/>
                <p:cNvGrpSpPr/>
                <p:nvPr/>
              </p:nvGrpSpPr>
              <p:grpSpPr>
                <a:xfrm>
                  <a:off x="1349196" y="4004505"/>
                  <a:ext cx="99806" cy="99809"/>
                  <a:chOff x="2774196" y="3879680"/>
                  <a:chExt cx="99806" cy="99809"/>
                </a:xfrm>
              </p:grpSpPr>
              <p:sp>
                <p:nvSpPr>
                  <p:cNvPr id="259" name="Google Shape;259;p17"/>
                  <p:cNvSpPr/>
                  <p:nvPr/>
                </p:nvSpPr>
                <p:spPr>
                  <a:xfrm>
                    <a:off x="27741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7"/>
                  <p:cNvSpPr/>
                  <p:nvPr/>
                </p:nvSpPr>
                <p:spPr>
                  <a:xfrm flipH="1">
                    <a:off x="27741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1" name="Google Shape;261;p17"/>
                <p:cNvSpPr/>
                <p:nvPr/>
              </p:nvSpPr>
              <p:spPr>
                <a:xfrm flipH="1">
                  <a:off x="3335246" y="4459805"/>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2" name="Google Shape;262;p17"/>
              <p:cNvSpPr/>
              <p:nvPr/>
            </p:nvSpPr>
            <p:spPr>
              <a:xfrm>
                <a:off x="3964892" y="2666368"/>
                <a:ext cx="177056" cy="146567"/>
              </a:xfrm>
              <a:custGeom>
                <a:avLst/>
                <a:gdLst/>
                <a:ahLst/>
                <a:cxn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3" name="Google Shape;263;p17"/>
            <p:cNvSpPr/>
            <p:nvPr/>
          </p:nvSpPr>
          <p:spPr>
            <a:xfrm>
              <a:off x="883374" y="3265644"/>
              <a:ext cx="168925" cy="159732"/>
            </a:xfrm>
            <a:custGeom>
              <a:avLst/>
              <a:gdLst/>
              <a:ahLst/>
              <a:cxnLst/>
              <a:rect l="l" t="t" r="r" b="b"/>
              <a:pathLst>
                <a:path w="1745" h="1650" extrusionOk="0">
                  <a:moveTo>
                    <a:pt x="1744" y="0"/>
                  </a:moveTo>
                  <a:lnTo>
                    <a:pt x="0" y="273"/>
                  </a:lnTo>
                  <a:lnTo>
                    <a:pt x="1114" y="1649"/>
                  </a:lnTo>
                  <a:lnTo>
                    <a:pt x="1744"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4">
  <p:cSld name="SECTION_HEADER_1_1_1_1">
    <p:spTree>
      <p:nvGrpSpPr>
        <p:cNvPr id="1" name="Shape 264"/>
        <p:cNvGrpSpPr/>
        <p:nvPr/>
      </p:nvGrpSpPr>
      <p:grpSpPr>
        <a:xfrm>
          <a:off x="0" y="0"/>
          <a:ext cx="0" cy="0"/>
          <a:chOff x="0" y="0"/>
          <a:chExt cx="0" cy="0"/>
        </a:xfrm>
      </p:grpSpPr>
      <p:sp>
        <p:nvSpPr>
          <p:cNvPr id="265" name="Google Shape;265;p18"/>
          <p:cNvSpPr/>
          <p:nvPr/>
        </p:nvSpPr>
        <p:spPr>
          <a:xfrm>
            <a:off x="-53050" y="-21900"/>
            <a:ext cx="9250200" cy="51873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8"/>
          <p:cNvSpPr/>
          <p:nvPr/>
        </p:nvSpPr>
        <p:spPr>
          <a:xfrm>
            <a:off x="359875" y="350050"/>
            <a:ext cx="8424300" cy="4443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8"/>
          <p:cNvSpPr txBox="1">
            <a:spLocks noGrp="1"/>
          </p:cNvSpPr>
          <p:nvPr>
            <p:ph type="title"/>
          </p:nvPr>
        </p:nvSpPr>
        <p:spPr>
          <a:xfrm>
            <a:off x="787175" y="706400"/>
            <a:ext cx="4308300" cy="16158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3600"/>
              <a:buNone/>
              <a:defRPr sz="6000">
                <a:solidFill>
                  <a:schemeClr val="accent5"/>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68" name="Google Shape;268;p18"/>
          <p:cNvSpPr txBox="1">
            <a:spLocks noGrp="1"/>
          </p:cNvSpPr>
          <p:nvPr>
            <p:ph type="title" idx="2" hasCustomPrompt="1"/>
          </p:nvPr>
        </p:nvSpPr>
        <p:spPr>
          <a:xfrm>
            <a:off x="4920300" y="2698200"/>
            <a:ext cx="3503700" cy="19053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5"/>
              </a:buClr>
              <a:buSzPts val="6000"/>
              <a:buNone/>
              <a:defRPr sz="15000" b="0">
                <a:solidFill>
                  <a:schemeClr val="accent5"/>
                </a:solidFill>
              </a:defRPr>
            </a:lvl1pPr>
            <a:lvl2pPr lvl="1" algn="ctr" rtl="0">
              <a:spcBef>
                <a:spcPts val="0"/>
              </a:spcBef>
              <a:spcAft>
                <a:spcPts val="0"/>
              </a:spcAft>
              <a:buClr>
                <a:schemeClr val="accent5"/>
              </a:buClr>
              <a:buSzPts val="6000"/>
              <a:buNone/>
              <a:defRPr sz="6000">
                <a:solidFill>
                  <a:schemeClr val="accent5"/>
                </a:solidFill>
              </a:defRPr>
            </a:lvl2pPr>
            <a:lvl3pPr lvl="2" algn="ctr" rtl="0">
              <a:spcBef>
                <a:spcPts val="0"/>
              </a:spcBef>
              <a:spcAft>
                <a:spcPts val="0"/>
              </a:spcAft>
              <a:buClr>
                <a:schemeClr val="accent5"/>
              </a:buClr>
              <a:buSzPts val="6000"/>
              <a:buNone/>
              <a:defRPr sz="6000">
                <a:solidFill>
                  <a:schemeClr val="accent5"/>
                </a:solidFill>
              </a:defRPr>
            </a:lvl3pPr>
            <a:lvl4pPr lvl="3" algn="ctr" rtl="0">
              <a:spcBef>
                <a:spcPts val="0"/>
              </a:spcBef>
              <a:spcAft>
                <a:spcPts val="0"/>
              </a:spcAft>
              <a:buClr>
                <a:schemeClr val="accent5"/>
              </a:buClr>
              <a:buSzPts val="6000"/>
              <a:buNone/>
              <a:defRPr sz="6000">
                <a:solidFill>
                  <a:schemeClr val="accent5"/>
                </a:solidFill>
              </a:defRPr>
            </a:lvl4pPr>
            <a:lvl5pPr lvl="4" algn="ctr" rtl="0">
              <a:spcBef>
                <a:spcPts val="0"/>
              </a:spcBef>
              <a:spcAft>
                <a:spcPts val="0"/>
              </a:spcAft>
              <a:buClr>
                <a:schemeClr val="accent5"/>
              </a:buClr>
              <a:buSzPts val="6000"/>
              <a:buNone/>
              <a:defRPr sz="6000">
                <a:solidFill>
                  <a:schemeClr val="accent5"/>
                </a:solidFill>
              </a:defRPr>
            </a:lvl5pPr>
            <a:lvl6pPr lvl="5" algn="ctr" rtl="0">
              <a:spcBef>
                <a:spcPts val="0"/>
              </a:spcBef>
              <a:spcAft>
                <a:spcPts val="0"/>
              </a:spcAft>
              <a:buClr>
                <a:schemeClr val="accent5"/>
              </a:buClr>
              <a:buSzPts val="6000"/>
              <a:buNone/>
              <a:defRPr sz="6000">
                <a:solidFill>
                  <a:schemeClr val="accent5"/>
                </a:solidFill>
              </a:defRPr>
            </a:lvl6pPr>
            <a:lvl7pPr lvl="6" algn="ctr" rtl="0">
              <a:spcBef>
                <a:spcPts val="0"/>
              </a:spcBef>
              <a:spcAft>
                <a:spcPts val="0"/>
              </a:spcAft>
              <a:buClr>
                <a:schemeClr val="accent5"/>
              </a:buClr>
              <a:buSzPts val="6000"/>
              <a:buNone/>
              <a:defRPr sz="6000">
                <a:solidFill>
                  <a:schemeClr val="accent5"/>
                </a:solidFill>
              </a:defRPr>
            </a:lvl7pPr>
            <a:lvl8pPr lvl="7" algn="ctr" rtl="0">
              <a:spcBef>
                <a:spcPts val="0"/>
              </a:spcBef>
              <a:spcAft>
                <a:spcPts val="0"/>
              </a:spcAft>
              <a:buClr>
                <a:schemeClr val="accent5"/>
              </a:buClr>
              <a:buSzPts val="6000"/>
              <a:buNone/>
              <a:defRPr sz="6000">
                <a:solidFill>
                  <a:schemeClr val="accent5"/>
                </a:solidFill>
              </a:defRPr>
            </a:lvl8pPr>
            <a:lvl9pPr lvl="8" algn="ctr" rtl="0">
              <a:spcBef>
                <a:spcPts val="0"/>
              </a:spcBef>
              <a:spcAft>
                <a:spcPts val="0"/>
              </a:spcAft>
              <a:buClr>
                <a:schemeClr val="accent5"/>
              </a:buClr>
              <a:buSzPts val="6000"/>
              <a:buNone/>
              <a:defRPr sz="6000">
                <a:solidFill>
                  <a:schemeClr val="accent5"/>
                </a:solidFill>
              </a:defRPr>
            </a:lvl9pPr>
          </a:lstStyle>
          <a:p>
            <a:r>
              <a:t>xx%</a:t>
            </a:r>
          </a:p>
        </p:txBody>
      </p:sp>
      <p:sp>
        <p:nvSpPr>
          <p:cNvPr id="269" name="Google Shape;269;p18"/>
          <p:cNvSpPr txBox="1">
            <a:spLocks noGrp="1"/>
          </p:cNvSpPr>
          <p:nvPr>
            <p:ph type="subTitle" idx="1"/>
          </p:nvPr>
        </p:nvSpPr>
        <p:spPr>
          <a:xfrm>
            <a:off x="787175" y="2317500"/>
            <a:ext cx="2763300" cy="50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70" name="Google Shape;270;p18"/>
          <p:cNvGrpSpPr/>
          <p:nvPr/>
        </p:nvGrpSpPr>
        <p:grpSpPr>
          <a:xfrm>
            <a:off x="1807746" y="835655"/>
            <a:ext cx="6257878" cy="3623612"/>
            <a:chOff x="1807746" y="835655"/>
            <a:chExt cx="6257878" cy="3623612"/>
          </a:xfrm>
        </p:grpSpPr>
        <p:sp>
          <p:nvSpPr>
            <p:cNvPr id="271" name="Google Shape;271;p18"/>
            <p:cNvSpPr/>
            <p:nvPr/>
          </p:nvSpPr>
          <p:spPr>
            <a:xfrm>
              <a:off x="5478826" y="3020931"/>
              <a:ext cx="98644" cy="99712"/>
            </a:xfrm>
            <a:custGeom>
              <a:avLst/>
              <a:gdLst/>
              <a:ahLst/>
              <a:cxnLst/>
              <a:rect l="l" t="t" r="r" b="b"/>
              <a:pathLst>
                <a:path w="1019" h="1030" fill="none" extrusionOk="0">
                  <a:moveTo>
                    <a:pt x="1019" y="0"/>
                  </a:moveTo>
                  <a:lnTo>
                    <a:pt x="0"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8"/>
            <p:cNvSpPr/>
            <p:nvPr/>
          </p:nvSpPr>
          <p:spPr>
            <a:xfrm>
              <a:off x="6873324" y="1842819"/>
              <a:ext cx="168925" cy="159732"/>
            </a:xfrm>
            <a:custGeom>
              <a:avLst/>
              <a:gdLst/>
              <a:ahLst/>
              <a:cxnLst/>
              <a:rect l="l" t="t" r="r" b="b"/>
              <a:pathLst>
                <a:path w="1745" h="1650" extrusionOk="0">
                  <a:moveTo>
                    <a:pt x="1744" y="0"/>
                  </a:moveTo>
                  <a:lnTo>
                    <a:pt x="0" y="273"/>
                  </a:lnTo>
                  <a:lnTo>
                    <a:pt x="1114" y="1649"/>
                  </a:lnTo>
                  <a:lnTo>
                    <a:pt x="1744"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8"/>
            <p:cNvSpPr/>
            <p:nvPr/>
          </p:nvSpPr>
          <p:spPr>
            <a:xfrm>
              <a:off x="4531706" y="4168913"/>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8"/>
            <p:cNvSpPr/>
            <p:nvPr/>
          </p:nvSpPr>
          <p:spPr>
            <a:xfrm>
              <a:off x="5785423" y="1029119"/>
              <a:ext cx="672408" cy="41724"/>
            </a:xfrm>
            <a:custGeom>
              <a:avLst/>
              <a:gdLst/>
              <a:ahLst/>
              <a:cxnLst/>
              <a:rect l="l" t="t" r="r" b="b"/>
              <a:pathLst>
                <a:path w="6946" h="431" fill="none" extrusionOk="0">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8"/>
            <p:cNvSpPr/>
            <p:nvPr/>
          </p:nvSpPr>
          <p:spPr>
            <a:xfrm>
              <a:off x="7800642" y="835655"/>
              <a:ext cx="177056" cy="146567"/>
            </a:xfrm>
            <a:custGeom>
              <a:avLst/>
              <a:gdLst/>
              <a:ahLst/>
              <a:cxn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8"/>
            <p:cNvSpPr/>
            <p:nvPr/>
          </p:nvSpPr>
          <p:spPr>
            <a:xfrm>
              <a:off x="7923126" y="2376334"/>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8"/>
            <p:cNvSpPr/>
            <p:nvPr/>
          </p:nvSpPr>
          <p:spPr>
            <a:xfrm>
              <a:off x="4304056" y="2698188"/>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8"/>
            <p:cNvSpPr/>
            <p:nvPr/>
          </p:nvSpPr>
          <p:spPr>
            <a:xfrm flipH="1">
              <a:off x="1807746" y="3198355"/>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8"/>
            <p:cNvSpPr/>
            <p:nvPr/>
          </p:nvSpPr>
          <p:spPr>
            <a:xfrm flipH="1">
              <a:off x="5577477" y="4359556"/>
              <a:ext cx="98644" cy="99712"/>
            </a:xfrm>
            <a:custGeom>
              <a:avLst/>
              <a:gdLst/>
              <a:ahLst/>
              <a:cxnLst/>
              <a:rect l="l" t="t" r="r" b="b"/>
              <a:pathLst>
                <a:path w="1019" h="1030" fill="none" extrusionOk="0">
                  <a:moveTo>
                    <a:pt x="1019" y="0"/>
                  </a:moveTo>
                  <a:lnTo>
                    <a:pt x="0"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5">
  <p:cSld name="SECTION_HEADER_1_1_1_1_1">
    <p:spTree>
      <p:nvGrpSpPr>
        <p:cNvPr id="1" name="Shape 280"/>
        <p:cNvGrpSpPr/>
        <p:nvPr/>
      </p:nvGrpSpPr>
      <p:grpSpPr>
        <a:xfrm>
          <a:off x="0" y="0"/>
          <a:ext cx="0" cy="0"/>
          <a:chOff x="0" y="0"/>
          <a:chExt cx="0" cy="0"/>
        </a:xfrm>
      </p:grpSpPr>
      <p:sp>
        <p:nvSpPr>
          <p:cNvPr id="281" name="Google Shape;281;p19"/>
          <p:cNvSpPr/>
          <p:nvPr/>
        </p:nvSpPr>
        <p:spPr>
          <a:xfrm>
            <a:off x="-53050" y="-21900"/>
            <a:ext cx="9250200" cy="51873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9"/>
          <p:cNvSpPr/>
          <p:nvPr/>
        </p:nvSpPr>
        <p:spPr>
          <a:xfrm>
            <a:off x="359875" y="350050"/>
            <a:ext cx="8424300" cy="4443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9"/>
          <p:cNvSpPr txBox="1">
            <a:spLocks noGrp="1"/>
          </p:cNvSpPr>
          <p:nvPr>
            <p:ph type="title"/>
          </p:nvPr>
        </p:nvSpPr>
        <p:spPr>
          <a:xfrm>
            <a:off x="787175" y="706400"/>
            <a:ext cx="4308300" cy="15681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3600"/>
              <a:buNone/>
              <a:defRPr sz="6000">
                <a:solidFill>
                  <a:schemeClr val="accent4"/>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84" name="Google Shape;284;p19"/>
          <p:cNvSpPr txBox="1">
            <a:spLocks noGrp="1"/>
          </p:cNvSpPr>
          <p:nvPr>
            <p:ph type="title" idx="2" hasCustomPrompt="1"/>
          </p:nvPr>
        </p:nvSpPr>
        <p:spPr>
          <a:xfrm>
            <a:off x="4920300" y="2698200"/>
            <a:ext cx="3503700" cy="19053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4"/>
              </a:buClr>
              <a:buSzPts val="6000"/>
              <a:buNone/>
              <a:defRPr sz="15000" b="0">
                <a:solidFill>
                  <a:schemeClr val="accent4"/>
                </a:solidFill>
              </a:defRPr>
            </a:lvl1pPr>
            <a:lvl2pPr lvl="1" algn="ctr" rtl="0">
              <a:spcBef>
                <a:spcPts val="0"/>
              </a:spcBef>
              <a:spcAft>
                <a:spcPts val="0"/>
              </a:spcAft>
              <a:buClr>
                <a:schemeClr val="accent4"/>
              </a:buClr>
              <a:buSzPts val="6000"/>
              <a:buNone/>
              <a:defRPr sz="6000">
                <a:solidFill>
                  <a:schemeClr val="accent4"/>
                </a:solidFill>
              </a:defRPr>
            </a:lvl2pPr>
            <a:lvl3pPr lvl="2" algn="ctr" rtl="0">
              <a:spcBef>
                <a:spcPts val="0"/>
              </a:spcBef>
              <a:spcAft>
                <a:spcPts val="0"/>
              </a:spcAft>
              <a:buClr>
                <a:schemeClr val="accent4"/>
              </a:buClr>
              <a:buSzPts val="6000"/>
              <a:buNone/>
              <a:defRPr sz="6000">
                <a:solidFill>
                  <a:schemeClr val="accent4"/>
                </a:solidFill>
              </a:defRPr>
            </a:lvl3pPr>
            <a:lvl4pPr lvl="3" algn="ctr" rtl="0">
              <a:spcBef>
                <a:spcPts val="0"/>
              </a:spcBef>
              <a:spcAft>
                <a:spcPts val="0"/>
              </a:spcAft>
              <a:buClr>
                <a:schemeClr val="accent4"/>
              </a:buClr>
              <a:buSzPts val="6000"/>
              <a:buNone/>
              <a:defRPr sz="6000">
                <a:solidFill>
                  <a:schemeClr val="accent4"/>
                </a:solidFill>
              </a:defRPr>
            </a:lvl4pPr>
            <a:lvl5pPr lvl="4" algn="ctr" rtl="0">
              <a:spcBef>
                <a:spcPts val="0"/>
              </a:spcBef>
              <a:spcAft>
                <a:spcPts val="0"/>
              </a:spcAft>
              <a:buClr>
                <a:schemeClr val="accent4"/>
              </a:buClr>
              <a:buSzPts val="6000"/>
              <a:buNone/>
              <a:defRPr sz="6000">
                <a:solidFill>
                  <a:schemeClr val="accent4"/>
                </a:solidFill>
              </a:defRPr>
            </a:lvl5pPr>
            <a:lvl6pPr lvl="5" algn="ctr" rtl="0">
              <a:spcBef>
                <a:spcPts val="0"/>
              </a:spcBef>
              <a:spcAft>
                <a:spcPts val="0"/>
              </a:spcAft>
              <a:buClr>
                <a:schemeClr val="accent4"/>
              </a:buClr>
              <a:buSzPts val="6000"/>
              <a:buNone/>
              <a:defRPr sz="6000">
                <a:solidFill>
                  <a:schemeClr val="accent4"/>
                </a:solidFill>
              </a:defRPr>
            </a:lvl6pPr>
            <a:lvl7pPr lvl="6" algn="ctr" rtl="0">
              <a:spcBef>
                <a:spcPts val="0"/>
              </a:spcBef>
              <a:spcAft>
                <a:spcPts val="0"/>
              </a:spcAft>
              <a:buClr>
                <a:schemeClr val="accent4"/>
              </a:buClr>
              <a:buSzPts val="6000"/>
              <a:buNone/>
              <a:defRPr sz="6000">
                <a:solidFill>
                  <a:schemeClr val="accent4"/>
                </a:solidFill>
              </a:defRPr>
            </a:lvl7pPr>
            <a:lvl8pPr lvl="7" algn="ctr" rtl="0">
              <a:spcBef>
                <a:spcPts val="0"/>
              </a:spcBef>
              <a:spcAft>
                <a:spcPts val="0"/>
              </a:spcAft>
              <a:buClr>
                <a:schemeClr val="accent4"/>
              </a:buClr>
              <a:buSzPts val="6000"/>
              <a:buNone/>
              <a:defRPr sz="6000">
                <a:solidFill>
                  <a:schemeClr val="accent4"/>
                </a:solidFill>
              </a:defRPr>
            </a:lvl8pPr>
            <a:lvl9pPr lvl="8" algn="ctr" rtl="0">
              <a:spcBef>
                <a:spcPts val="0"/>
              </a:spcBef>
              <a:spcAft>
                <a:spcPts val="0"/>
              </a:spcAft>
              <a:buClr>
                <a:schemeClr val="accent4"/>
              </a:buClr>
              <a:buSzPts val="6000"/>
              <a:buNone/>
              <a:defRPr sz="6000">
                <a:solidFill>
                  <a:schemeClr val="accent4"/>
                </a:solidFill>
              </a:defRPr>
            </a:lvl9pPr>
          </a:lstStyle>
          <a:p>
            <a:r>
              <a:t>xx%</a:t>
            </a:r>
          </a:p>
        </p:txBody>
      </p:sp>
      <p:sp>
        <p:nvSpPr>
          <p:cNvPr id="285" name="Google Shape;285;p19"/>
          <p:cNvSpPr txBox="1">
            <a:spLocks noGrp="1"/>
          </p:cNvSpPr>
          <p:nvPr>
            <p:ph type="subTitle" idx="1"/>
          </p:nvPr>
        </p:nvSpPr>
        <p:spPr>
          <a:xfrm>
            <a:off x="787175" y="2309788"/>
            <a:ext cx="2740800" cy="50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86" name="Google Shape;286;p19"/>
          <p:cNvGrpSpPr/>
          <p:nvPr/>
        </p:nvGrpSpPr>
        <p:grpSpPr>
          <a:xfrm>
            <a:off x="1050227" y="912894"/>
            <a:ext cx="7255296" cy="3558251"/>
            <a:chOff x="1050227" y="912894"/>
            <a:chExt cx="7255296" cy="3558251"/>
          </a:xfrm>
        </p:grpSpPr>
        <p:sp>
          <p:nvSpPr>
            <p:cNvPr id="287" name="Google Shape;287;p19"/>
            <p:cNvSpPr/>
            <p:nvPr/>
          </p:nvSpPr>
          <p:spPr>
            <a:xfrm>
              <a:off x="8120171" y="1057430"/>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9"/>
            <p:cNvSpPr/>
            <p:nvPr/>
          </p:nvSpPr>
          <p:spPr>
            <a:xfrm>
              <a:off x="4996826" y="2150056"/>
              <a:ext cx="98644" cy="99712"/>
            </a:xfrm>
            <a:custGeom>
              <a:avLst/>
              <a:gdLst/>
              <a:ahLst/>
              <a:cxnLst/>
              <a:rect l="l" t="t" r="r" b="b"/>
              <a:pathLst>
                <a:path w="1019" h="1030" fill="none" extrusionOk="0">
                  <a:moveTo>
                    <a:pt x="1019" y="0"/>
                  </a:moveTo>
                  <a:lnTo>
                    <a:pt x="0"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9"/>
            <p:cNvSpPr/>
            <p:nvPr/>
          </p:nvSpPr>
          <p:spPr>
            <a:xfrm>
              <a:off x="5301306" y="4312381"/>
              <a:ext cx="168925" cy="158764"/>
            </a:xfrm>
            <a:custGeom>
              <a:avLst/>
              <a:gdLst/>
              <a:ahLst/>
              <a:cxnLst/>
              <a:rect l="l" t="t" r="r" b="b"/>
              <a:pathLst>
                <a:path w="1745" h="1640" extrusionOk="0">
                  <a:moveTo>
                    <a:pt x="1" y="0"/>
                  </a:moveTo>
                  <a:lnTo>
                    <a:pt x="642" y="1639"/>
                  </a:lnTo>
                  <a:lnTo>
                    <a:pt x="1745" y="273"/>
                  </a:lnTo>
                  <a:lnTo>
                    <a:pt x="1"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9"/>
            <p:cNvSpPr/>
            <p:nvPr/>
          </p:nvSpPr>
          <p:spPr>
            <a:xfrm>
              <a:off x="6009781" y="2663463"/>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9"/>
            <p:cNvSpPr/>
            <p:nvPr/>
          </p:nvSpPr>
          <p:spPr>
            <a:xfrm>
              <a:off x="5470223" y="912894"/>
              <a:ext cx="672408" cy="41724"/>
            </a:xfrm>
            <a:custGeom>
              <a:avLst/>
              <a:gdLst/>
              <a:ahLst/>
              <a:cxnLst/>
              <a:rect l="l" t="t" r="r" b="b"/>
              <a:pathLst>
                <a:path w="6946" h="431" fill="none" extrusionOk="0">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9"/>
            <p:cNvSpPr/>
            <p:nvPr/>
          </p:nvSpPr>
          <p:spPr>
            <a:xfrm>
              <a:off x="8163026" y="2274484"/>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3" name="Google Shape;293;p19"/>
            <p:cNvGrpSpPr/>
            <p:nvPr/>
          </p:nvGrpSpPr>
          <p:grpSpPr>
            <a:xfrm>
              <a:off x="2138846" y="3487330"/>
              <a:ext cx="99806" cy="99809"/>
              <a:chOff x="3688596" y="3879680"/>
              <a:chExt cx="99806" cy="99809"/>
            </a:xfrm>
          </p:grpSpPr>
          <p:sp>
            <p:nvSpPr>
              <p:cNvPr id="294" name="Google Shape;294;p19"/>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9"/>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6" name="Google Shape;296;p19"/>
            <p:cNvSpPr/>
            <p:nvPr/>
          </p:nvSpPr>
          <p:spPr>
            <a:xfrm>
              <a:off x="7078631" y="1631838"/>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9"/>
            <p:cNvSpPr/>
            <p:nvPr/>
          </p:nvSpPr>
          <p:spPr>
            <a:xfrm flipH="1">
              <a:off x="3527971" y="198963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9"/>
            <p:cNvSpPr/>
            <p:nvPr/>
          </p:nvSpPr>
          <p:spPr>
            <a:xfrm flipH="1">
              <a:off x="1050227" y="4371431"/>
              <a:ext cx="98644" cy="99712"/>
            </a:xfrm>
            <a:custGeom>
              <a:avLst/>
              <a:gdLst/>
              <a:ahLst/>
              <a:cxnLst/>
              <a:rect l="l" t="t" r="r" b="b"/>
              <a:pathLst>
                <a:path w="1019" h="1030" fill="none" extrusionOk="0">
                  <a:moveTo>
                    <a:pt x="1019" y="0"/>
                  </a:moveTo>
                  <a:lnTo>
                    <a:pt x="0"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4">
  <p:cSld name="TITLE_ONLY_1_1_1_1_1">
    <p:spTree>
      <p:nvGrpSpPr>
        <p:cNvPr id="1" name="Shape 343"/>
        <p:cNvGrpSpPr/>
        <p:nvPr/>
      </p:nvGrpSpPr>
      <p:grpSpPr>
        <a:xfrm>
          <a:off x="0" y="0"/>
          <a:ext cx="0" cy="0"/>
          <a:chOff x="0" y="0"/>
          <a:chExt cx="0" cy="0"/>
        </a:xfrm>
      </p:grpSpPr>
      <p:sp>
        <p:nvSpPr>
          <p:cNvPr id="344" name="Google Shape;344;p23"/>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45" name="Google Shape;345;p23"/>
          <p:cNvSpPr/>
          <p:nvPr/>
        </p:nvSpPr>
        <p:spPr>
          <a:xfrm>
            <a:off x="25" y="4788450"/>
            <a:ext cx="9144000" cy="355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6" name="Google Shape;346;p23"/>
          <p:cNvGrpSpPr/>
          <p:nvPr/>
        </p:nvGrpSpPr>
        <p:grpSpPr>
          <a:xfrm>
            <a:off x="373146" y="466718"/>
            <a:ext cx="8219778" cy="4105559"/>
            <a:chOff x="373146" y="466718"/>
            <a:chExt cx="8219778" cy="4105559"/>
          </a:xfrm>
        </p:grpSpPr>
        <p:grpSp>
          <p:nvGrpSpPr>
            <p:cNvPr id="347" name="Google Shape;347;p23"/>
            <p:cNvGrpSpPr/>
            <p:nvPr/>
          </p:nvGrpSpPr>
          <p:grpSpPr>
            <a:xfrm>
              <a:off x="373146" y="1017730"/>
              <a:ext cx="8219778" cy="3554547"/>
              <a:chOff x="373146" y="1017730"/>
              <a:chExt cx="8219778" cy="3554547"/>
            </a:xfrm>
          </p:grpSpPr>
          <p:sp>
            <p:nvSpPr>
              <p:cNvPr id="348" name="Google Shape;348;p23"/>
              <p:cNvSpPr/>
              <p:nvPr/>
            </p:nvSpPr>
            <p:spPr>
              <a:xfrm>
                <a:off x="4912071" y="1538230"/>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3"/>
              <p:cNvSpPr/>
              <p:nvPr/>
            </p:nvSpPr>
            <p:spPr>
              <a:xfrm>
                <a:off x="2739489" y="4211747"/>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3"/>
              <p:cNvSpPr/>
              <p:nvPr/>
            </p:nvSpPr>
            <p:spPr>
              <a:xfrm>
                <a:off x="8423999" y="4412544"/>
                <a:ext cx="168925" cy="159732"/>
              </a:xfrm>
              <a:custGeom>
                <a:avLst/>
                <a:gdLst/>
                <a:ahLst/>
                <a:cxnLst/>
                <a:rect l="l" t="t" r="r" b="b"/>
                <a:pathLst>
                  <a:path w="1745" h="1650" extrusionOk="0">
                    <a:moveTo>
                      <a:pt x="1744" y="0"/>
                    </a:moveTo>
                    <a:lnTo>
                      <a:pt x="0" y="273"/>
                    </a:lnTo>
                    <a:lnTo>
                      <a:pt x="1114" y="1649"/>
                    </a:lnTo>
                    <a:lnTo>
                      <a:pt x="1744"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3"/>
              <p:cNvSpPr/>
              <p:nvPr/>
            </p:nvSpPr>
            <p:spPr>
              <a:xfrm>
                <a:off x="7584043" y="1334363"/>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3"/>
              <p:cNvSpPr/>
              <p:nvPr/>
            </p:nvSpPr>
            <p:spPr>
              <a:xfrm>
                <a:off x="528073" y="1197719"/>
                <a:ext cx="672408" cy="41724"/>
              </a:xfrm>
              <a:custGeom>
                <a:avLst/>
                <a:gdLst/>
                <a:ahLst/>
                <a:cxnLst/>
                <a:rect l="l" t="t" r="r" b="b"/>
                <a:pathLst>
                  <a:path w="6946" h="431" fill="none" extrusionOk="0">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3" name="Google Shape;353;p23"/>
              <p:cNvGrpSpPr/>
              <p:nvPr/>
            </p:nvGrpSpPr>
            <p:grpSpPr>
              <a:xfrm>
                <a:off x="373146" y="2093142"/>
                <a:ext cx="99806" cy="99809"/>
                <a:chOff x="3688596" y="3879680"/>
                <a:chExt cx="99806" cy="99809"/>
              </a:xfrm>
            </p:grpSpPr>
            <p:sp>
              <p:nvSpPr>
                <p:cNvPr id="354" name="Google Shape;354;p23"/>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3"/>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6" name="Google Shape;356;p23"/>
              <p:cNvGrpSpPr/>
              <p:nvPr/>
            </p:nvGrpSpPr>
            <p:grpSpPr>
              <a:xfrm>
                <a:off x="1956521" y="1017730"/>
                <a:ext cx="99806" cy="99809"/>
                <a:chOff x="3688596" y="3879680"/>
                <a:chExt cx="99806" cy="99809"/>
              </a:xfrm>
            </p:grpSpPr>
            <p:sp>
              <p:nvSpPr>
                <p:cNvPr id="357" name="Google Shape;357;p23"/>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3"/>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9" name="Google Shape;359;p23"/>
              <p:cNvSpPr/>
              <p:nvPr/>
            </p:nvSpPr>
            <p:spPr>
              <a:xfrm flipH="1">
                <a:off x="5947296" y="4233617"/>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0" name="Google Shape;360;p23"/>
            <p:cNvSpPr/>
            <p:nvPr/>
          </p:nvSpPr>
          <p:spPr>
            <a:xfrm>
              <a:off x="8246942" y="466718"/>
              <a:ext cx="177056" cy="146567"/>
            </a:xfrm>
            <a:custGeom>
              <a:avLst/>
              <a:gdLst/>
              <a:ahLst/>
              <a:cxn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7">
  <p:cSld name="TITLE_ONLY_1_1_1_1_1_1_1_1">
    <p:spTree>
      <p:nvGrpSpPr>
        <p:cNvPr id="1" name="Shape 395"/>
        <p:cNvGrpSpPr/>
        <p:nvPr/>
      </p:nvGrpSpPr>
      <p:grpSpPr>
        <a:xfrm>
          <a:off x="0" y="0"/>
          <a:ext cx="0" cy="0"/>
          <a:chOff x="0" y="0"/>
          <a:chExt cx="0" cy="0"/>
        </a:xfrm>
      </p:grpSpPr>
      <p:sp>
        <p:nvSpPr>
          <p:cNvPr id="396" name="Google Shape;396;p26"/>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97" name="Google Shape;397;p26"/>
          <p:cNvSpPr/>
          <p:nvPr/>
        </p:nvSpPr>
        <p:spPr>
          <a:xfrm>
            <a:off x="25" y="4788450"/>
            <a:ext cx="9144000" cy="3552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nvGrpSpPr>
          <p:cNvPr id="398" name="Google Shape;398;p26"/>
          <p:cNvGrpSpPr/>
          <p:nvPr/>
        </p:nvGrpSpPr>
        <p:grpSpPr>
          <a:xfrm>
            <a:off x="550102" y="468222"/>
            <a:ext cx="8281024" cy="3927486"/>
            <a:chOff x="550102" y="468222"/>
            <a:chExt cx="8281024" cy="3927486"/>
          </a:xfrm>
        </p:grpSpPr>
        <p:grpSp>
          <p:nvGrpSpPr>
            <p:cNvPr id="399" name="Google Shape;399;p26"/>
            <p:cNvGrpSpPr/>
            <p:nvPr/>
          </p:nvGrpSpPr>
          <p:grpSpPr>
            <a:xfrm>
              <a:off x="550102" y="468222"/>
              <a:ext cx="8281024" cy="3927486"/>
              <a:chOff x="550102" y="468222"/>
              <a:chExt cx="8281024" cy="3927486"/>
            </a:xfrm>
          </p:grpSpPr>
          <p:sp>
            <p:nvSpPr>
              <p:cNvPr id="400" name="Google Shape;400;p26"/>
              <p:cNvSpPr/>
              <p:nvPr/>
            </p:nvSpPr>
            <p:spPr>
              <a:xfrm>
                <a:off x="8731321" y="2038067"/>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6"/>
              <p:cNvSpPr/>
              <p:nvPr/>
            </p:nvSpPr>
            <p:spPr>
              <a:xfrm>
                <a:off x="3779406" y="4235975"/>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6"/>
              <p:cNvSpPr/>
              <p:nvPr/>
            </p:nvSpPr>
            <p:spPr>
              <a:xfrm>
                <a:off x="1501271" y="944185"/>
                <a:ext cx="672504" cy="41821"/>
              </a:xfrm>
              <a:custGeom>
                <a:avLst/>
                <a:gdLst/>
                <a:ahLst/>
                <a:cxnLst/>
                <a:rect l="l" t="t" r="r" b="b"/>
                <a:pathLst>
                  <a:path w="6947" h="432" fill="none" extrusionOk="0">
                    <a:moveTo>
                      <a:pt x="1" y="1"/>
                    </a:moveTo>
                    <a:cubicBezTo>
                      <a:pt x="579" y="1"/>
                      <a:pt x="579" y="432"/>
                      <a:pt x="1157" y="432"/>
                    </a:cubicBezTo>
                    <a:cubicBezTo>
                      <a:pt x="1735" y="432"/>
                      <a:pt x="1735" y="1"/>
                      <a:pt x="2312" y="1"/>
                    </a:cubicBezTo>
                    <a:cubicBezTo>
                      <a:pt x="2891" y="1"/>
                      <a:pt x="2891" y="432"/>
                      <a:pt x="3468" y="432"/>
                    </a:cubicBezTo>
                    <a:cubicBezTo>
                      <a:pt x="4046" y="432"/>
                      <a:pt x="4046" y="1"/>
                      <a:pt x="4624" y="1"/>
                    </a:cubicBezTo>
                    <a:cubicBezTo>
                      <a:pt x="5202" y="1"/>
                      <a:pt x="5202" y="432"/>
                      <a:pt x="5779" y="432"/>
                    </a:cubicBezTo>
                    <a:cubicBezTo>
                      <a:pt x="6358" y="432"/>
                      <a:pt x="6358" y="1"/>
                      <a:pt x="6946" y="1"/>
                    </a:cubicBez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6"/>
              <p:cNvSpPr/>
              <p:nvPr/>
            </p:nvSpPr>
            <p:spPr>
              <a:xfrm>
                <a:off x="719992" y="1724343"/>
                <a:ext cx="177056" cy="146567"/>
              </a:xfrm>
              <a:custGeom>
                <a:avLst/>
                <a:gdLst/>
                <a:ahLst/>
                <a:cxn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6"/>
              <p:cNvSpPr/>
              <p:nvPr/>
            </p:nvSpPr>
            <p:spPr>
              <a:xfrm>
                <a:off x="8495856" y="3614250"/>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6"/>
              <p:cNvSpPr/>
              <p:nvPr/>
            </p:nvSpPr>
            <p:spPr>
              <a:xfrm flipH="1">
                <a:off x="6560596" y="4136155"/>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6"/>
              <p:cNvSpPr/>
              <p:nvPr/>
            </p:nvSpPr>
            <p:spPr>
              <a:xfrm flipH="1">
                <a:off x="550102" y="3881181"/>
                <a:ext cx="98644" cy="99712"/>
              </a:xfrm>
              <a:custGeom>
                <a:avLst/>
                <a:gdLst/>
                <a:ahLst/>
                <a:cxnLst/>
                <a:rect l="l" t="t" r="r" b="b"/>
                <a:pathLst>
                  <a:path w="1019" h="1030" fill="none" extrusionOk="0">
                    <a:moveTo>
                      <a:pt x="1019" y="0"/>
                    </a:moveTo>
                    <a:lnTo>
                      <a:pt x="0"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6"/>
              <p:cNvSpPr/>
              <p:nvPr/>
            </p:nvSpPr>
            <p:spPr>
              <a:xfrm>
                <a:off x="648751" y="468222"/>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8" name="Google Shape;408;p26"/>
              <p:cNvGrpSpPr/>
              <p:nvPr/>
            </p:nvGrpSpPr>
            <p:grpSpPr>
              <a:xfrm>
                <a:off x="7759546" y="867730"/>
                <a:ext cx="99806" cy="99809"/>
                <a:chOff x="3688596" y="3879680"/>
                <a:chExt cx="99806" cy="99809"/>
              </a:xfrm>
            </p:grpSpPr>
            <p:sp>
              <p:nvSpPr>
                <p:cNvPr id="409" name="Google Shape;409;p26"/>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6"/>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11" name="Google Shape;411;p26"/>
            <p:cNvSpPr/>
            <p:nvPr/>
          </p:nvSpPr>
          <p:spPr>
            <a:xfrm>
              <a:off x="2079076" y="4144568"/>
              <a:ext cx="98644" cy="99712"/>
            </a:xfrm>
            <a:custGeom>
              <a:avLst/>
              <a:gdLst/>
              <a:ahLst/>
              <a:cxnLst/>
              <a:rect l="l" t="t" r="r" b="b"/>
              <a:pathLst>
                <a:path w="1019" h="1030" fill="none" extrusionOk="0">
                  <a:moveTo>
                    <a:pt x="1019" y="0"/>
                  </a:moveTo>
                  <a:lnTo>
                    <a:pt x="0"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9">
  <p:cSld name="TITLE_ONLY_1_1_1_1_1_1_1_1_1_1">
    <p:spTree>
      <p:nvGrpSpPr>
        <p:cNvPr id="1" name="Shape 428"/>
        <p:cNvGrpSpPr/>
        <p:nvPr/>
      </p:nvGrpSpPr>
      <p:grpSpPr>
        <a:xfrm>
          <a:off x="0" y="0"/>
          <a:ext cx="0" cy="0"/>
          <a:chOff x="0" y="0"/>
          <a:chExt cx="0" cy="0"/>
        </a:xfrm>
      </p:grpSpPr>
      <p:sp>
        <p:nvSpPr>
          <p:cNvPr id="429" name="Google Shape;429;p28"/>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30" name="Google Shape;430;p28"/>
          <p:cNvSpPr/>
          <p:nvPr/>
        </p:nvSpPr>
        <p:spPr>
          <a:xfrm>
            <a:off x="25" y="4788450"/>
            <a:ext cx="9144000" cy="3552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nvGrpSpPr>
          <p:cNvPr id="431" name="Google Shape;431;p28"/>
          <p:cNvGrpSpPr/>
          <p:nvPr/>
        </p:nvGrpSpPr>
        <p:grpSpPr>
          <a:xfrm>
            <a:off x="648996" y="264980"/>
            <a:ext cx="7685206" cy="4121659"/>
            <a:chOff x="648996" y="264980"/>
            <a:chExt cx="7685206" cy="4121659"/>
          </a:xfrm>
        </p:grpSpPr>
        <p:grpSp>
          <p:nvGrpSpPr>
            <p:cNvPr id="432" name="Google Shape;432;p28"/>
            <p:cNvGrpSpPr/>
            <p:nvPr/>
          </p:nvGrpSpPr>
          <p:grpSpPr>
            <a:xfrm>
              <a:off x="648996" y="264980"/>
              <a:ext cx="7685206" cy="4121659"/>
              <a:chOff x="648996" y="264980"/>
              <a:chExt cx="7685206" cy="4121659"/>
            </a:xfrm>
          </p:grpSpPr>
          <p:sp>
            <p:nvSpPr>
              <p:cNvPr id="433" name="Google Shape;433;p28"/>
              <p:cNvSpPr/>
              <p:nvPr/>
            </p:nvSpPr>
            <p:spPr>
              <a:xfrm>
                <a:off x="648996" y="2251030"/>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8"/>
              <p:cNvSpPr/>
              <p:nvPr/>
            </p:nvSpPr>
            <p:spPr>
              <a:xfrm>
                <a:off x="748806" y="651500"/>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8"/>
              <p:cNvSpPr/>
              <p:nvPr/>
            </p:nvSpPr>
            <p:spPr>
              <a:xfrm>
                <a:off x="7561998" y="1047769"/>
                <a:ext cx="672408" cy="41724"/>
              </a:xfrm>
              <a:custGeom>
                <a:avLst/>
                <a:gdLst/>
                <a:ahLst/>
                <a:cxnLst/>
                <a:rect l="l" t="t" r="r" b="b"/>
                <a:pathLst>
                  <a:path w="6946" h="431" fill="none" extrusionOk="0">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8"/>
              <p:cNvSpPr/>
              <p:nvPr/>
            </p:nvSpPr>
            <p:spPr>
              <a:xfrm>
                <a:off x="762014" y="3178209"/>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7" name="Google Shape;437;p28"/>
              <p:cNvGrpSpPr/>
              <p:nvPr/>
            </p:nvGrpSpPr>
            <p:grpSpPr>
              <a:xfrm>
                <a:off x="8234396" y="4286830"/>
                <a:ext cx="99806" cy="99809"/>
                <a:chOff x="3688596" y="3879680"/>
                <a:chExt cx="99806" cy="99809"/>
              </a:xfrm>
            </p:grpSpPr>
            <p:sp>
              <p:nvSpPr>
                <p:cNvPr id="438" name="Google Shape;438;p28"/>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8"/>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0" name="Google Shape;440;p28"/>
              <p:cNvSpPr/>
              <p:nvPr/>
            </p:nvSpPr>
            <p:spPr>
              <a:xfrm>
                <a:off x="3614456" y="1227588"/>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8"/>
              <p:cNvSpPr/>
              <p:nvPr/>
            </p:nvSpPr>
            <p:spPr>
              <a:xfrm flipH="1">
                <a:off x="1635021" y="2649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8"/>
              <p:cNvSpPr/>
              <p:nvPr/>
            </p:nvSpPr>
            <p:spPr>
              <a:xfrm flipH="1">
                <a:off x="1763627" y="4187106"/>
                <a:ext cx="98644" cy="99712"/>
              </a:xfrm>
              <a:custGeom>
                <a:avLst/>
                <a:gdLst/>
                <a:ahLst/>
                <a:cxnLst/>
                <a:rect l="l" t="t" r="r" b="b"/>
                <a:pathLst>
                  <a:path w="1019" h="1030" fill="none" extrusionOk="0">
                    <a:moveTo>
                      <a:pt x="1019" y="0"/>
                    </a:moveTo>
                    <a:lnTo>
                      <a:pt x="0"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3" name="Google Shape;443;p28"/>
            <p:cNvSpPr/>
            <p:nvPr/>
          </p:nvSpPr>
          <p:spPr>
            <a:xfrm>
              <a:off x="6913842" y="1300155"/>
              <a:ext cx="177056" cy="146567"/>
            </a:xfrm>
            <a:custGeom>
              <a:avLst/>
              <a:gdLst/>
              <a:ahLst/>
              <a:cxn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2">
  <p:cSld name="BLANK_1_1_1_2_1">
    <p:spTree>
      <p:nvGrpSpPr>
        <p:cNvPr id="1" name="Shape 493"/>
        <p:cNvGrpSpPr/>
        <p:nvPr/>
      </p:nvGrpSpPr>
      <p:grpSpPr>
        <a:xfrm>
          <a:off x="0" y="0"/>
          <a:ext cx="0" cy="0"/>
          <a:chOff x="0" y="0"/>
          <a:chExt cx="0" cy="0"/>
        </a:xfrm>
      </p:grpSpPr>
      <p:sp>
        <p:nvSpPr>
          <p:cNvPr id="494" name="Google Shape;494;p32"/>
          <p:cNvSpPr/>
          <p:nvPr/>
        </p:nvSpPr>
        <p:spPr>
          <a:xfrm>
            <a:off x="-53050" y="-21900"/>
            <a:ext cx="9250200" cy="51873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2"/>
          <p:cNvSpPr/>
          <p:nvPr/>
        </p:nvSpPr>
        <p:spPr>
          <a:xfrm>
            <a:off x="359875" y="350050"/>
            <a:ext cx="8424300" cy="4443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2"/>
          <p:cNvSpPr txBox="1">
            <a:spLocks noGrp="1"/>
          </p:cNvSpPr>
          <p:nvPr>
            <p:ph type="title"/>
          </p:nvPr>
        </p:nvSpPr>
        <p:spPr>
          <a:xfrm>
            <a:off x="1908825" y="1389225"/>
            <a:ext cx="3082500" cy="12090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97" name="Google Shape;497;p32"/>
          <p:cNvSpPr txBox="1">
            <a:spLocks noGrp="1"/>
          </p:cNvSpPr>
          <p:nvPr>
            <p:ph type="subTitle" idx="1"/>
          </p:nvPr>
        </p:nvSpPr>
        <p:spPr>
          <a:xfrm>
            <a:off x="1908825" y="2684700"/>
            <a:ext cx="3082500" cy="120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p:cSld name="BLANK_1_1_1_1_1_1_1_1_1_1_1">
    <p:spTree>
      <p:nvGrpSpPr>
        <p:cNvPr id="1" name="Shape 766"/>
        <p:cNvGrpSpPr/>
        <p:nvPr/>
      </p:nvGrpSpPr>
      <p:grpSpPr>
        <a:xfrm>
          <a:off x="0" y="0"/>
          <a:ext cx="0" cy="0"/>
          <a:chOff x="0" y="0"/>
          <a:chExt cx="0" cy="0"/>
        </a:xfrm>
      </p:grpSpPr>
      <p:sp>
        <p:nvSpPr>
          <p:cNvPr id="767" name="Google Shape;767;p45"/>
          <p:cNvSpPr/>
          <p:nvPr/>
        </p:nvSpPr>
        <p:spPr>
          <a:xfrm>
            <a:off x="-53050" y="-21900"/>
            <a:ext cx="9250200" cy="51873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5"/>
          <p:cNvSpPr/>
          <p:nvPr/>
        </p:nvSpPr>
        <p:spPr>
          <a:xfrm>
            <a:off x="359875" y="350050"/>
            <a:ext cx="8424300" cy="4443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1">
  <p:cSld name="BLANK_1_1_1_1_1_1_1_1_1_1_1_1">
    <p:spTree>
      <p:nvGrpSpPr>
        <p:cNvPr id="1" name="Shape 769"/>
        <p:cNvGrpSpPr/>
        <p:nvPr/>
      </p:nvGrpSpPr>
      <p:grpSpPr>
        <a:xfrm>
          <a:off x="0" y="0"/>
          <a:ext cx="0" cy="0"/>
          <a:chOff x="0" y="0"/>
          <a:chExt cx="0" cy="0"/>
        </a:xfrm>
      </p:grpSpPr>
      <p:sp>
        <p:nvSpPr>
          <p:cNvPr id="770" name="Google Shape;770;p46"/>
          <p:cNvSpPr/>
          <p:nvPr/>
        </p:nvSpPr>
        <p:spPr>
          <a:xfrm>
            <a:off x="-53050" y="-21900"/>
            <a:ext cx="9250200" cy="51873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6"/>
          <p:cNvSpPr/>
          <p:nvPr/>
        </p:nvSpPr>
        <p:spPr>
          <a:xfrm>
            <a:off x="359875" y="350050"/>
            <a:ext cx="8424300" cy="4443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p:nvPr/>
        </p:nvSpPr>
        <p:spPr>
          <a:xfrm>
            <a:off x="-53050" y="-21900"/>
            <a:ext cx="9250200" cy="51873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p:nvPr/>
        </p:nvSpPr>
        <p:spPr>
          <a:xfrm>
            <a:off x="359875" y="350050"/>
            <a:ext cx="8424300" cy="4443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txBox="1">
            <a:spLocks noGrp="1"/>
          </p:cNvSpPr>
          <p:nvPr>
            <p:ph type="title"/>
          </p:nvPr>
        </p:nvSpPr>
        <p:spPr>
          <a:xfrm>
            <a:off x="720000" y="681325"/>
            <a:ext cx="3713400" cy="1770300"/>
          </a:xfrm>
          <a:prstGeom prst="rect">
            <a:avLst/>
          </a:prstGeom>
        </p:spPr>
        <p:txBody>
          <a:bodyPr spcFirstLastPara="1" wrap="square" lIns="91425" tIns="91425" rIns="91425" bIns="91425" anchor="ctr" anchorCtr="0">
            <a:noAutofit/>
          </a:bodyPr>
          <a:lstStyle>
            <a:lvl1pPr lvl="0" rtl="0">
              <a:lnSpc>
                <a:spcPct val="80000"/>
              </a:lnSpc>
              <a:spcBef>
                <a:spcPts val="0"/>
              </a:spcBef>
              <a:spcAft>
                <a:spcPts val="0"/>
              </a:spcAft>
              <a:buSzPts val="3600"/>
              <a:buNone/>
              <a:defRPr sz="6000">
                <a:solidFill>
                  <a:schemeClr val="accent4"/>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6" name="Google Shape;16;p3"/>
          <p:cNvSpPr txBox="1">
            <a:spLocks noGrp="1"/>
          </p:cNvSpPr>
          <p:nvPr>
            <p:ph type="title" idx="2" hasCustomPrompt="1"/>
          </p:nvPr>
        </p:nvSpPr>
        <p:spPr>
          <a:xfrm>
            <a:off x="4920300" y="2698200"/>
            <a:ext cx="3503700" cy="1905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15000" b="0">
                <a:solidFill>
                  <a:schemeClr val="accent4"/>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7" name="Google Shape;17;p3"/>
          <p:cNvSpPr txBox="1">
            <a:spLocks noGrp="1"/>
          </p:cNvSpPr>
          <p:nvPr>
            <p:ph type="subTitle" idx="1"/>
          </p:nvPr>
        </p:nvSpPr>
        <p:spPr>
          <a:xfrm>
            <a:off x="808900" y="2451625"/>
            <a:ext cx="2777700" cy="50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8" name="Google Shape;18;p3"/>
          <p:cNvGrpSpPr/>
          <p:nvPr/>
        </p:nvGrpSpPr>
        <p:grpSpPr>
          <a:xfrm>
            <a:off x="720006" y="883338"/>
            <a:ext cx="8128549" cy="3770017"/>
            <a:chOff x="720006" y="883338"/>
            <a:chExt cx="8128549" cy="3770017"/>
          </a:xfrm>
        </p:grpSpPr>
        <p:grpSp>
          <p:nvGrpSpPr>
            <p:cNvPr id="19" name="Google Shape;19;p3"/>
            <p:cNvGrpSpPr/>
            <p:nvPr/>
          </p:nvGrpSpPr>
          <p:grpSpPr>
            <a:xfrm>
              <a:off x="720006" y="883338"/>
              <a:ext cx="8128549" cy="3770017"/>
              <a:chOff x="720006" y="883338"/>
              <a:chExt cx="8128549" cy="3770017"/>
            </a:xfrm>
          </p:grpSpPr>
          <p:sp>
            <p:nvSpPr>
              <p:cNvPr id="20" name="Google Shape;20;p3"/>
              <p:cNvSpPr/>
              <p:nvPr/>
            </p:nvSpPr>
            <p:spPr>
              <a:xfrm>
                <a:off x="3413808" y="2901755"/>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8374676" y="1292243"/>
                <a:ext cx="98644" cy="99712"/>
              </a:xfrm>
              <a:custGeom>
                <a:avLst/>
                <a:gdLst/>
                <a:ahLst/>
                <a:cxnLst/>
                <a:rect l="l" t="t" r="r" b="b"/>
                <a:pathLst>
                  <a:path w="1019" h="1030" fill="none" extrusionOk="0">
                    <a:moveTo>
                      <a:pt x="1019" y="0"/>
                    </a:moveTo>
                    <a:lnTo>
                      <a:pt x="0"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a:off x="720006" y="3427338"/>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a:off x="8176148" y="3385619"/>
                <a:ext cx="672408" cy="41724"/>
              </a:xfrm>
              <a:custGeom>
                <a:avLst/>
                <a:gdLst/>
                <a:ahLst/>
                <a:cxnLst/>
                <a:rect l="l" t="t" r="r" b="b"/>
                <a:pathLst>
                  <a:path w="6946" h="431" fill="none" extrusionOk="0">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oogle Shape;24;p3"/>
              <p:cNvGrpSpPr/>
              <p:nvPr/>
            </p:nvGrpSpPr>
            <p:grpSpPr>
              <a:xfrm>
                <a:off x="8011621" y="2521842"/>
                <a:ext cx="99806" cy="99809"/>
                <a:chOff x="3688596" y="3879680"/>
                <a:chExt cx="99806" cy="99809"/>
              </a:xfrm>
            </p:grpSpPr>
            <p:sp>
              <p:nvSpPr>
                <p:cNvPr id="25" name="Google Shape;25;p3"/>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Google Shape;27;p3"/>
              <p:cNvSpPr/>
              <p:nvPr/>
            </p:nvSpPr>
            <p:spPr>
              <a:xfrm>
                <a:off x="6809951" y="1943409"/>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a:off x="5986881" y="883338"/>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flipH="1">
                <a:off x="4920296" y="40438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1908477" y="4553643"/>
                <a:ext cx="98644" cy="99712"/>
              </a:xfrm>
              <a:custGeom>
                <a:avLst/>
                <a:gdLst/>
                <a:ahLst/>
                <a:cxnLst/>
                <a:rect l="l" t="t" r="r" b="b"/>
                <a:pathLst>
                  <a:path w="1019" h="1030" fill="none" extrusionOk="0">
                    <a:moveTo>
                      <a:pt x="1019" y="0"/>
                    </a:moveTo>
                    <a:lnTo>
                      <a:pt x="0"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 name="Google Shape;31;p3"/>
            <p:cNvSpPr/>
            <p:nvPr/>
          </p:nvSpPr>
          <p:spPr>
            <a:xfrm>
              <a:off x="4540873" y="3494844"/>
              <a:ext cx="672408" cy="41724"/>
            </a:xfrm>
            <a:custGeom>
              <a:avLst/>
              <a:gdLst/>
              <a:ahLst/>
              <a:cxnLst/>
              <a:rect l="l" t="t" r="r" b="b"/>
              <a:pathLst>
                <a:path w="6946" h="431" fill="none" extrusionOk="0">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5618442" y="2632593"/>
              <a:ext cx="177056" cy="146567"/>
            </a:xfrm>
            <a:custGeom>
              <a:avLst/>
              <a:gdLst/>
              <a:ahLst/>
              <a:cxn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2">
  <p:cSld name="BLANK_1_1_1_1_1_1_1_1_1_1_1_1_1">
    <p:spTree>
      <p:nvGrpSpPr>
        <p:cNvPr id="1" name="Shape 772"/>
        <p:cNvGrpSpPr/>
        <p:nvPr/>
      </p:nvGrpSpPr>
      <p:grpSpPr>
        <a:xfrm>
          <a:off x="0" y="0"/>
          <a:ext cx="0" cy="0"/>
          <a:chOff x="0" y="0"/>
          <a:chExt cx="0" cy="0"/>
        </a:xfrm>
      </p:grpSpPr>
      <p:sp>
        <p:nvSpPr>
          <p:cNvPr id="773" name="Google Shape;773;p47"/>
          <p:cNvSpPr/>
          <p:nvPr/>
        </p:nvSpPr>
        <p:spPr>
          <a:xfrm>
            <a:off x="-53050" y="-21900"/>
            <a:ext cx="9250200" cy="5187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7"/>
          <p:cNvSpPr/>
          <p:nvPr/>
        </p:nvSpPr>
        <p:spPr>
          <a:xfrm>
            <a:off x="359875" y="350050"/>
            <a:ext cx="8424300" cy="4443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3">
  <p:cSld name="BLANK_1_1_1_1_1_1_1_1_1_1_1_1_1_1">
    <p:spTree>
      <p:nvGrpSpPr>
        <p:cNvPr id="1" name="Shape 775"/>
        <p:cNvGrpSpPr/>
        <p:nvPr/>
      </p:nvGrpSpPr>
      <p:grpSpPr>
        <a:xfrm>
          <a:off x="0" y="0"/>
          <a:ext cx="0" cy="0"/>
          <a:chOff x="0" y="0"/>
          <a:chExt cx="0" cy="0"/>
        </a:xfrm>
      </p:grpSpPr>
      <p:sp>
        <p:nvSpPr>
          <p:cNvPr id="776" name="Google Shape;776;p48"/>
          <p:cNvSpPr/>
          <p:nvPr/>
        </p:nvSpPr>
        <p:spPr>
          <a:xfrm>
            <a:off x="-53050" y="-21900"/>
            <a:ext cx="9250200" cy="5187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8"/>
          <p:cNvSpPr/>
          <p:nvPr/>
        </p:nvSpPr>
        <p:spPr>
          <a:xfrm>
            <a:off x="359875" y="350050"/>
            <a:ext cx="8424300" cy="4443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4">
  <p:cSld name="BLANK_1_1_1_1_1_1_1_1_1_1_1_1_1_1_1">
    <p:spTree>
      <p:nvGrpSpPr>
        <p:cNvPr id="1" name="Shape 778"/>
        <p:cNvGrpSpPr/>
        <p:nvPr/>
      </p:nvGrpSpPr>
      <p:grpSpPr>
        <a:xfrm>
          <a:off x="0" y="0"/>
          <a:ext cx="0" cy="0"/>
          <a:chOff x="0" y="0"/>
          <a:chExt cx="0" cy="0"/>
        </a:xfrm>
      </p:grpSpPr>
      <p:sp>
        <p:nvSpPr>
          <p:cNvPr id="779" name="Google Shape;779;p49"/>
          <p:cNvSpPr/>
          <p:nvPr/>
        </p:nvSpPr>
        <p:spPr>
          <a:xfrm>
            <a:off x="-53050" y="-21900"/>
            <a:ext cx="9250200" cy="51873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9"/>
          <p:cNvSpPr/>
          <p:nvPr/>
        </p:nvSpPr>
        <p:spPr>
          <a:xfrm>
            <a:off x="359875" y="350050"/>
            <a:ext cx="8424300" cy="4443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5"/>
        <p:cNvGrpSpPr/>
        <p:nvPr/>
      </p:nvGrpSpPr>
      <p:grpSpPr>
        <a:xfrm>
          <a:off x="0" y="0"/>
          <a:ext cx="0" cy="0"/>
          <a:chOff x="0" y="0"/>
          <a:chExt cx="0" cy="0"/>
        </a:xfrm>
      </p:grpSpPr>
    </p:spTree>
    <p:extLst>
      <p:ext uri="{BB962C8B-B14F-4D97-AF65-F5344CB8AC3E}">
        <p14:creationId xmlns:p14="http://schemas.microsoft.com/office/powerpoint/2010/main" val="113136835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651"/>
        <p:cNvGrpSpPr/>
        <p:nvPr/>
      </p:nvGrpSpPr>
      <p:grpSpPr>
        <a:xfrm>
          <a:off x="0" y="0"/>
          <a:ext cx="0" cy="0"/>
          <a:chOff x="0" y="0"/>
          <a:chExt cx="0" cy="0"/>
        </a:xfrm>
      </p:grpSpPr>
      <p:sp>
        <p:nvSpPr>
          <p:cNvPr id="652" name="Google Shape;652;p40"/>
          <p:cNvSpPr txBox="1">
            <a:spLocks noGrp="1"/>
          </p:cNvSpPr>
          <p:nvPr>
            <p:ph type="title"/>
          </p:nvPr>
        </p:nvSpPr>
        <p:spPr>
          <a:xfrm>
            <a:off x="720000" y="1586300"/>
            <a:ext cx="22647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53" name="Google Shape;653;p40"/>
          <p:cNvSpPr txBox="1">
            <a:spLocks noGrp="1"/>
          </p:cNvSpPr>
          <p:nvPr>
            <p:ph type="subTitle" idx="1"/>
          </p:nvPr>
        </p:nvSpPr>
        <p:spPr>
          <a:xfrm>
            <a:off x="720000" y="2049000"/>
            <a:ext cx="2264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54" name="Google Shape;654;p40"/>
          <p:cNvSpPr txBox="1">
            <a:spLocks noGrp="1"/>
          </p:cNvSpPr>
          <p:nvPr>
            <p:ph type="title" idx="2"/>
          </p:nvPr>
        </p:nvSpPr>
        <p:spPr>
          <a:xfrm>
            <a:off x="6159289" y="1586300"/>
            <a:ext cx="22647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55" name="Google Shape;655;p40"/>
          <p:cNvSpPr txBox="1">
            <a:spLocks noGrp="1"/>
          </p:cNvSpPr>
          <p:nvPr>
            <p:ph type="subTitle" idx="3"/>
          </p:nvPr>
        </p:nvSpPr>
        <p:spPr>
          <a:xfrm>
            <a:off x="6159289" y="2049000"/>
            <a:ext cx="2264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56" name="Google Shape;656;p40"/>
          <p:cNvSpPr txBox="1">
            <a:spLocks noGrp="1"/>
          </p:cNvSpPr>
          <p:nvPr>
            <p:ph type="title" idx="4"/>
          </p:nvPr>
        </p:nvSpPr>
        <p:spPr>
          <a:xfrm>
            <a:off x="720000" y="3182850"/>
            <a:ext cx="22647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57" name="Google Shape;657;p40"/>
          <p:cNvSpPr txBox="1">
            <a:spLocks noGrp="1"/>
          </p:cNvSpPr>
          <p:nvPr>
            <p:ph type="subTitle" idx="5"/>
          </p:nvPr>
        </p:nvSpPr>
        <p:spPr>
          <a:xfrm>
            <a:off x="720000" y="3645550"/>
            <a:ext cx="2264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58" name="Google Shape;658;p40"/>
          <p:cNvSpPr txBox="1">
            <a:spLocks noGrp="1"/>
          </p:cNvSpPr>
          <p:nvPr>
            <p:ph type="title" idx="6"/>
          </p:nvPr>
        </p:nvSpPr>
        <p:spPr>
          <a:xfrm>
            <a:off x="6159289" y="3182850"/>
            <a:ext cx="22647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59" name="Google Shape;659;p40"/>
          <p:cNvSpPr txBox="1">
            <a:spLocks noGrp="1"/>
          </p:cNvSpPr>
          <p:nvPr>
            <p:ph type="subTitle" idx="7"/>
          </p:nvPr>
        </p:nvSpPr>
        <p:spPr>
          <a:xfrm>
            <a:off x="6159289" y="3645550"/>
            <a:ext cx="2264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60" name="Google Shape;660;p40"/>
          <p:cNvSpPr txBox="1">
            <a:spLocks noGrp="1"/>
          </p:cNvSpPr>
          <p:nvPr>
            <p:ph type="title" idx="8"/>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61" name="Google Shape;661;p40"/>
          <p:cNvSpPr/>
          <p:nvPr/>
        </p:nvSpPr>
        <p:spPr>
          <a:xfrm>
            <a:off x="25" y="4788450"/>
            <a:ext cx="9144000" cy="35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nvGrpSpPr>
          <p:cNvPr id="662" name="Google Shape;662;p40"/>
          <p:cNvGrpSpPr/>
          <p:nvPr/>
        </p:nvGrpSpPr>
        <p:grpSpPr>
          <a:xfrm>
            <a:off x="810696" y="445019"/>
            <a:ext cx="8047178" cy="3746345"/>
            <a:chOff x="810696" y="445019"/>
            <a:chExt cx="8047178" cy="3746345"/>
          </a:xfrm>
        </p:grpSpPr>
        <p:sp>
          <p:nvSpPr>
            <p:cNvPr id="663" name="Google Shape;663;p40"/>
            <p:cNvSpPr/>
            <p:nvPr/>
          </p:nvSpPr>
          <p:spPr>
            <a:xfrm>
              <a:off x="5522546" y="1266842"/>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8688949" y="1586294"/>
              <a:ext cx="168925" cy="159732"/>
            </a:xfrm>
            <a:custGeom>
              <a:avLst/>
              <a:gdLst/>
              <a:ahLst/>
              <a:cxnLst/>
              <a:rect l="l" t="t" r="r" b="b"/>
              <a:pathLst>
                <a:path w="1745" h="1650" extrusionOk="0">
                  <a:moveTo>
                    <a:pt x="1744" y="0"/>
                  </a:moveTo>
                  <a:lnTo>
                    <a:pt x="0" y="273"/>
                  </a:lnTo>
                  <a:lnTo>
                    <a:pt x="1114" y="1649"/>
                  </a:lnTo>
                  <a:lnTo>
                    <a:pt x="1744"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0"/>
            <p:cNvSpPr/>
            <p:nvPr/>
          </p:nvSpPr>
          <p:spPr>
            <a:xfrm>
              <a:off x="3131881" y="3078238"/>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1739923" y="445019"/>
              <a:ext cx="672408" cy="41724"/>
            </a:xfrm>
            <a:custGeom>
              <a:avLst/>
              <a:gdLst/>
              <a:ahLst/>
              <a:cxnLst/>
              <a:rect l="l" t="t" r="r" b="b"/>
              <a:pathLst>
                <a:path w="6946" h="431" fill="none" extrusionOk="0">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p:cNvSpPr/>
            <p:nvPr/>
          </p:nvSpPr>
          <p:spPr>
            <a:xfrm>
              <a:off x="3749401" y="1594384"/>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8" name="Google Shape;668;p40"/>
            <p:cNvGrpSpPr/>
            <p:nvPr/>
          </p:nvGrpSpPr>
          <p:grpSpPr>
            <a:xfrm>
              <a:off x="810696" y="837430"/>
              <a:ext cx="99806" cy="99809"/>
              <a:chOff x="3383796" y="3879680"/>
              <a:chExt cx="99806" cy="99809"/>
            </a:xfrm>
          </p:grpSpPr>
          <p:sp>
            <p:nvSpPr>
              <p:cNvPr id="669" name="Google Shape;669;p40"/>
              <p:cNvSpPr/>
              <p:nvPr/>
            </p:nvSpPr>
            <p:spPr>
              <a:xfrm>
                <a:off x="33837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0"/>
              <p:cNvSpPr/>
              <p:nvPr/>
            </p:nvSpPr>
            <p:spPr>
              <a:xfrm flipH="1">
                <a:off x="33837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1" name="Google Shape;671;p40"/>
            <p:cNvSpPr/>
            <p:nvPr/>
          </p:nvSpPr>
          <p:spPr>
            <a:xfrm flipH="1">
              <a:off x="5158746" y="4091555"/>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0"/>
            <p:cNvSpPr/>
            <p:nvPr/>
          </p:nvSpPr>
          <p:spPr>
            <a:xfrm>
              <a:off x="6945467" y="540005"/>
              <a:ext cx="177056" cy="146567"/>
            </a:xfrm>
            <a:custGeom>
              <a:avLst/>
              <a:gdLst/>
              <a:ahLst/>
              <a:cxn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5692641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766"/>
        <p:cNvGrpSpPr/>
        <p:nvPr/>
      </p:nvGrpSpPr>
      <p:grpSpPr>
        <a:xfrm>
          <a:off x="0" y="0"/>
          <a:ext cx="0" cy="0"/>
          <a:chOff x="0" y="0"/>
          <a:chExt cx="0" cy="0"/>
        </a:xfrm>
      </p:grpSpPr>
      <p:sp>
        <p:nvSpPr>
          <p:cNvPr id="767" name="Google Shape;767;p45"/>
          <p:cNvSpPr/>
          <p:nvPr/>
        </p:nvSpPr>
        <p:spPr>
          <a:xfrm>
            <a:off x="-53050" y="-21900"/>
            <a:ext cx="9250200" cy="51873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5"/>
          <p:cNvSpPr/>
          <p:nvPr/>
        </p:nvSpPr>
        <p:spPr>
          <a:xfrm>
            <a:off x="359875" y="350050"/>
            <a:ext cx="8424300" cy="4443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952241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769"/>
        <p:cNvGrpSpPr/>
        <p:nvPr/>
      </p:nvGrpSpPr>
      <p:grpSpPr>
        <a:xfrm>
          <a:off x="0" y="0"/>
          <a:ext cx="0" cy="0"/>
          <a:chOff x="0" y="0"/>
          <a:chExt cx="0" cy="0"/>
        </a:xfrm>
      </p:grpSpPr>
      <p:sp>
        <p:nvSpPr>
          <p:cNvPr id="770" name="Google Shape;770;p46"/>
          <p:cNvSpPr/>
          <p:nvPr/>
        </p:nvSpPr>
        <p:spPr>
          <a:xfrm>
            <a:off x="-53050" y="-21900"/>
            <a:ext cx="9250200" cy="51873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6"/>
          <p:cNvSpPr/>
          <p:nvPr/>
        </p:nvSpPr>
        <p:spPr>
          <a:xfrm>
            <a:off x="359875" y="350050"/>
            <a:ext cx="8424300" cy="4443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723657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2">
  <p:cSld name="Background 2">
    <p:spTree>
      <p:nvGrpSpPr>
        <p:cNvPr id="1" name="Shape 772"/>
        <p:cNvGrpSpPr/>
        <p:nvPr/>
      </p:nvGrpSpPr>
      <p:grpSpPr>
        <a:xfrm>
          <a:off x="0" y="0"/>
          <a:ext cx="0" cy="0"/>
          <a:chOff x="0" y="0"/>
          <a:chExt cx="0" cy="0"/>
        </a:xfrm>
      </p:grpSpPr>
      <p:sp>
        <p:nvSpPr>
          <p:cNvPr id="773" name="Google Shape;773;p47"/>
          <p:cNvSpPr/>
          <p:nvPr/>
        </p:nvSpPr>
        <p:spPr>
          <a:xfrm>
            <a:off x="-53050" y="-21900"/>
            <a:ext cx="9250200" cy="5187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7"/>
          <p:cNvSpPr/>
          <p:nvPr/>
        </p:nvSpPr>
        <p:spPr>
          <a:xfrm>
            <a:off x="359875" y="350050"/>
            <a:ext cx="8424300" cy="4443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3960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3">
  <p:cSld name="Background 3">
    <p:spTree>
      <p:nvGrpSpPr>
        <p:cNvPr id="1" name="Shape 775"/>
        <p:cNvGrpSpPr/>
        <p:nvPr/>
      </p:nvGrpSpPr>
      <p:grpSpPr>
        <a:xfrm>
          <a:off x="0" y="0"/>
          <a:ext cx="0" cy="0"/>
          <a:chOff x="0" y="0"/>
          <a:chExt cx="0" cy="0"/>
        </a:xfrm>
      </p:grpSpPr>
      <p:sp>
        <p:nvSpPr>
          <p:cNvPr id="776" name="Google Shape;776;p48"/>
          <p:cNvSpPr/>
          <p:nvPr/>
        </p:nvSpPr>
        <p:spPr>
          <a:xfrm>
            <a:off x="-53050" y="-21900"/>
            <a:ext cx="9250200" cy="5187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8"/>
          <p:cNvSpPr/>
          <p:nvPr/>
        </p:nvSpPr>
        <p:spPr>
          <a:xfrm>
            <a:off x="359875" y="350050"/>
            <a:ext cx="8424300" cy="4443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635932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ackground 4">
  <p:cSld name="Background 4">
    <p:spTree>
      <p:nvGrpSpPr>
        <p:cNvPr id="1" name="Shape 778"/>
        <p:cNvGrpSpPr/>
        <p:nvPr/>
      </p:nvGrpSpPr>
      <p:grpSpPr>
        <a:xfrm>
          <a:off x="0" y="0"/>
          <a:ext cx="0" cy="0"/>
          <a:chOff x="0" y="0"/>
          <a:chExt cx="0" cy="0"/>
        </a:xfrm>
      </p:grpSpPr>
      <p:sp>
        <p:nvSpPr>
          <p:cNvPr id="779" name="Google Shape;779;p49"/>
          <p:cNvSpPr/>
          <p:nvPr/>
        </p:nvSpPr>
        <p:spPr>
          <a:xfrm>
            <a:off x="-53050" y="-21900"/>
            <a:ext cx="9250200" cy="51873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9"/>
          <p:cNvSpPr/>
          <p:nvPr/>
        </p:nvSpPr>
        <p:spPr>
          <a:xfrm>
            <a:off x="359875" y="350050"/>
            <a:ext cx="8424300" cy="4443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3763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0"/>
        <p:cNvGrpSpPr/>
        <p:nvPr/>
      </p:nvGrpSpPr>
      <p:grpSpPr>
        <a:xfrm>
          <a:off x="0" y="0"/>
          <a:ext cx="0" cy="0"/>
          <a:chOff x="0" y="0"/>
          <a:chExt cx="0" cy="0"/>
        </a:xfrm>
      </p:grpSpPr>
      <p:sp>
        <p:nvSpPr>
          <p:cNvPr id="81" name="Google Shape;81;p7"/>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2" name="Google Shape;82;p7"/>
          <p:cNvSpPr txBox="1">
            <a:spLocks noGrp="1"/>
          </p:cNvSpPr>
          <p:nvPr>
            <p:ph type="body" idx="1"/>
          </p:nvPr>
        </p:nvSpPr>
        <p:spPr>
          <a:xfrm>
            <a:off x="705100" y="1600950"/>
            <a:ext cx="4259400" cy="2139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4"/>
              </a:buClr>
              <a:buSzPts val="1400"/>
              <a:buChar char="●"/>
              <a:defRPr sz="1400">
                <a:solidFill>
                  <a:srgbClr val="434343"/>
                </a:solidFill>
              </a:defRPr>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0"/>
              </a:spcBef>
              <a:spcAft>
                <a:spcPts val="0"/>
              </a:spcAft>
              <a:buClr>
                <a:srgbClr val="434343"/>
              </a:buClr>
              <a:buSzPts val="1400"/>
              <a:buChar char="■"/>
              <a:defRPr>
                <a:solidFill>
                  <a:srgbClr val="434343"/>
                </a:solidFill>
              </a:defRPr>
            </a:lvl3pPr>
            <a:lvl4pPr marL="1828800" lvl="3" indent="-317500" rtl="0">
              <a:lnSpc>
                <a:spcPct val="115000"/>
              </a:lnSpc>
              <a:spcBef>
                <a:spcPts val="0"/>
              </a:spcBef>
              <a:spcAft>
                <a:spcPts val="0"/>
              </a:spcAft>
              <a:buClr>
                <a:srgbClr val="434343"/>
              </a:buClr>
              <a:buSzPts val="1400"/>
              <a:buChar char="●"/>
              <a:defRPr>
                <a:solidFill>
                  <a:srgbClr val="434343"/>
                </a:solidFill>
              </a:defRPr>
            </a:lvl4pPr>
            <a:lvl5pPr marL="2286000" lvl="4" indent="-317500" rtl="0">
              <a:lnSpc>
                <a:spcPct val="115000"/>
              </a:lnSpc>
              <a:spcBef>
                <a:spcPts val="0"/>
              </a:spcBef>
              <a:spcAft>
                <a:spcPts val="0"/>
              </a:spcAft>
              <a:buClr>
                <a:srgbClr val="434343"/>
              </a:buClr>
              <a:buSzPts val="1400"/>
              <a:buChar char="○"/>
              <a:defRPr>
                <a:solidFill>
                  <a:srgbClr val="434343"/>
                </a:solidFill>
              </a:defRPr>
            </a:lvl5pPr>
            <a:lvl6pPr marL="2743200" lvl="5" indent="-317500" rtl="0">
              <a:lnSpc>
                <a:spcPct val="115000"/>
              </a:lnSpc>
              <a:spcBef>
                <a:spcPts val="0"/>
              </a:spcBef>
              <a:spcAft>
                <a:spcPts val="0"/>
              </a:spcAft>
              <a:buClr>
                <a:srgbClr val="434343"/>
              </a:buClr>
              <a:buSzPts val="1400"/>
              <a:buChar char="■"/>
              <a:defRPr>
                <a:solidFill>
                  <a:srgbClr val="434343"/>
                </a:solidFill>
              </a:defRPr>
            </a:lvl6pPr>
            <a:lvl7pPr marL="3200400" lvl="6" indent="-317500" rtl="0">
              <a:lnSpc>
                <a:spcPct val="115000"/>
              </a:lnSpc>
              <a:spcBef>
                <a:spcPts val="0"/>
              </a:spcBef>
              <a:spcAft>
                <a:spcPts val="0"/>
              </a:spcAft>
              <a:buClr>
                <a:srgbClr val="434343"/>
              </a:buClr>
              <a:buSzPts val="1400"/>
              <a:buChar char="●"/>
              <a:defRPr>
                <a:solidFill>
                  <a:srgbClr val="434343"/>
                </a:solidFill>
              </a:defRPr>
            </a:lvl7pPr>
            <a:lvl8pPr marL="3657600" lvl="7" indent="-317500" rtl="0">
              <a:lnSpc>
                <a:spcPct val="115000"/>
              </a:lnSpc>
              <a:spcBef>
                <a:spcPts val="0"/>
              </a:spcBef>
              <a:spcAft>
                <a:spcPts val="0"/>
              </a:spcAft>
              <a:buClr>
                <a:srgbClr val="434343"/>
              </a:buClr>
              <a:buSzPts val="1400"/>
              <a:buChar char="○"/>
              <a:defRPr>
                <a:solidFill>
                  <a:srgbClr val="434343"/>
                </a:solidFill>
              </a:defRPr>
            </a:lvl8pPr>
            <a:lvl9pPr marL="4114800" lvl="8" indent="-317500" rtl="0">
              <a:lnSpc>
                <a:spcPct val="115000"/>
              </a:lnSpc>
              <a:spcBef>
                <a:spcPts val="0"/>
              </a:spcBef>
              <a:spcAft>
                <a:spcPts val="0"/>
              </a:spcAft>
              <a:buClr>
                <a:srgbClr val="434343"/>
              </a:buClr>
              <a:buSzPts val="1400"/>
              <a:buChar char="■"/>
              <a:defRPr>
                <a:solidFill>
                  <a:srgbClr val="434343"/>
                </a:solidFill>
              </a:defRPr>
            </a:lvl9pPr>
          </a:lstStyle>
          <a:p>
            <a:endParaRPr/>
          </a:p>
        </p:txBody>
      </p:sp>
      <p:sp>
        <p:nvSpPr>
          <p:cNvPr id="83" name="Google Shape;83;p7"/>
          <p:cNvSpPr/>
          <p:nvPr/>
        </p:nvSpPr>
        <p:spPr>
          <a:xfrm>
            <a:off x="25" y="4788450"/>
            <a:ext cx="9144000" cy="3552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nvGrpSpPr>
          <p:cNvPr id="84" name="Google Shape;84;p7"/>
          <p:cNvGrpSpPr/>
          <p:nvPr/>
        </p:nvGrpSpPr>
        <p:grpSpPr>
          <a:xfrm>
            <a:off x="1263306" y="786881"/>
            <a:ext cx="7083039" cy="3866520"/>
            <a:chOff x="-3069719" y="786881"/>
            <a:chExt cx="7083039" cy="3866520"/>
          </a:xfrm>
        </p:grpSpPr>
        <p:sp>
          <p:nvSpPr>
            <p:cNvPr id="85" name="Google Shape;85;p7"/>
            <p:cNvSpPr/>
            <p:nvPr/>
          </p:nvSpPr>
          <p:spPr>
            <a:xfrm>
              <a:off x="2407546" y="4553592"/>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7"/>
            <p:cNvSpPr/>
            <p:nvPr/>
          </p:nvSpPr>
          <p:spPr>
            <a:xfrm>
              <a:off x="3914676" y="1511806"/>
              <a:ext cx="98644" cy="99712"/>
            </a:xfrm>
            <a:custGeom>
              <a:avLst/>
              <a:gdLst/>
              <a:ahLst/>
              <a:cxnLst/>
              <a:rect l="l" t="t" r="r" b="b"/>
              <a:pathLst>
                <a:path w="1019" h="1030" fill="none" extrusionOk="0">
                  <a:moveTo>
                    <a:pt x="1019" y="0"/>
                  </a:moveTo>
                  <a:lnTo>
                    <a:pt x="0"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7"/>
            <p:cNvSpPr/>
            <p:nvPr/>
          </p:nvSpPr>
          <p:spPr>
            <a:xfrm>
              <a:off x="3227018" y="1537981"/>
              <a:ext cx="168925" cy="158764"/>
            </a:xfrm>
            <a:custGeom>
              <a:avLst/>
              <a:gdLst/>
              <a:ahLst/>
              <a:cxnLst/>
              <a:rect l="l" t="t" r="r" b="b"/>
              <a:pathLst>
                <a:path w="1745" h="1640" extrusionOk="0">
                  <a:moveTo>
                    <a:pt x="1" y="0"/>
                  </a:moveTo>
                  <a:lnTo>
                    <a:pt x="642" y="1639"/>
                  </a:lnTo>
                  <a:lnTo>
                    <a:pt x="1745" y="273"/>
                  </a:lnTo>
                  <a:lnTo>
                    <a:pt x="1"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7"/>
            <p:cNvSpPr/>
            <p:nvPr/>
          </p:nvSpPr>
          <p:spPr>
            <a:xfrm>
              <a:off x="767973" y="4258869"/>
              <a:ext cx="672408" cy="41724"/>
            </a:xfrm>
            <a:custGeom>
              <a:avLst/>
              <a:gdLst/>
              <a:ahLst/>
              <a:cxnLst/>
              <a:rect l="l" t="t" r="r" b="b"/>
              <a:pathLst>
                <a:path w="6946" h="431" fill="none" extrusionOk="0">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7"/>
            <p:cNvSpPr/>
            <p:nvPr/>
          </p:nvSpPr>
          <p:spPr>
            <a:xfrm>
              <a:off x="631467" y="1826855"/>
              <a:ext cx="177056" cy="146567"/>
            </a:xfrm>
            <a:custGeom>
              <a:avLst/>
              <a:gdLst/>
              <a:ahLst/>
              <a:cxn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7"/>
            <p:cNvSpPr/>
            <p:nvPr/>
          </p:nvSpPr>
          <p:spPr>
            <a:xfrm>
              <a:off x="3751751" y="3925934"/>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 name="Google Shape;91;p7"/>
            <p:cNvGrpSpPr/>
            <p:nvPr/>
          </p:nvGrpSpPr>
          <p:grpSpPr>
            <a:xfrm>
              <a:off x="3127221" y="4069505"/>
              <a:ext cx="99806" cy="99809"/>
              <a:chOff x="3688596" y="3879680"/>
              <a:chExt cx="99806" cy="99809"/>
            </a:xfrm>
          </p:grpSpPr>
          <p:sp>
            <p:nvSpPr>
              <p:cNvPr id="92" name="Google Shape;92;p7"/>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7"/>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 name="Google Shape;94;p7"/>
            <p:cNvSpPr/>
            <p:nvPr/>
          </p:nvSpPr>
          <p:spPr>
            <a:xfrm>
              <a:off x="-3069719" y="3943463"/>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7"/>
            <p:cNvSpPr/>
            <p:nvPr/>
          </p:nvSpPr>
          <p:spPr>
            <a:xfrm flipH="1">
              <a:off x="-1095704" y="45161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7"/>
            <p:cNvSpPr/>
            <p:nvPr/>
          </p:nvSpPr>
          <p:spPr>
            <a:xfrm flipH="1">
              <a:off x="2849315" y="786881"/>
              <a:ext cx="98644" cy="99712"/>
            </a:xfrm>
            <a:custGeom>
              <a:avLst/>
              <a:gdLst/>
              <a:ahLst/>
              <a:cxnLst/>
              <a:rect l="l" t="t" r="r" b="b"/>
              <a:pathLst>
                <a:path w="1019" h="1030" fill="none" extrusionOk="0">
                  <a:moveTo>
                    <a:pt x="1019" y="0"/>
                  </a:moveTo>
                  <a:lnTo>
                    <a:pt x="0"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7"/>
        <p:cNvGrpSpPr/>
        <p:nvPr/>
      </p:nvGrpSpPr>
      <p:grpSpPr>
        <a:xfrm>
          <a:off x="0" y="0"/>
          <a:ext cx="0" cy="0"/>
          <a:chOff x="0" y="0"/>
          <a:chExt cx="0" cy="0"/>
        </a:xfrm>
      </p:grpSpPr>
      <p:sp>
        <p:nvSpPr>
          <p:cNvPr id="98" name="Google Shape;98;p8"/>
          <p:cNvSpPr/>
          <p:nvPr/>
        </p:nvSpPr>
        <p:spPr>
          <a:xfrm>
            <a:off x="-53050" y="-21900"/>
            <a:ext cx="9250200" cy="5187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8"/>
          <p:cNvSpPr/>
          <p:nvPr/>
        </p:nvSpPr>
        <p:spPr>
          <a:xfrm>
            <a:off x="359875" y="350050"/>
            <a:ext cx="8424300" cy="4443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8"/>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grpSp>
        <p:nvGrpSpPr>
          <p:cNvPr id="101" name="Google Shape;101;p8"/>
          <p:cNvGrpSpPr/>
          <p:nvPr/>
        </p:nvGrpSpPr>
        <p:grpSpPr>
          <a:xfrm>
            <a:off x="892748" y="782638"/>
            <a:ext cx="6910108" cy="3663376"/>
            <a:chOff x="892748" y="782638"/>
            <a:chExt cx="6910108" cy="3663376"/>
          </a:xfrm>
        </p:grpSpPr>
        <p:grpSp>
          <p:nvGrpSpPr>
            <p:cNvPr id="102" name="Google Shape;102;p8"/>
            <p:cNvGrpSpPr/>
            <p:nvPr/>
          </p:nvGrpSpPr>
          <p:grpSpPr>
            <a:xfrm>
              <a:off x="892748" y="782638"/>
              <a:ext cx="6910108" cy="3663376"/>
              <a:chOff x="892748" y="782638"/>
              <a:chExt cx="6910108" cy="3663376"/>
            </a:xfrm>
          </p:grpSpPr>
          <p:grpSp>
            <p:nvGrpSpPr>
              <p:cNvPr id="103" name="Google Shape;103;p8"/>
              <p:cNvGrpSpPr/>
              <p:nvPr/>
            </p:nvGrpSpPr>
            <p:grpSpPr>
              <a:xfrm>
                <a:off x="1565143" y="782638"/>
                <a:ext cx="6237713" cy="3663376"/>
                <a:chOff x="1565143" y="782638"/>
                <a:chExt cx="6237713" cy="3663376"/>
              </a:xfrm>
            </p:grpSpPr>
            <p:sp>
              <p:nvSpPr>
                <p:cNvPr id="104" name="Google Shape;104;p8"/>
                <p:cNvSpPr/>
                <p:nvPr/>
              </p:nvSpPr>
              <p:spPr>
                <a:xfrm>
                  <a:off x="6326646" y="4346205"/>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8"/>
                <p:cNvSpPr/>
                <p:nvPr/>
              </p:nvSpPr>
              <p:spPr>
                <a:xfrm>
                  <a:off x="7633931" y="1864281"/>
                  <a:ext cx="168925" cy="158764"/>
                </a:xfrm>
                <a:custGeom>
                  <a:avLst/>
                  <a:gdLst/>
                  <a:ahLst/>
                  <a:cxnLst/>
                  <a:rect l="l" t="t" r="r" b="b"/>
                  <a:pathLst>
                    <a:path w="1745" h="1640" extrusionOk="0">
                      <a:moveTo>
                        <a:pt x="1" y="0"/>
                      </a:moveTo>
                      <a:lnTo>
                        <a:pt x="642" y="1639"/>
                      </a:lnTo>
                      <a:lnTo>
                        <a:pt x="1745" y="273"/>
                      </a:lnTo>
                      <a:lnTo>
                        <a:pt x="1"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8"/>
                <p:cNvSpPr/>
                <p:nvPr/>
              </p:nvSpPr>
              <p:spPr>
                <a:xfrm>
                  <a:off x="1565143" y="1222438"/>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8"/>
                <p:cNvSpPr/>
                <p:nvPr/>
              </p:nvSpPr>
              <p:spPr>
                <a:xfrm>
                  <a:off x="2673967" y="789230"/>
                  <a:ext cx="177056" cy="146567"/>
                </a:xfrm>
                <a:custGeom>
                  <a:avLst/>
                  <a:gdLst/>
                  <a:ahLst/>
                  <a:cxn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 name="Google Shape;108;p8"/>
                <p:cNvGrpSpPr/>
                <p:nvPr/>
              </p:nvGrpSpPr>
              <p:grpSpPr>
                <a:xfrm>
                  <a:off x="3196746" y="4090105"/>
                  <a:ext cx="99806" cy="99809"/>
                  <a:chOff x="3688596" y="3879680"/>
                  <a:chExt cx="99806" cy="99809"/>
                </a:xfrm>
              </p:grpSpPr>
              <p:sp>
                <p:nvSpPr>
                  <p:cNvPr id="109" name="Google Shape;109;p8"/>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8"/>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 name="Google Shape;111;p8"/>
                <p:cNvSpPr/>
                <p:nvPr/>
              </p:nvSpPr>
              <p:spPr>
                <a:xfrm>
                  <a:off x="5044281" y="782638"/>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8"/>
                <p:cNvSpPr/>
                <p:nvPr/>
              </p:nvSpPr>
              <p:spPr>
                <a:xfrm flipH="1">
                  <a:off x="7157452" y="3052631"/>
                  <a:ext cx="98644" cy="99712"/>
                </a:xfrm>
                <a:custGeom>
                  <a:avLst/>
                  <a:gdLst/>
                  <a:ahLst/>
                  <a:cxnLst/>
                  <a:rect l="l" t="t" r="r" b="b"/>
                  <a:pathLst>
                    <a:path w="1019" h="1030" fill="none" extrusionOk="0">
                      <a:moveTo>
                        <a:pt x="1019" y="0"/>
                      </a:moveTo>
                      <a:lnTo>
                        <a:pt x="0"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 name="Google Shape;113;p8"/>
              <p:cNvSpPr/>
              <p:nvPr/>
            </p:nvSpPr>
            <p:spPr>
              <a:xfrm>
                <a:off x="892748" y="2199444"/>
                <a:ext cx="672408" cy="41724"/>
              </a:xfrm>
              <a:custGeom>
                <a:avLst/>
                <a:gdLst/>
                <a:ahLst/>
                <a:cxnLst/>
                <a:rect l="l" t="t" r="r" b="b"/>
                <a:pathLst>
                  <a:path w="6946" h="431" fill="none" extrusionOk="0">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 name="Google Shape;114;p8"/>
            <p:cNvSpPr/>
            <p:nvPr/>
          </p:nvSpPr>
          <p:spPr>
            <a:xfrm>
              <a:off x="7531901" y="1163534"/>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15"/>
        <p:cNvGrpSpPr/>
        <p:nvPr/>
      </p:nvGrpSpPr>
      <p:grpSpPr>
        <a:xfrm>
          <a:off x="0" y="0"/>
          <a:ext cx="0" cy="0"/>
          <a:chOff x="0" y="0"/>
          <a:chExt cx="0" cy="0"/>
        </a:xfrm>
      </p:grpSpPr>
      <p:sp>
        <p:nvSpPr>
          <p:cNvPr id="116" name="Google Shape;116;p9"/>
          <p:cNvSpPr/>
          <p:nvPr/>
        </p:nvSpPr>
        <p:spPr>
          <a:xfrm>
            <a:off x="359875" y="350050"/>
            <a:ext cx="8424300" cy="4443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9"/>
          <p:cNvSpPr txBox="1">
            <a:spLocks noGrp="1"/>
          </p:cNvSpPr>
          <p:nvPr>
            <p:ph type="title"/>
          </p:nvPr>
        </p:nvSpPr>
        <p:spPr>
          <a:xfrm>
            <a:off x="3156400" y="1683438"/>
            <a:ext cx="2831100" cy="704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18" name="Google Shape;118;p9"/>
          <p:cNvSpPr txBox="1">
            <a:spLocks noGrp="1"/>
          </p:cNvSpPr>
          <p:nvPr>
            <p:ph type="subTitle" idx="1"/>
          </p:nvPr>
        </p:nvSpPr>
        <p:spPr>
          <a:xfrm>
            <a:off x="2215775" y="2425050"/>
            <a:ext cx="4712700" cy="120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9" name="Google Shape;119;p9"/>
          <p:cNvSpPr/>
          <p:nvPr/>
        </p:nvSpPr>
        <p:spPr>
          <a:xfrm>
            <a:off x="25" y="4788450"/>
            <a:ext cx="9144000" cy="3552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 name="Google Shape;120;p9"/>
          <p:cNvGrpSpPr/>
          <p:nvPr/>
        </p:nvGrpSpPr>
        <p:grpSpPr>
          <a:xfrm>
            <a:off x="485951" y="490092"/>
            <a:ext cx="7775897" cy="3768771"/>
            <a:chOff x="485951" y="490092"/>
            <a:chExt cx="7775897" cy="3768771"/>
          </a:xfrm>
        </p:grpSpPr>
        <p:grpSp>
          <p:nvGrpSpPr>
            <p:cNvPr id="121" name="Google Shape;121;p9"/>
            <p:cNvGrpSpPr/>
            <p:nvPr/>
          </p:nvGrpSpPr>
          <p:grpSpPr>
            <a:xfrm>
              <a:off x="1223481" y="490092"/>
              <a:ext cx="6384146" cy="3768771"/>
              <a:chOff x="1223481" y="490092"/>
              <a:chExt cx="6384146" cy="3768771"/>
            </a:xfrm>
          </p:grpSpPr>
          <p:sp>
            <p:nvSpPr>
              <p:cNvPr id="122" name="Google Shape;122;p9"/>
              <p:cNvSpPr/>
              <p:nvPr/>
            </p:nvSpPr>
            <p:spPr>
              <a:xfrm>
                <a:off x="4235683" y="4090560"/>
                <a:ext cx="672504" cy="41821"/>
              </a:xfrm>
              <a:custGeom>
                <a:avLst/>
                <a:gdLst/>
                <a:ahLst/>
                <a:cxnLst/>
                <a:rect l="l" t="t" r="r" b="b"/>
                <a:pathLst>
                  <a:path w="6947" h="432" fill="none" extrusionOk="0">
                    <a:moveTo>
                      <a:pt x="1" y="1"/>
                    </a:moveTo>
                    <a:cubicBezTo>
                      <a:pt x="579" y="1"/>
                      <a:pt x="579" y="432"/>
                      <a:pt x="1157" y="432"/>
                    </a:cubicBezTo>
                    <a:cubicBezTo>
                      <a:pt x="1735" y="432"/>
                      <a:pt x="1735" y="1"/>
                      <a:pt x="2312" y="1"/>
                    </a:cubicBezTo>
                    <a:cubicBezTo>
                      <a:pt x="2891" y="1"/>
                      <a:pt x="2891" y="432"/>
                      <a:pt x="3468" y="432"/>
                    </a:cubicBezTo>
                    <a:cubicBezTo>
                      <a:pt x="4046" y="432"/>
                      <a:pt x="4046" y="1"/>
                      <a:pt x="4624" y="1"/>
                    </a:cubicBezTo>
                    <a:cubicBezTo>
                      <a:pt x="5202" y="1"/>
                      <a:pt x="5202" y="432"/>
                      <a:pt x="5779" y="432"/>
                    </a:cubicBezTo>
                    <a:cubicBezTo>
                      <a:pt x="6358" y="432"/>
                      <a:pt x="6358" y="1"/>
                      <a:pt x="6946" y="1"/>
                    </a:cubicBez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9"/>
              <p:cNvSpPr/>
              <p:nvPr/>
            </p:nvSpPr>
            <p:spPr>
              <a:xfrm>
                <a:off x="2292371" y="490092"/>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9"/>
              <p:cNvSpPr/>
              <p:nvPr/>
            </p:nvSpPr>
            <p:spPr>
              <a:xfrm>
                <a:off x="7180399" y="633744"/>
                <a:ext cx="168925" cy="159732"/>
              </a:xfrm>
              <a:custGeom>
                <a:avLst/>
                <a:gdLst/>
                <a:ahLst/>
                <a:cxnLst/>
                <a:rect l="l" t="t" r="r" b="b"/>
                <a:pathLst>
                  <a:path w="1745" h="1650" extrusionOk="0">
                    <a:moveTo>
                      <a:pt x="1744" y="0"/>
                    </a:moveTo>
                    <a:lnTo>
                      <a:pt x="0" y="273"/>
                    </a:lnTo>
                    <a:lnTo>
                      <a:pt x="1114" y="1649"/>
                    </a:lnTo>
                    <a:lnTo>
                      <a:pt x="1744"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9"/>
              <p:cNvSpPr/>
              <p:nvPr/>
            </p:nvSpPr>
            <p:spPr>
              <a:xfrm>
                <a:off x="1223481" y="1411138"/>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 name="Google Shape;126;p9"/>
              <p:cNvGrpSpPr/>
              <p:nvPr/>
            </p:nvGrpSpPr>
            <p:grpSpPr>
              <a:xfrm>
                <a:off x="2014096" y="4159055"/>
                <a:ext cx="99806" cy="99809"/>
                <a:chOff x="3688596" y="3879680"/>
                <a:chExt cx="99806" cy="99809"/>
              </a:xfrm>
            </p:grpSpPr>
            <p:sp>
              <p:nvSpPr>
                <p:cNvPr id="127" name="Google Shape;127;p9"/>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9"/>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9"/>
              <p:cNvSpPr/>
              <p:nvPr/>
            </p:nvSpPr>
            <p:spPr>
              <a:xfrm flipH="1">
                <a:off x="7507821" y="3756755"/>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 name="Google Shape;130;p9"/>
            <p:cNvSpPr/>
            <p:nvPr/>
          </p:nvSpPr>
          <p:spPr>
            <a:xfrm>
              <a:off x="485951" y="2967297"/>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9"/>
            <p:cNvSpPr/>
            <p:nvPr/>
          </p:nvSpPr>
          <p:spPr>
            <a:xfrm>
              <a:off x="8084792" y="1962518"/>
              <a:ext cx="177056" cy="146567"/>
            </a:xfrm>
            <a:custGeom>
              <a:avLst/>
              <a:gdLst/>
              <a:ahLst/>
              <a:cxn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35"/>
        <p:cNvGrpSpPr/>
        <p:nvPr/>
      </p:nvGrpSpPr>
      <p:grpSpPr>
        <a:xfrm>
          <a:off x="0" y="0"/>
          <a:ext cx="0" cy="0"/>
          <a:chOff x="0" y="0"/>
          <a:chExt cx="0" cy="0"/>
        </a:xfrm>
      </p:grpSpPr>
      <p:sp>
        <p:nvSpPr>
          <p:cNvPr id="136" name="Google Shape;136;p11"/>
          <p:cNvSpPr txBox="1">
            <a:spLocks noGrp="1"/>
          </p:cNvSpPr>
          <p:nvPr>
            <p:ph type="title" hasCustomPrompt="1"/>
          </p:nvPr>
        </p:nvSpPr>
        <p:spPr>
          <a:xfrm>
            <a:off x="720000" y="1558475"/>
            <a:ext cx="5297700" cy="1511100"/>
          </a:xfrm>
          <a:prstGeom prst="rect">
            <a:avLst/>
          </a:prstGeom>
        </p:spPr>
        <p:txBody>
          <a:bodyPr spcFirstLastPara="1" wrap="square" lIns="91425" tIns="91425" rIns="91425" bIns="91425" anchor="b" anchorCtr="0">
            <a:noAutofit/>
          </a:bodyPr>
          <a:lstStyle>
            <a:lvl1pPr lvl="0"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137" name="Google Shape;137;p11"/>
          <p:cNvSpPr txBox="1">
            <a:spLocks noGrp="1"/>
          </p:cNvSpPr>
          <p:nvPr>
            <p:ph type="subTitle" idx="1"/>
          </p:nvPr>
        </p:nvSpPr>
        <p:spPr>
          <a:xfrm>
            <a:off x="815950" y="2942625"/>
            <a:ext cx="5201700" cy="44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38" name="Google Shape;138;p11"/>
          <p:cNvSpPr/>
          <p:nvPr/>
        </p:nvSpPr>
        <p:spPr>
          <a:xfrm>
            <a:off x="25" y="4788450"/>
            <a:ext cx="9144000" cy="3552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nvGrpSpPr>
          <p:cNvPr id="139" name="Google Shape;139;p11"/>
          <p:cNvGrpSpPr/>
          <p:nvPr/>
        </p:nvGrpSpPr>
        <p:grpSpPr>
          <a:xfrm>
            <a:off x="719998" y="641544"/>
            <a:ext cx="7767629" cy="3787918"/>
            <a:chOff x="719998" y="641544"/>
            <a:chExt cx="7767629" cy="3787918"/>
          </a:xfrm>
        </p:grpSpPr>
        <p:grpSp>
          <p:nvGrpSpPr>
            <p:cNvPr id="140" name="Google Shape;140;p11"/>
            <p:cNvGrpSpPr/>
            <p:nvPr/>
          </p:nvGrpSpPr>
          <p:grpSpPr>
            <a:xfrm>
              <a:off x="719998" y="641544"/>
              <a:ext cx="6915241" cy="3787918"/>
              <a:chOff x="719998" y="641544"/>
              <a:chExt cx="6915241" cy="3787918"/>
            </a:xfrm>
          </p:grpSpPr>
          <p:sp>
            <p:nvSpPr>
              <p:cNvPr id="141" name="Google Shape;141;p11"/>
              <p:cNvSpPr/>
              <p:nvPr/>
            </p:nvSpPr>
            <p:spPr>
              <a:xfrm>
                <a:off x="3053474" y="641544"/>
                <a:ext cx="168925" cy="159732"/>
              </a:xfrm>
              <a:custGeom>
                <a:avLst/>
                <a:gdLst/>
                <a:ahLst/>
                <a:cxnLst/>
                <a:rect l="l" t="t" r="r" b="b"/>
                <a:pathLst>
                  <a:path w="1745" h="1650" extrusionOk="0">
                    <a:moveTo>
                      <a:pt x="1744" y="0"/>
                    </a:moveTo>
                    <a:lnTo>
                      <a:pt x="0" y="273"/>
                    </a:lnTo>
                    <a:lnTo>
                      <a:pt x="1114" y="1649"/>
                    </a:lnTo>
                    <a:lnTo>
                      <a:pt x="1744"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1"/>
              <p:cNvSpPr/>
              <p:nvPr/>
            </p:nvSpPr>
            <p:spPr>
              <a:xfrm>
                <a:off x="719998" y="3587144"/>
                <a:ext cx="672408" cy="41724"/>
              </a:xfrm>
              <a:custGeom>
                <a:avLst/>
                <a:gdLst/>
                <a:ahLst/>
                <a:cxnLst/>
                <a:rect l="l" t="t" r="r" b="b"/>
                <a:pathLst>
                  <a:path w="6946" h="431" fill="none" extrusionOk="0">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1"/>
              <p:cNvSpPr/>
              <p:nvPr/>
            </p:nvSpPr>
            <p:spPr>
              <a:xfrm>
                <a:off x="7011476" y="4285897"/>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 name="Google Shape;144;p11"/>
              <p:cNvGrpSpPr/>
              <p:nvPr/>
            </p:nvGrpSpPr>
            <p:grpSpPr>
              <a:xfrm>
                <a:off x="1725396" y="4269180"/>
                <a:ext cx="99806" cy="99809"/>
                <a:chOff x="3688596" y="3879680"/>
                <a:chExt cx="99806" cy="99809"/>
              </a:xfrm>
            </p:grpSpPr>
            <p:sp>
              <p:nvSpPr>
                <p:cNvPr id="145" name="Google Shape;145;p11"/>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7" name="Google Shape;147;p11"/>
              <p:cNvSpPr/>
              <p:nvPr/>
            </p:nvSpPr>
            <p:spPr>
              <a:xfrm>
                <a:off x="7535433" y="1038055"/>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1"/>
              <p:cNvSpPr/>
              <p:nvPr/>
            </p:nvSpPr>
            <p:spPr>
              <a:xfrm>
                <a:off x="2361251" y="950368"/>
                <a:ext cx="98644" cy="99712"/>
              </a:xfrm>
              <a:custGeom>
                <a:avLst/>
                <a:gdLst/>
                <a:ahLst/>
                <a:cxnLst/>
                <a:rect l="l" t="t" r="r" b="b"/>
                <a:pathLst>
                  <a:path w="1019" h="1030" fill="none" extrusionOk="0">
                    <a:moveTo>
                      <a:pt x="1019" y="0"/>
                    </a:moveTo>
                    <a:lnTo>
                      <a:pt x="0"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1"/>
              <p:cNvSpPr/>
              <p:nvPr/>
            </p:nvSpPr>
            <p:spPr>
              <a:xfrm>
                <a:off x="4119224" y="3849144"/>
                <a:ext cx="168925" cy="159732"/>
              </a:xfrm>
              <a:custGeom>
                <a:avLst/>
                <a:gdLst/>
                <a:ahLst/>
                <a:cxnLst/>
                <a:rect l="l" t="t" r="r" b="b"/>
                <a:pathLst>
                  <a:path w="1745" h="1650" extrusionOk="0">
                    <a:moveTo>
                      <a:pt x="1744" y="0"/>
                    </a:moveTo>
                    <a:lnTo>
                      <a:pt x="0" y="273"/>
                    </a:lnTo>
                    <a:lnTo>
                      <a:pt x="1114" y="1649"/>
                    </a:lnTo>
                    <a:lnTo>
                      <a:pt x="1744"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a:off x="769876" y="1016184"/>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1" name="Google Shape;151;p11"/>
            <p:cNvSpPr/>
            <p:nvPr/>
          </p:nvSpPr>
          <p:spPr>
            <a:xfrm>
              <a:off x="5732742" y="1172905"/>
              <a:ext cx="177056" cy="146567"/>
            </a:xfrm>
            <a:custGeom>
              <a:avLst/>
              <a:gdLst/>
              <a:ahLst/>
              <a:cxn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2" name="Google Shape;152;p11"/>
            <p:cNvGrpSpPr/>
            <p:nvPr/>
          </p:nvGrpSpPr>
          <p:grpSpPr>
            <a:xfrm>
              <a:off x="8387821" y="2072780"/>
              <a:ext cx="99806" cy="99809"/>
              <a:chOff x="3688596" y="3879680"/>
              <a:chExt cx="99806" cy="99809"/>
            </a:xfrm>
          </p:grpSpPr>
          <p:sp>
            <p:nvSpPr>
              <p:cNvPr id="153" name="Google Shape;153;p11"/>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1"/>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5"/>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56"/>
        <p:cNvGrpSpPr/>
        <p:nvPr/>
      </p:nvGrpSpPr>
      <p:grpSpPr>
        <a:xfrm>
          <a:off x="0" y="0"/>
          <a:ext cx="0" cy="0"/>
          <a:chOff x="0" y="0"/>
          <a:chExt cx="0" cy="0"/>
        </a:xfrm>
      </p:grpSpPr>
      <p:sp>
        <p:nvSpPr>
          <p:cNvPr id="157" name="Google Shape;157;p13"/>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58" name="Google Shape;158;p13"/>
          <p:cNvSpPr txBox="1">
            <a:spLocks noGrp="1"/>
          </p:cNvSpPr>
          <p:nvPr>
            <p:ph type="title" idx="2"/>
          </p:nvPr>
        </p:nvSpPr>
        <p:spPr>
          <a:xfrm>
            <a:off x="720000" y="1640842"/>
            <a:ext cx="2375700" cy="716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200">
                <a:solidFill>
                  <a:schemeClr val="accent4"/>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59" name="Google Shape;159;p13"/>
          <p:cNvSpPr txBox="1">
            <a:spLocks noGrp="1"/>
          </p:cNvSpPr>
          <p:nvPr>
            <p:ph type="title" idx="3" hasCustomPrompt="1"/>
          </p:nvPr>
        </p:nvSpPr>
        <p:spPr>
          <a:xfrm>
            <a:off x="720000" y="1218721"/>
            <a:ext cx="1275300" cy="484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50" b="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0" name="Google Shape;160;p13"/>
          <p:cNvSpPr txBox="1">
            <a:spLocks noGrp="1"/>
          </p:cNvSpPr>
          <p:nvPr>
            <p:ph type="subTitle" idx="1"/>
          </p:nvPr>
        </p:nvSpPr>
        <p:spPr>
          <a:xfrm>
            <a:off x="720000" y="2336667"/>
            <a:ext cx="24123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61" name="Google Shape;161;p13"/>
          <p:cNvSpPr txBox="1">
            <a:spLocks noGrp="1"/>
          </p:cNvSpPr>
          <p:nvPr>
            <p:ph type="title" idx="4"/>
          </p:nvPr>
        </p:nvSpPr>
        <p:spPr>
          <a:xfrm>
            <a:off x="3403800" y="1640817"/>
            <a:ext cx="2375700" cy="716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200">
                <a:solidFill>
                  <a:schemeClr val="accen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62" name="Google Shape;162;p13"/>
          <p:cNvSpPr txBox="1">
            <a:spLocks noGrp="1"/>
          </p:cNvSpPr>
          <p:nvPr>
            <p:ph type="title" idx="5" hasCustomPrompt="1"/>
          </p:nvPr>
        </p:nvSpPr>
        <p:spPr>
          <a:xfrm>
            <a:off x="3403800" y="1218721"/>
            <a:ext cx="1275300" cy="484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50" b="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3" name="Google Shape;163;p13"/>
          <p:cNvSpPr txBox="1">
            <a:spLocks noGrp="1"/>
          </p:cNvSpPr>
          <p:nvPr>
            <p:ph type="subTitle" idx="6"/>
          </p:nvPr>
        </p:nvSpPr>
        <p:spPr>
          <a:xfrm>
            <a:off x="3403800" y="2303049"/>
            <a:ext cx="24123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64" name="Google Shape;164;p13"/>
          <p:cNvSpPr txBox="1">
            <a:spLocks noGrp="1"/>
          </p:cNvSpPr>
          <p:nvPr>
            <p:ph type="title" idx="7"/>
          </p:nvPr>
        </p:nvSpPr>
        <p:spPr>
          <a:xfrm>
            <a:off x="6087600" y="1640836"/>
            <a:ext cx="2375700" cy="716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2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65" name="Google Shape;165;p13"/>
          <p:cNvSpPr txBox="1">
            <a:spLocks noGrp="1"/>
          </p:cNvSpPr>
          <p:nvPr>
            <p:ph type="title" idx="8" hasCustomPrompt="1"/>
          </p:nvPr>
        </p:nvSpPr>
        <p:spPr>
          <a:xfrm>
            <a:off x="6087600" y="1218721"/>
            <a:ext cx="1275300" cy="484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50" b="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6" name="Google Shape;166;p13"/>
          <p:cNvSpPr txBox="1">
            <a:spLocks noGrp="1"/>
          </p:cNvSpPr>
          <p:nvPr>
            <p:ph type="subTitle" idx="9"/>
          </p:nvPr>
        </p:nvSpPr>
        <p:spPr>
          <a:xfrm>
            <a:off x="6087600" y="2303049"/>
            <a:ext cx="24123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67" name="Google Shape;167;p13"/>
          <p:cNvSpPr txBox="1">
            <a:spLocks noGrp="1"/>
          </p:cNvSpPr>
          <p:nvPr>
            <p:ph type="title" idx="13"/>
          </p:nvPr>
        </p:nvSpPr>
        <p:spPr>
          <a:xfrm>
            <a:off x="720000" y="3444928"/>
            <a:ext cx="2375700" cy="716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200">
                <a:solidFill>
                  <a:schemeClr val="accent3"/>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68" name="Google Shape;168;p13"/>
          <p:cNvSpPr txBox="1">
            <a:spLocks noGrp="1"/>
          </p:cNvSpPr>
          <p:nvPr>
            <p:ph type="title" idx="14" hasCustomPrompt="1"/>
          </p:nvPr>
        </p:nvSpPr>
        <p:spPr>
          <a:xfrm>
            <a:off x="720000" y="3022833"/>
            <a:ext cx="1275300" cy="484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50" b="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9" name="Google Shape;169;p13"/>
          <p:cNvSpPr txBox="1">
            <a:spLocks noGrp="1"/>
          </p:cNvSpPr>
          <p:nvPr>
            <p:ph type="subTitle" idx="15"/>
          </p:nvPr>
        </p:nvSpPr>
        <p:spPr>
          <a:xfrm>
            <a:off x="720000" y="4140778"/>
            <a:ext cx="24123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70" name="Google Shape;170;p13"/>
          <p:cNvSpPr txBox="1">
            <a:spLocks noGrp="1"/>
          </p:cNvSpPr>
          <p:nvPr>
            <p:ph type="title" idx="16"/>
          </p:nvPr>
        </p:nvSpPr>
        <p:spPr>
          <a:xfrm>
            <a:off x="3403800" y="3444928"/>
            <a:ext cx="2375700" cy="716700"/>
          </a:xfrm>
          <a:prstGeom prst="rect">
            <a:avLst/>
          </a:prstGeom>
        </p:spPr>
        <p:txBody>
          <a:bodyPr spcFirstLastPara="1" wrap="square" lIns="91425" tIns="91425" rIns="91425" bIns="91425" anchor="ctr" anchorCtr="0">
            <a:noAutofit/>
          </a:bodyPr>
          <a:lstStyle>
            <a:lvl1pPr marR="540000" lvl="0" rtl="0">
              <a:spcBef>
                <a:spcPts val="0"/>
              </a:spcBef>
              <a:spcAft>
                <a:spcPts val="0"/>
              </a:spcAft>
              <a:buSzPts val="2400"/>
              <a:buNone/>
              <a:defRPr sz="2200">
                <a:solidFill>
                  <a:schemeClr val="accent5"/>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71" name="Google Shape;171;p13"/>
          <p:cNvSpPr txBox="1">
            <a:spLocks noGrp="1"/>
          </p:cNvSpPr>
          <p:nvPr>
            <p:ph type="title" idx="17" hasCustomPrompt="1"/>
          </p:nvPr>
        </p:nvSpPr>
        <p:spPr>
          <a:xfrm>
            <a:off x="3403800" y="3022833"/>
            <a:ext cx="1275300" cy="484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50" b="0">
                <a:solidFill>
                  <a:schemeClr val="accent5"/>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72" name="Google Shape;172;p13"/>
          <p:cNvSpPr txBox="1">
            <a:spLocks noGrp="1"/>
          </p:cNvSpPr>
          <p:nvPr>
            <p:ph type="subTitle" idx="18"/>
          </p:nvPr>
        </p:nvSpPr>
        <p:spPr>
          <a:xfrm>
            <a:off x="3403800" y="4140777"/>
            <a:ext cx="24123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73" name="Google Shape;173;p13"/>
          <p:cNvSpPr txBox="1">
            <a:spLocks noGrp="1"/>
          </p:cNvSpPr>
          <p:nvPr>
            <p:ph type="title" idx="19"/>
          </p:nvPr>
        </p:nvSpPr>
        <p:spPr>
          <a:xfrm>
            <a:off x="6087600" y="3444928"/>
            <a:ext cx="2375700" cy="716700"/>
          </a:xfrm>
          <a:prstGeom prst="rect">
            <a:avLst/>
          </a:prstGeom>
        </p:spPr>
        <p:txBody>
          <a:bodyPr spcFirstLastPara="1" wrap="square" lIns="91425" tIns="91425" rIns="91425" bIns="91425" anchor="ctr" anchorCtr="0">
            <a:noAutofit/>
          </a:bodyPr>
          <a:lstStyle>
            <a:lvl1pPr marR="540000" lvl="0" rtl="0">
              <a:spcBef>
                <a:spcPts val="0"/>
              </a:spcBef>
              <a:spcAft>
                <a:spcPts val="0"/>
              </a:spcAft>
              <a:buSzPts val="2400"/>
              <a:buNone/>
              <a:defRPr sz="2200">
                <a:solidFill>
                  <a:schemeClr val="accent4"/>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74" name="Google Shape;174;p13"/>
          <p:cNvSpPr txBox="1">
            <a:spLocks noGrp="1"/>
          </p:cNvSpPr>
          <p:nvPr>
            <p:ph type="title" idx="20" hasCustomPrompt="1"/>
          </p:nvPr>
        </p:nvSpPr>
        <p:spPr>
          <a:xfrm>
            <a:off x="6087600" y="3022833"/>
            <a:ext cx="1275300" cy="484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50" b="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75" name="Google Shape;175;p13"/>
          <p:cNvSpPr txBox="1">
            <a:spLocks noGrp="1"/>
          </p:cNvSpPr>
          <p:nvPr>
            <p:ph type="subTitle" idx="21"/>
          </p:nvPr>
        </p:nvSpPr>
        <p:spPr>
          <a:xfrm>
            <a:off x="6087600" y="4140777"/>
            <a:ext cx="24123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grpSp>
        <p:nvGrpSpPr>
          <p:cNvPr id="176" name="Google Shape;176;p13"/>
          <p:cNvGrpSpPr/>
          <p:nvPr/>
        </p:nvGrpSpPr>
        <p:grpSpPr>
          <a:xfrm>
            <a:off x="307776" y="206869"/>
            <a:ext cx="8692374" cy="4765939"/>
            <a:chOff x="307776" y="206869"/>
            <a:chExt cx="8692374" cy="4765939"/>
          </a:xfrm>
        </p:grpSpPr>
        <p:grpSp>
          <p:nvGrpSpPr>
            <p:cNvPr id="177" name="Google Shape;177;p13"/>
            <p:cNvGrpSpPr/>
            <p:nvPr/>
          </p:nvGrpSpPr>
          <p:grpSpPr>
            <a:xfrm>
              <a:off x="307776" y="206869"/>
              <a:ext cx="8692374" cy="4765939"/>
              <a:chOff x="307776" y="206869"/>
              <a:chExt cx="8692374" cy="4765939"/>
            </a:xfrm>
          </p:grpSpPr>
          <p:sp>
            <p:nvSpPr>
              <p:cNvPr id="178" name="Google Shape;178;p13"/>
              <p:cNvSpPr/>
              <p:nvPr/>
            </p:nvSpPr>
            <p:spPr>
              <a:xfrm>
                <a:off x="358121" y="4865667"/>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3"/>
              <p:cNvSpPr/>
              <p:nvPr/>
            </p:nvSpPr>
            <p:spPr>
              <a:xfrm>
                <a:off x="6449424" y="651507"/>
                <a:ext cx="168925" cy="159732"/>
              </a:xfrm>
              <a:custGeom>
                <a:avLst/>
                <a:gdLst/>
                <a:ahLst/>
                <a:cxnLst/>
                <a:rect l="l" t="t" r="r" b="b"/>
                <a:pathLst>
                  <a:path w="1745" h="1650" extrusionOk="0">
                    <a:moveTo>
                      <a:pt x="1744" y="0"/>
                    </a:moveTo>
                    <a:lnTo>
                      <a:pt x="0" y="273"/>
                    </a:lnTo>
                    <a:lnTo>
                      <a:pt x="1114" y="1649"/>
                    </a:lnTo>
                    <a:lnTo>
                      <a:pt x="1744"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3"/>
              <p:cNvSpPr/>
              <p:nvPr/>
            </p:nvSpPr>
            <p:spPr>
              <a:xfrm>
                <a:off x="8702281" y="4813075"/>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3"/>
              <p:cNvSpPr/>
              <p:nvPr/>
            </p:nvSpPr>
            <p:spPr>
              <a:xfrm>
                <a:off x="7139748" y="206869"/>
                <a:ext cx="672408" cy="41724"/>
              </a:xfrm>
              <a:custGeom>
                <a:avLst/>
                <a:gdLst/>
                <a:ahLst/>
                <a:cxnLst/>
                <a:rect l="l" t="t" r="r" b="b"/>
                <a:pathLst>
                  <a:path w="6946" h="431" fill="none" extrusionOk="0">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3"/>
              <p:cNvSpPr/>
              <p:nvPr/>
            </p:nvSpPr>
            <p:spPr>
              <a:xfrm>
                <a:off x="8327646" y="3218972"/>
                <a:ext cx="672504" cy="41821"/>
              </a:xfrm>
              <a:custGeom>
                <a:avLst/>
                <a:gdLst/>
                <a:ahLst/>
                <a:cxnLst/>
                <a:rect l="l" t="t" r="r" b="b"/>
                <a:pathLst>
                  <a:path w="6947" h="432" fill="none" extrusionOk="0">
                    <a:moveTo>
                      <a:pt x="1" y="1"/>
                    </a:moveTo>
                    <a:cubicBezTo>
                      <a:pt x="579" y="1"/>
                      <a:pt x="579" y="432"/>
                      <a:pt x="1157" y="432"/>
                    </a:cubicBezTo>
                    <a:cubicBezTo>
                      <a:pt x="1735" y="432"/>
                      <a:pt x="1735" y="1"/>
                      <a:pt x="2312" y="1"/>
                    </a:cubicBezTo>
                    <a:cubicBezTo>
                      <a:pt x="2891" y="1"/>
                      <a:pt x="2891" y="432"/>
                      <a:pt x="3468" y="432"/>
                    </a:cubicBezTo>
                    <a:cubicBezTo>
                      <a:pt x="4046" y="432"/>
                      <a:pt x="4046" y="1"/>
                      <a:pt x="4624" y="1"/>
                    </a:cubicBezTo>
                    <a:cubicBezTo>
                      <a:pt x="5202" y="1"/>
                      <a:pt x="5202" y="432"/>
                      <a:pt x="5779" y="432"/>
                    </a:cubicBezTo>
                    <a:cubicBezTo>
                      <a:pt x="6358" y="432"/>
                      <a:pt x="6358" y="1"/>
                      <a:pt x="6946" y="1"/>
                    </a:cubicBez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3"/>
              <p:cNvSpPr/>
              <p:nvPr/>
            </p:nvSpPr>
            <p:spPr>
              <a:xfrm>
                <a:off x="307776" y="3721797"/>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4" name="Google Shape;184;p13"/>
              <p:cNvGrpSpPr/>
              <p:nvPr/>
            </p:nvGrpSpPr>
            <p:grpSpPr>
              <a:xfrm>
                <a:off x="5088646" y="490092"/>
                <a:ext cx="99806" cy="99809"/>
                <a:chOff x="3688596" y="3879680"/>
                <a:chExt cx="99806" cy="99809"/>
              </a:xfrm>
            </p:grpSpPr>
            <p:sp>
              <p:nvSpPr>
                <p:cNvPr id="185" name="Google Shape;185;p13"/>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3"/>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7" name="Google Shape;187;p13"/>
              <p:cNvSpPr/>
              <p:nvPr/>
            </p:nvSpPr>
            <p:spPr>
              <a:xfrm flipH="1">
                <a:off x="8771396" y="1839467"/>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 name="Google Shape;188;p13"/>
            <p:cNvSpPr/>
            <p:nvPr/>
          </p:nvSpPr>
          <p:spPr>
            <a:xfrm>
              <a:off x="8609392" y="3852105"/>
              <a:ext cx="177056" cy="146567"/>
            </a:xfrm>
            <a:custGeom>
              <a:avLst/>
              <a:gdLst/>
              <a:ahLst/>
              <a:cxn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205"/>
        <p:cNvGrpSpPr/>
        <p:nvPr/>
      </p:nvGrpSpPr>
      <p:grpSpPr>
        <a:xfrm>
          <a:off x="0" y="0"/>
          <a:ext cx="0" cy="0"/>
          <a:chOff x="0" y="0"/>
          <a:chExt cx="0" cy="0"/>
        </a:xfrm>
      </p:grpSpPr>
      <p:sp>
        <p:nvSpPr>
          <p:cNvPr id="206" name="Google Shape;206;p15"/>
          <p:cNvSpPr/>
          <p:nvPr/>
        </p:nvSpPr>
        <p:spPr>
          <a:xfrm>
            <a:off x="-53050" y="-21900"/>
            <a:ext cx="9250200" cy="5187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5"/>
          <p:cNvSpPr/>
          <p:nvPr/>
        </p:nvSpPr>
        <p:spPr>
          <a:xfrm>
            <a:off x="359875" y="350050"/>
            <a:ext cx="8424300" cy="4443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5"/>
          <p:cNvSpPr txBox="1">
            <a:spLocks noGrp="1"/>
          </p:cNvSpPr>
          <p:nvPr>
            <p:ph type="title"/>
          </p:nvPr>
        </p:nvSpPr>
        <p:spPr>
          <a:xfrm>
            <a:off x="720000" y="681325"/>
            <a:ext cx="4893300" cy="24174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3600"/>
              <a:buNone/>
              <a:defRPr sz="6000">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09" name="Google Shape;209;p15"/>
          <p:cNvSpPr txBox="1">
            <a:spLocks noGrp="1"/>
          </p:cNvSpPr>
          <p:nvPr>
            <p:ph type="title" idx="2" hasCustomPrompt="1"/>
          </p:nvPr>
        </p:nvSpPr>
        <p:spPr>
          <a:xfrm>
            <a:off x="4920300" y="2698200"/>
            <a:ext cx="3503700" cy="1905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15000" b="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10" name="Google Shape;210;p15"/>
          <p:cNvSpPr txBox="1">
            <a:spLocks noGrp="1"/>
          </p:cNvSpPr>
          <p:nvPr>
            <p:ph type="subTitle" idx="1"/>
          </p:nvPr>
        </p:nvSpPr>
        <p:spPr>
          <a:xfrm>
            <a:off x="835150" y="3098725"/>
            <a:ext cx="2924100" cy="50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11" name="Google Shape;211;p15"/>
          <p:cNvGrpSpPr/>
          <p:nvPr/>
        </p:nvGrpSpPr>
        <p:grpSpPr>
          <a:xfrm>
            <a:off x="2464601" y="979094"/>
            <a:ext cx="6063322" cy="3471130"/>
            <a:chOff x="2464601" y="979094"/>
            <a:chExt cx="6063322" cy="3471130"/>
          </a:xfrm>
        </p:grpSpPr>
        <p:grpSp>
          <p:nvGrpSpPr>
            <p:cNvPr id="212" name="Google Shape;212;p15"/>
            <p:cNvGrpSpPr/>
            <p:nvPr/>
          </p:nvGrpSpPr>
          <p:grpSpPr>
            <a:xfrm>
              <a:off x="4440171" y="979094"/>
              <a:ext cx="4087753" cy="3471119"/>
              <a:chOff x="4211571" y="902894"/>
              <a:chExt cx="4087753" cy="3471119"/>
            </a:xfrm>
          </p:grpSpPr>
          <p:sp>
            <p:nvSpPr>
              <p:cNvPr id="213" name="Google Shape;213;p15"/>
              <p:cNvSpPr/>
              <p:nvPr/>
            </p:nvSpPr>
            <p:spPr>
              <a:xfrm>
                <a:off x="4782658" y="3446972"/>
                <a:ext cx="672504" cy="41821"/>
              </a:xfrm>
              <a:custGeom>
                <a:avLst/>
                <a:gdLst/>
                <a:ahLst/>
                <a:cxnLst/>
                <a:rect l="l" t="t" r="r" b="b"/>
                <a:pathLst>
                  <a:path w="6947" h="432" fill="none" extrusionOk="0">
                    <a:moveTo>
                      <a:pt x="1" y="1"/>
                    </a:moveTo>
                    <a:cubicBezTo>
                      <a:pt x="579" y="1"/>
                      <a:pt x="579" y="432"/>
                      <a:pt x="1157" y="432"/>
                    </a:cubicBezTo>
                    <a:cubicBezTo>
                      <a:pt x="1735" y="432"/>
                      <a:pt x="1735" y="1"/>
                      <a:pt x="2312" y="1"/>
                    </a:cubicBezTo>
                    <a:cubicBezTo>
                      <a:pt x="2891" y="1"/>
                      <a:pt x="2891" y="432"/>
                      <a:pt x="3468" y="432"/>
                    </a:cubicBezTo>
                    <a:cubicBezTo>
                      <a:pt x="4046" y="432"/>
                      <a:pt x="4046" y="1"/>
                      <a:pt x="4624" y="1"/>
                    </a:cubicBezTo>
                    <a:cubicBezTo>
                      <a:pt x="5202" y="1"/>
                      <a:pt x="5202" y="432"/>
                      <a:pt x="5779" y="432"/>
                    </a:cubicBezTo>
                    <a:cubicBezTo>
                      <a:pt x="6358" y="432"/>
                      <a:pt x="6358" y="1"/>
                      <a:pt x="6946" y="1"/>
                    </a:cubicBez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5"/>
              <p:cNvSpPr/>
              <p:nvPr/>
            </p:nvSpPr>
            <p:spPr>
              <a:xfrm>
                <a:off x="4211571" y="932855"/>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5"/>
              <p:cNvSpPr/>
              <p:nvPr/>
            </p:nvSpPr>
            <p:spPr>
              <a:xfrm>
                <a:off x="8130399" y="902894"/>
                <a:ext cx="168925" cy="159732"/>
              </a:xfrm>
              <a:custGeom>
                <a:avLst/>
                <a:gdLst/>
                <a:ahLst/>
                <a:cxnLst/>
                <a:rect l="l" t="t" r="r" b="b"/>
                <a:pathLst>
                  <a:path w="1745" h="1650" extrusionOk="0">
                    <a:moveTo>
                      <a:pt x="1744" y="0"/>
                    </a:moveTo>
                    <a:lnTo>
                      <a:pt x="0" y="273"/>
                    </a:lnTo>
                    <a:lnTo>
                      <a:pt x="1114" y="1649"/>
                    </a:lnTo>
                    <a:lnTo>
                      <a:pt x="1744"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5"/>
              <p:cNvSpPr/>
              <p:nvPr/>
            </p:nvSpPr>
            <p:spPr>
              <a:xfrm>
                <a:off x="5455181" y="969713"/>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7" name="Google Shape;217;p15"/>
              <p:cNvGrpSpPr/>
              <p:nvPr/>
            </p:nvGrpSpPr>
            <p:grpSpPr>
              <a:xfrm>
                <a:off x="5295946" y="4274205"/>
                <a:ext cx="99806" cy="99809"/>
                <a:chOff x="3688596" y="3879680"/>
                <a:chExt cx="99806" cy="99809"/>
              </a:xfrm>
            </p:grpSpPr>
            <p:sp>
              <p:nvSpPr>
                <p:cNvPr id="218" name="Google Shape;218;p15"/>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5"/>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0" name="Google Shape;220;p15"/>
              <p:cNvSpPr/>
              <p:nvPr/>
            </p:nvSpPr>
            <p:spPr>
              <a:xfrm flipH="1">
                <a:off x="5997696" y="2698205"/>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1" name="Google Shape;221;p15"/>
            <p:cNvSpPr/>
            <p:nvPr/>
          </p:nvSpPr>
          <p:spPr>
            <a:xfrm>
              <a:off x="2464601" y="4306659"/>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5"/>
            <p:cNvSpPr/>
            <p:nvPr/>
          </p:nvSpPr>
          <p:spPr>
            <a:xfrm>
              <a:off x="3929342" y="3981255"/>
              <a:ext cx="177056" cy="146567"/>
            </a:xfrm>
            <a:custGeom>
              <a:avLst/>
              <a:gdLst/>
              <a:ahLst/>
              <a:cxn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25.xml"/><Relationship Id="rId7" Type="http://schemas.openxmlformats.org/officeDocument/2006/relationships/slideLayout" Target="../slideLayouts/slideLayout29.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3000"/>
              <a:buFont typeface="Titillium Web"/>
              <a:buNone/>
              <a:defRPr sz="3000" b="1">
                <a:solidFill>
                  <a:schemeClr val="dk1"/>
                </a:solidFill>
                <a:latin typeface="Titillium Web"/>
                <a:ea typeface="Titillium Web"/>
                <a:cs typeface="Titillium Web"/>
                <a:sym typeface="Titillium Web"/>
              </a:defRPr>
            </a:lvl1pPr>
            <a:lvl2pPr lvl="1">
              <a:lnSpc>
                <a:spcPct val="100000"/>
              </a:lnSpc>
              <a:spcBef>
                <a:spcPts val="0"/>
              </a:spcBef>
              <a:spcAft>
                <a:spcPts val="0"/>
              </a:spcAft>
              <a:buClr>
                <a:schemeClr val="dk1"/>
              </a:buClr>
              <a:buSzPts val="3000"/>
              <a:buFont typeface="Titillium Web"/>
              <a:buNone/>
              <a:defRPr sz="3000" b="1">
                <a:solidFill>
                  <a:schemeClr val="dk1"/>
                </a:solidFill>
                <a:latin typeface="Titillium Web"/>
                <a:ea typeface="Titillium Web"/>
                <a:cs typeface="Titillium Web"/>
                <a:sym typeface="Titillium Web"/>
              </a:defRPr>
            </a:lvl2pPr>
            <a:lvl3pPr lvl="2">
              <a:lnSpc>
                <a:spcPct val="100000"/>
              </a:lnSpc>
              <a:spcBef>
                <a:spcPts val="0"/>
              </a:spcBef>
              <a:spcAft>
                <a:spcPts val="0"/>
              </a:spcAft>
              <a:buClr>
                <a:schemeClr val="dk1"/>
              </a:buClr>
              <a:buSzPts val="3000"/>
              <a:buFont typeface="Titillium Web"/>
              <a:buNone/>
              <a:defRPr sz="3000" b="1">
                <a:solidFill>
                  <a:schemeClr val="dk1"/>
                </a:solidFill>
                <a:latin typeface="Titillium Web"/>
                <a:ea typeface="Titillium Web"/>
                <a:cs typeface="Titillium Web"/>
                <a:sym typeface="Titillium Web"/>
              </a:defRPr>
            </a:lvl3pPr>
            <a:lvl4pPr lvl="3">
              <a:lnSpc>
                <a:spcPct val="100000"/>
              </a:lnSpc>
              <a:spcBef>
                <a:spcPts val="0"/>
              </a:spcBef>
              <a:spcAft>
                <a:spcPts val="0"/>
              </a:spcAft>
              <a:buClr>
                <a:schemeClr val="dk1"/>
              </a:buClr>
              <a:buSzPts val="3000"/>
              <a:buFont typeface="Titillium Web"/>
              <a:buNone/>
              <a:defRPr sz="3000" b="1">
                <a:solidFill>
                  <a:schemeClr val="dk1"/>
                </a:solidFill>
                <a:latin typeface="Titillium Web"/>
                <a:ea typeface="Titillium Web"/>
                <a:cs typeface="Titillium Web"/>
                <a:sym typeface="Titillium Web"/>
              </a:defRPr>
            </a:lvl4pPr>
            <a:lvl5pPr lvl="4">
              <a:lnSpc>
                <a:spcPct val="100000"/>
              </a:lnSpc>
              <a:spcBef>
                <a:spcPts val="0"/>
              </a:spcBef>
              <a:spcAft>
                <a:spcPts val="0"/>
              </a:spcAft>
              <a:buClr>
                <a:schemeClr val="dk1"/>
              </a:buClr>
              <a:buSzPts val="3000"/>
              <a:buFont typeface="Titillium Web"/>
              <a:buNone/>
              <a:defRPr sz="3000" b="1">
                <a:solidFill>
                  <a:schemeClr val="dk1"/>
                </a:solidFill>
                <a:latin typeface="Titillium Web"/>
                <a:ea typeface="Titillium Web"/>
                <a:cs typeface="Titillium Web"/>
                <a:sym typeface="Titillium Web"/>
              </a:defRPr>
            </a:lvl5pPr>
            <a:lvl6pPr lvl="5">
              <a:lnSpc>
                <a:spcPct val="100000"/>
              </a:lnSpc>
              <a:spcBef>
                <a:spcPts val="0"/>
              </a:spcBef>
              <a:spcAft>
                <a:spcPts val="0"/>
              </a:spcAft>
              <a:buClr>
                <a:schemeClr val="dk1"/>
              </a:buClr>
              <a:buSzPts val="3000"/>
              <a:buFont typeface="Titillium Web"/>
              <a:buNone/>
              <a:defRPr sz="3000" b="1">
                <a:solidFill>
                  <a:schemeClr val="dk1"/>
                </a:solidFill>
                <a:latin typeface="Titillium Web"/>
                <a:ea typeface="Titillium Web"/>
                <a:cs typeface="Titillium Web"/>
                <a:sym typeface="Titillium Web"/>
              </a:defRPr>
            </a:lvl6pPr>
            <a:lvl7pPr lvl="6">
              <a:lnSpc>
                <a:spcPct val="100000"/>
              </a:lnSpc>
              <a:spcBef>
                <a:spcPts val="0"/>
              </a:spcBef>
              <a:spcAft>
                <a:spcPts val="0"/>
              </a:spcAft>
              <a:buClr>
                <a:schemeClr val="dk1"/>
              </a:buClr>
              <a:buSzPts val="3000"/>
              <a:buFont typeface="Titillium Web"/>
              <a:buNone/>
              <a:defRPr sz="3000" b="1">
                <a:solidFill>
                  <a:schemeClr val="dk1"/>
                </a:solidFill>
                <a:latin typeface="Titillium Web"/>
                <a:ea typeface="Titillium Web"/>
                <a:cs typeface="Titillium Web"/>
                <a:sym typeface="Titillium Web"/>
              </a:defRPr>
            </a:lvl7pPr>
            <a:lvl8pPr lvl="7">
              <a:lnSpc>
                <a:spcPct val="100000"/>
              </a:lnSpc>
              <a:spcBef>
                <a:spcPts val="0"/>
              </a:spcBef>
              <a:spcAft>
                <a:spcPts val="0"/>
              </a:spcAft>
              <a:buClr>
                <a:schemeClr val="dk1"/>
              </a:buClr>
              <a:buSzPts val="3000"/>
              <a:buFont typeface="Titillium Web"/>
              <a:buNone/>
              <a:defRPr sz="3000" b="1">
                <a:solidFill>
                  <a:schemeClr val="dk1"/>
                </a:solidFill>
                <a:latin typeface="Titillium Web"/>
                <a:ea typeface="Titillium Web"/>
                <a:cs typeface="Titillium Web"/>
                <a:sym typeface="Titillium Web"/>
              </a:defRPr>
            </a:lvl8pPr>
            <a:lvl9pPr lvl="8">
              <a:lnSpc>
                <a:spcPct val="100000"/>
              </a:lnSpc>
              <a:spcBef>
                <a:spcPts val="0"/>
              </a:spcBef>
              <a:spcAft>
                <a:spcPts val="0"/>
              </a:spcAft>
              <a:buClr>
                <a:schemeClr val="dk1"/>
              </a:buClr>
              <a:buSzPts val="3000"/>
              <a:buFont typeface="Titillium Web"/>
              <a:buNone/>
              <a:defRPr sz="3000" b="1">
                <a:solidFill>
                  <a:schemeClr val="dk1"/>
                </a:solidFill>
                <a:latin typeface="Titillium Web"/>
                <a:ea typeface="Titillium Web"/>
                <a:cs typeface="Titillium Web"/>
                <a:sym typeface="Titillium Web"/>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1pPr>
            <a:lvl2pPr marL="914400" lvl="1" indent="-317500">
              <a:lnSpc>
                <a:spcPct val="100000"/>
              </a:lnSpc>
              <a:spcBef>
                <a:spcPts val="0"/>
              </a:spcBef>
              <a:spcAft>
                <a:spcPts val="0"/>
              </a:spcAft>
              <a:buClr>
                <a:schemeClr val="dk1"/>
              </a:buClr>
              <a:buSzPts val="1400"/>
              <a:buChar char="○"/>
              <a:defRPr>
                <a:solidFill>
                  <a:schemeClr val="dk1"/>
                </a:solidFill>
              </a:defRPr>
            </a:lvl2pPr>
            <a:lvl3pPr marL="1371600" lvl="2" indent="-317500">
              <a:lnSpc>
                <a:spcPct val="100000"/>
              </a:lnSpc>
              <a:spcBef>
                <a:spcPts val="0"/>
              </a:spcBef>
              <a:spcAft>
                <a:spcPts val="0"/>
              </a:spcAft>
              <a:buClr>
                <a:schemeClr val="dk1"/>
              </a:buClr>
              <a:buSzPts val="1400"/>
              <a:buChar char="■"/>
              <a:defRPr>
                <a:solidFill>
                  <a:schemeClr val="dk1"/>
                </a:solidFill>
              </a:defRPr>
            </a:lvl3pPr>
            <a:lvl4pPr marL="1828800" lvl="3" indent="-317500">
              <a:lnSpc>
                <a:spcPct val="100000"/>
              </a:lnSpc>
              <a:spcBef>
                <a:spcPts val="0"/>
              </a:spcBef>
              <a:spcAft>
                <a:spcPts val="0"/>
              </a:spcAft>
              <a:buClr>
                <a:schemeClr val="dk1"/>
              </a:buClr>
              <a:buSzPts val="1400"/>
              <a:buChar char="●"/>
              <a:defRPr>
                <a:solidFill>
                  <a:schemeClr val="dk1"/>
                </a:solidFill>
              </a:defRPr>
            </a:lvl4pPr>
            <a:lvl5pPr marL="2286000" lvl="4" indent="-317500">
              <a:lnSpc>
                <a:spcPct val="100000"/>
              </a:lnSpc>
              <a:spcBef>
                <a:spcPts val="0"/>
              </a:spcBef>
              <a:spcAft>
                <a:spcPts val="0"/>
              </a:spcAft>
              <a:buClr>
                <a:schemeClr val="dk1"/>
              </a:buClr>
              <a:buSzPts val="1400"/>
              <a:buChar char="○"/>
              <a:defRPr>
                <a:solidFill>
                  <a:schemeClr val="dk1"/>
                </a:solidFill>
              </a:defRPr>
            </a:lvl5pPr>
            <a:lvl6pPr marL="2743200" lvl="5" indent="-317500">
              <a:lnSpc>
                <a:spcPct val="100000"/>
              </a:lnSpc>
              <a:spcBef>
                <a:spcPts val="0"/>
              </a:spcBef>
              <a:spcAft>
                <a:spcPts val="0"/>
              </a:spcAft>
              <a:buClr>
                <a:schemeClr val="dk1"/>
              </a:buClr>
              <a:buSzPts val="1400"/>
              <a:buChar char="■"/>
              <a:defRPr>
                <a:solidFill>
                  <a:schemeClr val="dk1"/>
                </a:solidFill>
              </a:defRPr>
            </a:lvl6pPr>
            <a:lvl7pPr marL="3200400" lvl="6" indent="-317500">
              <a:lnSpc>
                <a:spcPct val="100000"/>
              </a:lnSpc>
              <a:spcBef>
                <a:spcPts val="0"/>
              </a:spcBef>
              <a:spcAft>
                <a:spcPts val="0"/>
              </a:spcAft>
              <a:buClr>
                <a:schemeClr val="dk1"/>
              </a:buClr>
              <a:buSzPts val="1400"/>
              <a:buChar char="●"/>
              <a:defRPr>
                <a:solidFill>
                  <a:schemeClr val="dk1"/>
                </a:solidFill>
              </a:defRPr>
            </a:lvl7pPr>
            <a:lvl8pPr marL="3657600" lvl="7" indent="-317500">
              <a:lnSpc>
                <a:spcPct val="100000"/>
              </a:lnSpc>
              <a:spcBef>
                <a:spcPts val="0"/>
              </a:spcBef>
              <a:spcAft>
                <a:spcPts val="0"/>
              </a:spcAft>
              <a:buClr>
                <a:schemeClr val="dk1"/>
              </a:buClr>
              <a:buSzPts val="1400"/>
              <a:buChar char="○"/>
              <a:defRPr>
                <a:solidFill>
                  <a:schemeClr val="dk1"/>
                </a:solidFill>
              </a:defRPr>
            </a:lvl8pPr>
            <a:lvl9pPr marL="4114800" lvl="8" indent="-317500">
              <a:lnSpc>
                <a:spcPct val="100000"/>
              </a:lnSpc>
              <a:spcBef>
                <a:spcPts val="0"/>
              </a:spcBef>
              <a:spcAft>
                <a:spcPts val="0"/>
              </a:spcAft>
              <a:buClr>
                <a:schemeClr val="dk1"/>
              </a:buClr>
              <a:buSzPts val="1400"/>
              <a:buChar char="■"/>
              <a:defRPr>
                <a:solidFill>
                  <a:schemeClr val="dk1"/>
                </a:solidFil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4" r:id="rId4"/>
    <p:sldLayoutId id="2147483655" r:id="rId5"/>
    <p:sldLayoutId id="2147483657" r:id="rId6"/>
    <p:sldLayoutId id="2147483658" r:id="rId7"/>
    <p:sldLayoutId id="2147483659" r:id="rId8"/>
    <p:sldLayoutId id="2147483661" r:id="rId9"/>
    <p:sldLayoutId id="2147483662" r:id="rId10"/>
    <p:sldLayoutId id="2147483663" r:id="rId11"/>
    <p:sldLayoutId id="2147483664" r:id="rId12"/>
    <p:sldLayoutId id="2147483665" r:id="rId13"/>
    <p:sldLayoutId id="2147483669" r:id="rId14"/>
    <p:sldLayoutId id="2147483672" r:id="rId15"/>
    <p:sldLayoutId id="2147483674" r:id="rId16"/>
    <p:sldLayoutId id="2147483678" r:id="rId17"/>
    <p:sldLayoutId id="2147483691" r:id="rId18"/>
    <p:sldLayoutId id="2147483692" r:id="rId19"/>
    <p:sldLayoutId id="2147483693" r:id="rId20"/>
    <p:sldLayoutId id="2147483694" r:id="rId21"/>
    <p:sldLayoutId id="2147483695" r:id="rId2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3000"/>
              <a:buFont typeface="Titillium Web"/>
              <a:buNone/>
              <a:defRPr sz="3000" b="1">
                <a:solidFill>
                  <a:schemeClr val="dk1"/>
                </a:solidFill>
                <a:latin typeface="Titillium Web"/>
                <a:ea typeface="Titillium Web"/>
                <a:cs typeface="Titillium Web"/>
                <a:sym typeface="Titillium Web"/>
              </a:defRPr>
            </a:lvl1pPr>
            <a:lvl2pPr lvl="1">
              <a:lnSpc>
                <a:spcPct val="100000"/>
              </a:lnSpc>
              <a:spcBef>
                <a:spcPts val="0"/>
              </a:spcBef>
              <a:spcAft>
                <a:spcPts val="0"/>
              </a:spcAft>
              <a:buClr>
                <a:schemeClr val="dk1"/>
              </a:buClr>
              <a:buSzPts val="3000"/>
              <a:buFont typeface="Titillium Web"/>
              <a:buNone/>
              <a:defRPr sz="3000" b="1">
                <a:solidFill>
                  <a:schemeClr val="dk1"/>
                </a:solidFill>
                <a:latin typeface="Titillium Web"/>
                <a:ea typeface="Titillium Web"/>
                <a:cs typeface="Titillium Web"/>
                <a:sym typeface="Titillium Web"/>
              </a:defRPr>
            </a:lvl2pPr>
            <a:lvl3pPr lvl="2">
              <a:lnSpc>
                <a:spcPct val="100000"/>
              </a:lnSpc>
              <a:spcBef>
                <a:spcPts val="0"/>
              </a:spcBef>
              <a:spcAft>
                <a:spcPts val="0"/>
              </a:spcAft>
              <a:buClr>
                <a:schemeClr val="dk1"/>
              </a:buClr>
              <a:buSzPts val="3000"/>
              <a:buFont typeface="Titillium Web"/>
              <a:buNone/>
              <a:defRPr sz="3000" b="1">
                <a:solidFill>
                  <a:schemeClr val="dk1"/>
                </a:solidFill>
                <a:latin typeface="Titillium Web"/>
                <a:ea typeface="Titillium Web"/>
                <a:cs typeface="Titillium Web"/>
                <a:sym typeface="Titillium Web"/>
              </a:defRPr>
            </a:lvl3pPr>
            <a:lvl4pPr lvl="3">
              <a:lnSpc>
                <a:spcPct val="100000"/>
              </a:lnSpc>
              <a:spcBef>
                <a:spcPts val="0"/>
              </a:spcBef>
              <a:spcAft>
                <a:spcPts val="0"/>
              </a:spcAft>
              <a:buClr>
                <a:schemeClr val="dk1"/>
              </a:buClr>
              <a:buSzPts val="3000"/>
              <a:buFont typeface="Titillium Web"/>
              <a:buNone/>
              <a:defRPr sz="3000" b="1">
                <a:solidFill>
                  <a:schemeClr val="dk1"/>
                </a:solidFill>
                <a:latin typeface="Titillium Web"/>
                <a:ea typeface="Titillium Web"/>
                <a:cs typeface="Titillium Web"/>
                <a:sym typeface="Titillium Web"/>
              </a:defRPr>
            </a:lvl4pPr>
            <a:lvl5pPr lvl="4">
              <a:lnSpc>
                <a:spcPct val="100000"/>
              </a:lnSpc>
              <a:spcBef>
                <a:spcPts val="0"/>
              </a:spcBef>
              <a:spcAft>
                <a:spcPts val="0"/>
              </a:spcAft>
              <a:buClr>
                <a:schemeClr val="dk1"/>
              </a:buClr>
              <a:buSzPts val="3000"/>
              <a:buFont typeface="Titillium Web"/>
              <a:buNone/>
              <a:defRPr sz="3000" b="1">
                <a:solidFill>
                  <a:schemeClr val="dk1"/>
                </a:solidFill>
                <a:latin typeface="Titillium Web"/>
                <a:ea typeface="Titillium Web"/>
                <a:cs typeface="Titillium Web"/>
                <a:sym typeface="Titillium Web"/>
              </a:defRPr>
            </a:lvl5pPr>
            <a:lvl6pPr lvl="5">
              <a:lnSpc>
                <a:spcPct val="100000"/>
              </a:lnSpc>
              <a:spcBef>
                <a:spcPts val="0"/>
              </a:spcBef>
              <a:spcAft>
                <a:spcPts val="0"/>
              </a:spcAft>
              <a:buClr>
                <a:schemeClr val="dk1"/>
              </a:buClr>
              <a:buSzPts val="3000"/>
              <a:buFont typeface="Titillium Web"/>
              <a:buNone/>
              <a:defRPr sz="3000" b="1">
                <a:solidFill>
                  <a:schemeClr val="dk1"/>
                </a:solidFill>
                <a:latin typeface="Titillium Web"/>
                <a:ea typeface="Titillium Web"/>
                <a:cs typeface="Titillium Web"/>
                <a:sym typeface="Titillium Web"/>
              </a:defRPr>
            </a:lvl6pPr>
            <a:lvl7pPr lvl="6">
              <a:lnSpc>
                <a:spcPct val="100000"/>
              </a:lnSpc>
              <a:spcBef>
                <a:spcPts val="0"/>
              </a:spcBef>
              <a:spcAft>
                <a:spcPts val="0"/>
              </a:spcAft>
              <a:buClr>
                <a:schemeClr val="dk1"/>
              </a:buClr>
              <a:buSzPts val="3000"/>
              <a:buFont typeface="Titillium Web"/>
              <a:buNone/>
              <a:defRPr sz="3000" b="1">
                <a:solidFill>
                  <a:schemeClr val="dk1"/>
                </a:solidFill>
                <a:latin typeface="Titillium Web"/>
                <a:ea typeface="Titillium Web"/>
                <a:cs typeface="Titillium Web"/>
                <a:sym typeface="Titillium Web"/>
              </a:defRPr>
            </a:lvl7pPr>
            <a:lvl8pPr lvl="7">
              <a:lnSpc>
                <a:spcPct val="100000"/>
              </a:lnSpc>
              <a:spcBef>
                <a:spcPts val="0"/>
              </a:spcBef>
              <a:spcAft>
                <a:spcPts val="0"/>
              </a:spcAft>
              <a:buClr>
                <a:schemeClr val="dk1"/>
              </a:buClr>
              <a:buSzPts val="3000"/>
              <a:buFont typeface="Titillium Web"/>
              <a:buNone/>
              <a:defRPr sz="3000" b="1">
                <a:solidFill>
                  <a:schemeClr val="dk1"/>
                </a:solidFill>
                <a:latin typeface="Titillium Web"/>
                <a:ea typeface="Titillium Web"/>
                <a:cs typeface="Titillium Web"/>
                <a:sym typeface="Titillium Web"/>
              </a:defRPr>
            </a:lvl8pPr>
            <a:lvl9pPr lvl="8">
              <a:lnSpc>
                <a:spcPct val="100000"/>
              </a:lnSpc>
              <a:spcBef>
                <a:spcPts val="0"/>
              </a:spcBef>
              <a:spcAft>
                <a:spcPts val="0"/>
              </a:spcAft>
              <a:buClr>
                <a:schemeClr val="dk1"/>
              </a:buClr>
              <a:buSzPts val="3000"/>
              <a:buFont typeface="Titillium Web"/>
              <a:buNone/>
              <a:defRPr sz="3000" b="1">
                <a:solidFill>
                  <a:schemeClr val="dk1"/>
                </a:solidFill>
                <a:latin typeface="Titillium Web"/>
                <a:ea typeface="Titillium Web"/>
                <a:cs typeface="Titillium Web"/>
                <a:sym typeface="Titillium Web"/>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1pPr>
            <a:lvl2pPr marL="914400" lvl="1" indent="-317500">
              <a:lnSpc>
                <a:spcPct val="100000"/>
              </a:lnSpc>
              <a:spcBef>
                <a:spcPts val="0"/>
              </a:spcBef>
              <a:spcAft>
                <a:spcPts val="0"/>
              </a:spcAft>
              <a:buClr>
                <a:schemeClr val="dk1"/>
              </a:buClr>
              <a:buSzPts val="1400"/>
              <a:buChar char="○"/>
              <a:defRPr>
                <a:solidFill>
                  <a:schemeClr val="dk1"/>
                </a:solidFill>
              </a:defRPr>
            </a:lvl2pPr>
            <a:lvl3pPr marL="1371600" lvl="2" indent="-317500">
              <a:lnSpc>
                <a:spcPct val="100000"/>
              </a:lnSpc>
              <a:spcBef>
                <a:spcPts val="0"/>
              </a:spcBef>
              <a:spcAft>
                <a:spcPts val="0"/>
              </a:spcAft>
              <a:buClr>
                <a:schemeClr val="dk1"/>
              </a:buClr>
              <a:buSzPts val="1400"/>
              <a:buChar char="■"/>
              <a:defRPr>
                <a:solidFill>
                  <a:schemeClr val="dk1"/>
                </a:solidFill>
              </a:defRPr>
            </a:lvl3pPr>
            <a:lvl4pPr marL="1828800" lvl="3" indent="-317500">
              <a:lnSpc>
                <a:spcPct val="100000"/>
              </a:lnSpc>
              <a:spcBef>
                <a:spcPts val="0"/>
              </a:spcBef>
              <a:spcAft>
                <a:spcPts val="0"/>
              </a:spcAft>
              <a:buClr>
                <a:schemeClr val="dk1"/>
              </a:buClr>
              <a:buSzPts val="1400"/>
              <a:buChar char="●"/>
              <a:defRPr>
                <a:solidFill>
                  <a:schemeClr val="dk1"/>
                </a:solidFill>
              </a:defRPr>
            </a:lvl4pPr>
            <a:lvl5pPr marL="2286000" lvl="4" indent="-317500">
              <a:lnSpc>
                <a:spcPct val="100000"/>
              </a:lnSpc>
              <a:spcBef>
                <a:spcPts val="0"/>
              </a:spcBef>
              <a:spcAft>
                <a:spcPts val="0"/>
              </a:spcAft>
              <a:buClr>
                <a:schemeClr val="dk1"/>
              </a:buClr>
              <a:buSzPts val="1400"/>
              <a:buChar char="○"/>
              <a:defRPr>
                <a:solidFill>
                  <a:schemeClr val="dk1"/>
                </a:solidFill>
              </a:defRPr>
            </a:lvl5pPr>
            <a:lvl6pPr marL="2743200" lvl="5" indent="-317500">
              <a:lnSpc>
                <a:spcPct val="100000"/>
              </a:lnSpc>
              <a:spcBef>
                <a:spcPts val="0"/>
              </a:spcBef>
              <a:spcAft>
                <a:spcPts val="0"/>
              </a:spcAft>
              <a:buClr>
                <a:schemeClr val="dk1"/>
              </a:buClr>
              <a:buSzPts val="1400"/>
              <a:buChar char="■"/>
              <a:defRPr>
                <a:solidFill>
                  <a:schemeClr val="dk1"/>
                </a:solidFill>
              </a:defRPr>
            </a:lvl6pPr>
            <a:lvl7pPr marL="3200400" lvl="6" indent="-317500">
              <a:lnSpc>
                <a:spcPct val="100000"/>
              </a:lnSpc>
              <a:spcBef>
                <a:spcPts val="0"/>
              </a:spcBef>
              <a:spcAft>
                <a:spcPts val="0"/>
              </a:spcAft>
              <a:buClr>
                <a:schemeClr val="dk1"/>
              </a:buClr>
              <a:buSzPts val="1400"/>
              <a:buChar char="●"/>
              <a:defRPr>
                <a:solidFill>
                  <a:schemeClr val="dk1"/>
                </a:solidFill>
              </a:defRPr>
            </a:lvl7pPr>
            <a:lvl8pPr marL="3657600" lvl="7" indent="-317500">
              <a:lnSpc>
                <a:spcPct val="100000"/>
              </a:lnSpc>
              <a:spcBef>
                <a:spcPts val="0"/>
              </a:spcBef>
              <a:spcAft>
                <a:spcPts val="0"/>
              </a:spcAft>
              <a:buClr>
                <a:schemeClr val="dk1"/>
              </a:buClr>
              <a:buSzPts val="1400"/>
              <a:buChar char="○"/>
              <a:defRPr>
                <a:solidFill>
                  <a:schemeClr val="dk1"/>
                </a:solidFill>
              </a:defRPr>
            </a:lvl8pPr>
            <a:lvl9pPr marL="4114800" lvl="8" indent="-317500">
              <a:lnSpc>
                <a:spcPct val="100000"/>
              </a:lnSpc>
              <a:spcBef>
                <a:spcPts val="0"/>
              </a:spcBef>
              <a:spcAft>
                <a:spcPts val="0"/>
              </a:spcAft>
              <a:buClr>
                <a:schemeClr val="dk1"/>
              </a:buClr>
              <a:buSzPts val="1400"/>
              <a:buChar char="■"/>
              <a:defRPr>
                <a:solidFill>
                  <a:schemeClr val="dk1"/>
                </a:solidFill>
              </a:defRPr>
            </a:lvl9pPr>
          </a:lstStyle>
          <a:p>
            <a:endParaRPr/>
          </a:p>
        </p:txBody>
      </p:sp>
    </p:spTree>
    <p:extLst>
      <p:ext uri="{BB962C8B-B14F-4D97-AF65-F5344CB8AC3E}">
        <p14:creationId xmlns:p14="http://schemas.microsoft.com/office/powerpoint/2010/main" val="3134011211"/>
      </p:ext>
    </p:extLst>
  </p:cSld>
  <p:clrMap bg1="lt1" tx1="dk1" bg2="dk2" tx2="lt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4.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790"/>
        <p:cNvGrpSpPr/>
        <p:nvPr/>
      </p:nvGrpSpPr>
      <p:grpSpPr>
        <a:xfrm>
          <a:off x="0" y="0"/>
          <a:ext cx="0" cy="0"/>
          <a:chOff x="0" y="0"/>
          <a:chExt cx="0" cy="0"/>
        </a:xfrm>
      </p:grpSpPr>
      <p:sp>
        <p:nvSpPr>
          <p:cNvPr id="791" name="Google Shape;791;p53"/>
          <p:cNvSpPr txBox="1">
            <a:spLocks noGrp="1"/>
          </p:cNvSpPr>
          <p:nvPr>
            <p:ph type="ctrTitle"/>
          </p:nvPr>
        </p:nvSpPr>
        <p:spPr>
          <a:xfrm>
            <a:off x="4182811" y="623791"/>
            <a:ext cx="5364221" cy="2648700"/>
          </a:xfrm>
          <a:prstGeom prst="rect">
            <a:avLst/>
          </a:prstGeom>
        </p:spPr>
        <p:txBody>
          <a:bodyPr spcFirstLastPara="1" wrap="square" lIns="91425" tIns="91425" rIns="91425" bIns="91425" anchor="ctr" anchorCtr="0">
            <a:noAutofit/>
          </a:bodyPr>
          <a:lstStyle/>
          <a:p>
            <a:pPr lvl="0"/>
            <a:r>
              <a:rPr lang="en-US" sz="5400" dirty="0">
                <a:solidFill>
                  <a:schemeClr val="accent4"/>
                </a:solidFill>
              </a:rPr>
              <a:t>Social Development Bank Data</a:t>
            </a:r>
            <a:endParaRPr sz="4400" b="0" dirty="0">
              <a:solidFill>
                <a:schemeClr val="accent4"/>
              </a:solidFill>
              <a:latin typeface="Titillium Web Light"/>
              <a:ea typeface="Titillium Web Light"/>
              <a:cs typeface="Titillium Web Light"/>
              <a:sym typeface="Titillium Web Light"/>
            </a:endParaRPr>
          </a:p>
        </p:txBody>
      </p:sp>
      <p:sp>
        <p:nvSpPr>
          <p:cNvPr id="792" name="Google Shape;792;p53"/>
          <p:cNvSpPr txBox="1">
            <a:spLocks noGrp="1"/>
          </p:cNvSpPr>
          <p:nvPr>
            <p:ph type="subTitle" idx="1"/>
          </p:nvPr>
        </p:nvSpPr>
        <p:spPr>
          <a:xfrm>
            <a:off x="4015786" y="3473816"/>
            <a:ext cx="4522476" cy="40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Presented by: </a:t>
            </a:r>
          </a:p>
          <a:p>
            <a:pPr marL="0" lvl="0" indent="0"/>
            <a:r>
              <a:rPr lang="en" dirty="0"/>
              <a:t>Abdulrahman </a:t>
            </a:r>
            <a:r>
              <a:rPr lang="en" dirty="0" err="1"/>
              <a:t>Aleid</a:t>
            </a:r>
            <a:r>
              <a:rPr lang="en" dirty="0"/>
              <a:t>	</a:t>
            </a:r>
            <a:r>
              <a:rPr lang="en-US" dirty="0"/>
              <a:t>Saad Alotaibi</a:t>
            </a:r>
            <a:endParaRPr lang="en" dirty="0"/>
          </a:p>
          <a:p>
            <a:pPr marL="0" indent="0"/>
            <a:r>
              <a:rPr lang="en" dirty="0" err="1"/>
              <a:t>Abdulmalik</a:t>
            </a:r>
            <a:r>
              <a:rPr lang="en" dirty="0"/>
              <a:t> </a:t>
            </a:r>
            <a:r>
              <a:rPr lang="en" dirty="0" err="1"/>
              <a:t>Alrebdi</a:t>
            </a:r>
            <a:r>
              <a:rPr lang="en" dirty="0"/>
              <a:t>	</a:t>
            </a:r>
            <a:r>
              <a:rPr lang="en-US" dirty="0"/>
              <a:t>Lina </a:t>
            </a:r>
            <a:r>
              <a:rPr lang="en-US" dirty="0" err="1"/>
              <a:t>Alhuri</a:t>
            </a:r>
            <a:endParaRPr lang="en" dirty="0"/>
          </a:p>
          <a:p>
            <a:pPr marL="0" indent="0"/>
            <a:r>
              <a:rPr lang="en" dirty="0"/>
              <a:t>Amal Alghamdi		</a:t>
            </a:r>
            <a:r>
              <a:rPr lang="en-US" dirty="0"/>
              <a:t>Sara Al-Qahtani</a:t>
            </a:r>
          </a:p>
          <a:p>
            <a:pPr marL="0" lvl="0" indent="0" algn="l" rtl="0">
              <a:spcBef>
                <a:spcPts val="0"/>
              </a:spcBef>
              <a:spcAft>
                <a:spcPts val="0"/>
              </a:spcAft>
              <a:buNone/>
            </a:pPr>
            <a:endParaRPr lang="en" dirty="0"/>
          </a:p>
        </p:txBody>
      </p:sp>
      <p:grpSp>
        <p:nvGrpSpPr>
          <p:cNvPr id="793" name="Google Shape;793;p53"/>
          <p:cNvGrpSpPr/>
          <p:nvPr/>
        </p:nvGrpSpPr>
        <p:grpSpPr>
          <a:xfrm>
            <a:off x="720023" y="1118374"/>
            <a:ext cx="3217179" cy="2906760"/>
            <a:chOff x="720023" y="1118374"/>
            <a:chExt cx="3217179" cy="2906760"/>
          </a:xfrm>
        </p:grpSpPr>
        <p:grpSp>
          <p:nvGrpSpPr>
            <p:cNvPr id="794" name="Google Shape;794;p53"/>
            <p:cNvGrpSpPr/>
            <p:nvPr/>
          </p:nvGrpSpPr>
          <p:grpSpPr>
            <a:xfrm>
              <a:off x="720023" y="1118374"/>
              <a:ext cx="2459727" cy="2108357"/>
              <a:chOff x="1187043" y="662769"/>
              <a:chExt cx="2921985" cy="2504582"/>
            </a:xfrm>
          </p:grpSpPr>
          <p:sp>
            <p:nvSpPr>
              <p:cNvPr id="795" name="Google Shape;795;p53"/>
              <p:cNvSpPr/>
              <p:nvPr/>
            </p:nvSpPr>
            <p:spPr>
              <a:xfrm>
                <a:off x="1930095" y="662769"/>
                <a:ext cx="2178934" cy="2500683"/>
              </a:xfrm>
              <a:custGeom>
                <a:avLst/>
                <a:gdLst/>
                <a:ahLst/>
                <a:cxnLst/>
                <a:rect l="l" t="t" r="r" b="b"/>
                <a:pathLst>
                  <a:path w="48773" h="55975" extrusionOk="0">
                    <a:moveTo>
                      <a:pt x="24489" y="0"/>
                    </a:moveTo>
                    <a:cubicBezTo>
                      <a:pt x="24370" y="0"/>
                      <a:pt x="24261" y="27"/>
                      <a:pt x="24166" y="79"/>
                    </a:cubicBezTo>
                    <a:cubicBezTo>
                      <a:pt x="16108" y="4765"/>
                      <a:pt x="8059" y="9441"/>
                      <a:pt x="0" y="14127"/>
                    </a:cubicBezTo>
                    <a:cubicBezTo>
                      <a:pt x="400" y="15009"/>
                      <a:pt x="23767" y="55040"/>
                      <a:pt x="24240" y="55975"/>
                    </a:cubicBezTo>
                    <a:cubicBezTo>
                      <a:pt x="32298" y="51289"/>
                      <a:pt x="40357" y="46614"/>
                      <a:pt x="48415" y="41928"/>
                    </a:cubicBezTo>
                    <a:cubicBezTo>
                      <a:pt x="48636" y="41802"/>
                      <a:pt x="48772" y="41518"/>
                      <a:pt x="48772" y="41129"/>
                    </a:cubicBezTo>
                    <a:lnTo>
                      <a:pt x="48772" y="15304"/>
                    </a:lnTo>
                    <a:cubicBezTo>
                      <a:pt x="48772" y="14505"/>
                      <a:pt x="48216" y="13549"/>
                      <a:pt x="47533" y="13149"/>
                    </a:cubicBezTo>
                    <a:lnTo>
                      <a:pt x="25059" y="174"/>
                    </a:lnTo>
                    <a:cubicBezTo>
                      <a:pt x="24855" y="56"/>
                      <a:pt x="24661" y="0"/>
                      <a:pt x="24489" y="0"/>
                    </a:cubicBezTo>
                    <a:close/>
                  </a:path>
                </a:pathLst>
              </a:custGeom>
              <a:solidFill>
                <a:schemeClr val="lt1"/>
              </a:solidFill>
              <a:ln w="73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53"/>
              <p:cNvSpPr/>
              <p:nvPr/>
            </p:nvSpPr>
            <p:spPr>
              <a:xfrm>
                <a:off x="3446265" y="1856420"/>
                <a:ext cx="424859" cy="765640"/>
              </a:xfrm>
              <a:custGeom>
                <a:avLst/>
                <a:gdLst/>
                <a:ahLst/>
                <a:cxnLst/>
                <a:rect l="l" t="t" r="r" b="b"/>
                <a:pathLst>
                  <a:path w="9510" h="17138" extrusionOk="0">
                    <a:moveTo>
                      <a:pt x="5586" y="1307"/>
                    </a:moveTo>
                    <a:cubicBezTo>
                      <a:pt x="6015" y="1307"/>
                      <a:pt x="6315" y="1649"/>
                      <a:pt x="6315" y="2244"/>
                    </a:cubicBezTo>
                    <a:lnTo>
                      <a:pt x="6325" y="3746"/>
                    </a:lnTo>
                    <a:lnTo>
                      <a:pt x="3163" y="5575"/>
                    </a:lnTo>
                    <a:lnTo>
                      <a:pt x="3152" y="4073"/>
                    </a:lnTo>
                    <a:cubicBezTo>
                      <a:pt x="3152" y="3232"/>
                      <a:pt x="3740" y="2223"/>
                      <a:pt x="4466" y="1792"/>
                    </a:cubicBezTo>
                    <a:lnTo>
                      <a:pt x="5001" y="1488"/>
                    </a:lnTo>
                    <a:cubicBezTo>
                      <a:pt x="5210" y="1365"/>
                      <a:pt x="5409" y="1307"/>
                      <a:pt x="5586" y="1307"/>
                    </a:cubicBezTo>
                    <a:close/>
                    <a:moveTo>
                      <a:pt x="7746" y="4249"/>
                    </a:moveTo>
                    <a:cubicBezTo>
                      <a:pt x="8179" y="4249"/>
                      <a:pt x="8479" y="4591"/>
                      <a:pt x="8479" y="5186"/>
                    </a:cubicBezTo>
                    <a:lnTo>
                      <a:pt x="8489" y="10597"/>
                    </a:lnTo>
                    <a:cubicBezTo>
                      <a:pt x="8500" y="11437"/>
                      <a:pt x="7901" y="12446"/>
                      <a:pt x="7177" y="12866"/>
                    </a:cubicBezTo>
                    <a:lnTo>
                      <a:pt x="2354" y="15651"/>
                    </a:lnTo>
                    <a:cubicBezTo>
                      <a:pt x="2142" y="15774"/>
                      <a:pt x="1942" y="15832"/>
                      <a:pt x="1765" y="15832"/>
                    </a:cubicBezTo>
                    <a:cubicBezTo>
                      <a:pt x="1335" y="15832"/>
                      <a:pt x="1037" y="15490"/>
                      <a:pt x="1030" y="14894"/>
                    </a:cubicBezTo>
                    <a:lnTo>
                      <a:pt x="1020" y="9494"/>
                    </a:lnTo>
                    <a:cubicBezTo>
                      <a:pt x="1020" y="8653"/>
                      <a:pt x="1608" y="7634"/>
                      <a:pt x="2333" y="7214"/>
                    </a:cubicBezTo>
                    <a:lnTo>
                      <a:pt x="7156" y="4430"/>
                    </a:lnTo>
                    <a:cubicBezTo>
                      <a:pt x="7367" y="4307"/>
                      <a:pt x="7568" y="4249"/>
                      <a:pt x="7746" y="4249"/>
                    </a:cubicBezTo>
                    <a:close/>
                    <a:moveTo>
                      <a:pt x="6041" y="0"/>
                    </a:moveTo>
                    <a:cubicBezTo>
                      <a:pt x="5725" y="0"/>
                      <a:pt x="5368" y="104"/>
                      <a:pt x="4991" y="321"/>
                    </a:cubicBezTo>
                    <a:lnTo>
                      <a:pt x="4466" y="626"/>
                    </a:lnTo>
                    <a:cubicBezTo>
                      <a:pt x="3173" y="1372"/>
                      <a:pt x="2133" y="3169"/>
                      <a:pt x="2143" y="4650"/>
                    </a:cubicBezTo>
                    <a:lnTo>
                      <a:pt x="2143" y="6174"/>
                    </a:lnTo>
                    <a:cubicBezTo>
                      <a:pt x="946" y="6972"/>
                      <a:pt x="0" y="8664"/>
                      <a:pt x="0" y="10071"/>
                    </a:cubicBezTo>
                    <a:lnTo>
                      <a:pt x="21" y="15483"/>
                    </a:lnTo>
                    <a:cubicBezTo>
                      <a:pt x="21" y="16531"/>
                      <a:pt x="548" y="17138"/>
                      <a:pt x="1310" y="17138"/>
                    </a:cubicBezTo>
                    <a:cubicBezTo>
                      <a:pt x="1625" y="17138"/>
                      <a:pt x="1979" y="17035"/>
                      <a:pt x="2354" y="16817"/>
                    </a:cubicBezTo>
                    <a:lnTo>
                      <a:pt x="7187" y="14033"/>
                    </a:lnTo>
                    <a:cubicBezTo>
                      <a:pt x="8458" y="13297"/>
                      <a:pt x="9509" y="11490"/>
                      <a:pt x="9509" y="10008"/>
                    </a:cubicBezTo>
                    <a:lnTo>
                      <a:pt x="9488" y="4598"/>
                    </a:lnTo>
                    <a:cubicBezTo>
                      <a:pt x="9488" y="3554"/>
                      <a:pt x="8962" y="2954"/>
                      <a:pt x="8201" y="2954"/>
                    </a:cubicBezTo>
                    <a:cubicBezTo>
                      <a:pt x="7936" y="2954"/>
                      <a:pt x="7643" y="3027"/>
                      <a:pt x="7334" y="3179"/>
                    </a:cubicBezTo>
                    <a:lnTo>
                      <a:pt x="7334" y="1656"/>
                    </a:lnTo>
                    <a:cubicBezTo>
                      <a:pt x="7334" y="607"/>
                      <a:pt x="6807" y="0"/>
                      <a:pt x="6041" y="0"/>
                    </a:cubicBezTo>
                    <a:close/>
                  </a:path>
                </a:pathLst>
              </a:custGeom>
              <a:solidFill>
                <a:schemeClr val="lt2"/>
              </a:solidFill>
              <a:ln w="50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53"/>
              <p:cNvSpPr/>
              <p:nvPr/>
            </p:nvSpPr>
            <p:spPr>
              <a:xfrm>
                <a:off x="3574843" y="2157312"/>
                <a:ext cx="167665" cy="287305"/>
              </a:xfrm>
              <a:custGeom>
                <a:avLst/>
                <a:gdLst/>
                <a:ahLst/>
                <a:cxnLst/>
                <a:rect l="l" t="t" r="r" b="b"/>
                <a:pathLst>
                  <a:path w="3753" h="6431" extrusionOk="0">
                    <a:moveTo>
                      <a:pt x="2261" y="1305"/>
                    </a:moveTo>
                    <a:cubicBezTo>
                      <a:pt x="2540" y="1305"/>
                      <a:pt x="2733" y="1523"/>
                      <a:pt x="2733" y="1908"/>
                    </a:cubicBezTo>
                    <a:cubicBezTo>
                      <a:pt x="2733" y="2454"/>
                      <a:pt x="2354" y="3116"/>
                      <a:pt x="1882" y="3400"/>
                    </a:cubicBezTo>
                    <a:cubicBezTo>
                      <a:pt x="1741" y="3479"/>
                      <a:pt x="1609" y="3517"/>
                      <a:pt x="1493" y="3517"/>
                    </a:cubicBezTo>
                    <a:cubicBezTo>
                      <a:pt x="1210" y="3517"/>
                      <a:pt x="1020" y="3293"/>
                      <a:pt x="1020" y="2906"/>
                    </a:cubicBezTo>
                    <a:cubicBezTo>
                      <a:pt x="1010" y="2360"/>
                      <a:pt x="1399" y="1697"/>
                      <a:pt x="1871" y="1424"/>
                    </a:cubicBezTo>
                    <a:cubicBezTo>
                      <a:pt x="2011" y="1343"/>
                      <a:pt x="2144" y="1305"/>
                      <a:pt x="2261" y="1305"/>
                    </a:cubicBezTo>
                    <a:close/>
                    <a:moveTo>
                      <a:pt x="2708" y="1"/>
                    </a:moveTo>
                    <a:cubicBezTo>
                      <a:pt x="2456" y="1"/>
                      <a:pt x="2171" y="84"/>
                      <a:pt x="1871" y="258"/>
                    </a:cubicBezTo>
                    <a:cubicBezTo>
                      <a:pt x="831" y="847"/>
                      <a:pt x="1" y="2307"/>
                      <a:pt x="1" y="3494"/>
                    </a:cubicBezTo>
                    <a:cubicBezTo>
                      <a:pt x="1" y="4327"/>
                      <a:pt x="421" y="4809"/>
                      <a:pt x="1033" y="4809"/>
                    </a:cubicBezTo>
                    <a:cubicBezTo>
                      <a:pt x="1139" y="4809"/>
                      <a:pt x="1251" y="4795"/>
                      <a:pt x="1367" y="4765"/>
                    </a:cubicBezTo>
                    <a:lnTo>
                      <a:pt x="1378" y="6079"/>
                    </a:lnTo>
                    <a:cubicBezTo>
                      <a:pt x="1378" y="6302"/>
                      <a:pt x="1488" y="6431"/>
                      <a:pt x="1653" y="6431"/>
                    </a:cubicBezTo>
                    <a:cubicBezTo>
                      <a:pt x="1721" y="6431"/>
                      <a:pt x="1799" y="6409"/>
                      <a:pt x="1882" y="6362"/>
                    </a:cubicBezTo>
                    <a:cubicBezTo>
                      <a:pt x="2165" y="6194"/>
                      <a:pt x="2386" y="5806"/>
                      <a:pt x="2386" y="5491"/>
                    </a:cubicBezTo>
                    <a:lnTo>
                      <a:pt x="2386" y="4177"/>
                    </a:lnTo>
                    <a:cubicBezTo>
                      <a:pt x="3174" y="3473"/>
                      <a:pt x="3752" y="2307"/>
                      <a:pt x="3752" y="1330"/>
                    </a:cubicBezTo>
                    <a:cubicBezTo>
                      <a:pt x="3744" y="489"/>
                      <a:pt x="3320" y="1"/>
                      <a:pt x="2708" y="1"/>
                    </a:cubicBezTo>
                    <a:close/>
                  </a:path>
                </a:pathLst>
              </a:custGeom>
              <a:solidFill>
                <a:schemeClr val="lt2"/>
              </a:solidFill>
              <a:ln w="50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53"/>
              <p:cNvSpPr/>
              <p:nvPr/>
            </p:nvSpPr>
            <p:spPr>
              <a:xfrm>
                <a:off x="1913699" y="1289974"/>
                <a:ext cx="1115758" cy="1877378"/>
              </a:xfrm>
              <a:custGeom>
                <a:avLst/>
                <a:gdLst/>
                <a:ahLst/>
                <a:cxnLst/>
                <a:rect l="l" t="t" r="r" b="b"/>
                <a:pathLst>
                  <a:path w="24975" h="42023" extrusionOk="0">
                    <a:moveTo>
                      <a:pt x="695" y="1"/>
                    </a:moveTo>
                    <a:cubicBezTo>
                      <a:pt x="285" y="1"/>
                      <a:pt x="0" y="327"/>
                      <a:pt x="0" y="886"/>
                    </a:cubicBezTo>
                    <a:lnTo>
                      <a:pt x="0" y="26712"/>
                    </a:lnTo>
                    <a:cubicBezTo>
                      <a:pt x="0" y="27510"/>
                      <a:pt x="556" y="28477"/>
                      <a:pt x="1250" y="28876"/>
                    </a:cubicBezTo>
                    <a:lnTo>
                      <a:pt x="23724" y="41852"/>
                    </a:lnTo>
                    <a:cubicBezTo>
                      <a:pt x="23926" y="41968"/>
                      <a:pt x="24116" y="42023"/>
                      <a:pt x="24284" y="42023"/>
                    </a:cubicBezTo>
                    <a:cubicBezTo>
                      <a:pt x="24694" y="42023"/>
                      <a:pt x="24974" y="41696"/>
                      <a:pt x="24974" y="41137"/>
                    </a:cubicBezTo>
                    <a:lnTo>
                      <a:pt x="24974" y="15302"/>
                    </a:lnTo>
                    <a:cubicBezTo>
                      <a:pt x="24974" y="14513"/>
                      <a:pt x="24418" y="13547"/>
                      <a:pt x="23734" y="13147"/>
                    </a:cubicBezTo>
                    <a:lnTo>
                      <a:pt x="1250" y="172"/>
                    </a:lnTo>
                    <a:cubicBezTo>
                      <a:pt x="1051" y="56"/>
                      <a:pt x="863" y="1"/>
                      <a:pt x="695" y="1"/>
                    </a:cubicBezTo>
                    <a:close/>
                  </a:path>
                </a:pathLst>
              </a:custGeom>
              <a:solidFill>
                <a:schemeClr val="lt2"/>
              </a:solidFill>
              <a:ln w="73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53"/>
              <p:cNvSpPr/>
              <p:nvPr/>
            </p:nvSpPr>
            <p:spPr>
              <a:xfrm>
                <a:off x="2016945" y="1956672"/>
                <a:ext cx="897967" cy="521491"/>
              </a:xfrm>
              <a:custGeom>
                <a:avLst/>
                <a:gdLst/>
                <a:ahLst/>
                <a:cxnLst/>
                <a:rect l="l" t="t" r="r" b="b"/>
                <a:pathLst>
                  <a:path w="20100" h="11673" fill="none" extrusionOk="0">
                    <a:moveTo>
                      <a:pt x="1" y="11673"/>
                    </a:moveTo>
                    <a:cubicBezTo>
                      <a:pt x="6704" y="7785"/>
                      <a:pt x="13407" y="3888"/>
                      <a:pt x="20099" y="0"/>
                    </a:cubicBezTo>
                  </a:path>
                </a:pathLst>
              </a:custGeom>
              <a:noFill/>
              <a:ln w="73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53"/>
              <p:cNvSpPr/>
              <p:nvPr/>
            </p:nvSpPr>
            <p:spPr>
              <a:xfrm>
                <a:off x="2007563" y="1437494"/>
                <a:ext cx="927989" cy="1582344"/>
              </a:xfrm>
              <a:custGeom>
                <a:avLst/>
                <a:gdLst/>
                <a:ahLst/>
                <a:cxnLst/>
                <a:rect l="l" t="t" r="r" b="b"/>
                <a:pathLst>
                  <a:path w="20772" h="35419" fill="none" extrusionOk="0">
                    <a:moveTo>
                      <a:pt x="0" y="725"/>
                    </a:moveTo>
                    <a:cubicBezTo>
                      <a:pt x="0" y="211"/>
                      <a:pt x="368" y="1"/>
                      <a:pt x="820" y="263"/>
                    </a:cubicBezTo>
                    <a:lnTo>
                      <a:pt x="19952" y="11306"/>
                    </a:lnTo>
                    <a:cubicBezTo>
                      <a:pt x="20393" y="11568"/>
                      <a:pt x="20762" y="12199"/>
                      <a:pt x="20762" y="12703"/>
                    </a:cubicBezTo>
                    <a:lnTo>
                      <a:pt x="20772" y="34694"/>
                    </a:lnTo>
                    <a:cubicBezTo>
                      <a:pt x="20772" y="35209"/>
                      <a:pt x="20404" y="35419"/>
                      <a:pt x="19963" y="35156"/>
                    </a:cubicBezTo>
                    <a:lnTo>
                      <a:pt x="820" y="24113"/>
                    </a:lnTo>
                    <a:cubicBezTo>
                      <a:pt x="379" y="23851"/>
                      <a:pt x="10" y="23221"/>
                      <a:pt x="10" y="22716"/>
                    </a:cubicBezTo>
                    <a:close/>
                  </a:path>
                </a:pathLst>
              </a:custGeom>
              <a:noFill/>
              <a:ln w="7350" cap="flat" cmpd="sng">
                <a:solidFill>
                  <a:srgbClr val="FF6F2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53"/>
              <p:cNvSpPr/>
              <p:nvPr/>
            </p:nvSpPr>
            <p:spPr>
              <a:xfrm>
                <a:off x="1187043" y="1391969"/>
                <a:ext cx="822422" cy="1756978"/>
              </a:xfrm>
              <a:custGeom>
                <a:avLst/>
                <a:gdLst/>
                <a:ahLst/>
                <a:cxnLst/>
                <a:rect l="l" t="t" r="r" b="b"/>
                <a:pathLst>
                  <a:path w="18409" h="39328" extrusionOk="0">
                    <a:moveTo>
                      <a:pt x="18394" y="1099"/>
                    </a:moveTo>
                    <a:lnTo>
                      <a:pt x="18394" y="1099"/>
                    </a:lnTo>
                    <a:cubicBezTo>
                      <a:pt x="18399" y="1101"/>
                      <a:pt x="18404" y="1102"/>
                      <a:pt x="18408" y="1104"/>
                    </a:cubicBezTo>
                    <a:cubicBezTo>
                      <a:pt x="18404" y="1102"/>
                      <a:pt x="18399" y="1100"/>
                      <a:pt x="18394" y="1099"/>
                    </a:cubicBezTo>
                    <a:close/>
                    <a:moveTo>
                      <a:pt x="15244" y="1"/>
                    </a:moveTo>
                    <a:cubicBezTo>
                      <a:pt x="15160" y="1"/>
                      <a:pt x="15059" y="48"/>
                      <a:pt x="14951" y="147"/>
                    </a:cubicBezTo>
                    <a:lnTo>
                      <a:pt x="568" y="13827"/>
                    </a:lnTo>
                    <a:cubicBezTo>
                      <a:pt x="253" y="14121"/>
                      <a:pt x="1" y="14763"/>
                      <a:pt x="1" y="15256"/>
                    </a:cubicBezTo>
                    <a:lnTo>
                      <a:pt x="64" y="37762"/>
                    </a:lnTo>
                    <a:cubicBezTo>
                      <a:pt x="64" y="38035"/>
                      <a:pt x="148" y="38203"/>
                      <a:pt x="274" y="38245"/>
                    </a:cubicBezTo>
                    <a:cubicBezTo>
                      <a:pt x="1302" y="38602"/>
                      <a:pt x="2330" y="38969"/>
                      <a:pt x="3358" y="39326"/>
                    </a:cubicBezTo>
                    <a:lnTo>
                      <a:pt x="3358" y="39326"/>
                    </a:lnTo>
                    <a:cubicBezTo>
                      <a:pt x="3235" y="39281"/>
                      <a:pt x="3163" y="39114"/>
                      <a:pt x="3163" y="38844"/>
                    </a:cubicBezTo>
                    <a:lnTo>
                      <a:pt x="3100" y="16339"/>
                    </a:lnTo>
                    <a:cubicBezTo>
                      <a:pt x="3090" y="15855"/>
                      <a:pt x="3342" y="15214"/>
                      <a:pt x="3657" y="14920"/>
                    </a:cubicBezTo>
                    <a:lnTo>
                      <a:pt x="18040" y="1240"/>
                    </a:lnTo>
                    <a:cubicBezTo>
                      <a:pt x="18146" y="1143"/>
                      <a:pt x="18245" y="1090"/>
                      <a:pt x="18333" y="1090"/>
                    </a:cubicBezTo>
                    <a:cubicBezTo>
                      <a:pt x="18354" y="1090"/>
                      <a:pt x="18375" y="1093"/>
                      <a:pt x="18394" y="1099"/>
                    </a:cubicBezTo>
                    <a:lnTo>
                      <a:pt x="18394" y="1099"/>
                    </a:lnTo>
                    <a:cubicBezTo>
                      <a:pt x="17369" y="733"/>
                      <a:pt x="16334" y="377"/>
                      <a:pt x="15309" y="11"/>
                    </a:cubicBezTo>
                    <a:cubicBezTo>
                      <a:pt x="15288" y="4"/>
                      <a:pt x="15267" y="1"/>
                      <a:pt x="15244" y="1"/>
                    </a:cubicBezTo>
                    <a:close/>
                    <a:moveTo>
                      <a:pt x="3358" y="39326"/>
                    </a:moveTo>
                    <a:lnTo>
                      <a:pt x="3358" y="39326"/>
                    </a:lnTo>
                    <a:cubicBezTo>
                      <a:pt x="3360" y="39326"/>
                      <a:pt x="3361" y="39327"/>
                      <a:pt x="3363" y="39328"/>
                    </a:cubicBezTo>
                    <a:cubicBezTo>
                      <a:pt x="3361" y="39327"/>
                      <a:pt x="3360" y="39326"/>
                      <a:pt x="3358" y="39326"/>
                    </a:cubicBezTo>
                    <a:close/>
                  </a:path>
                </a:pathLst>
              </a:custGeom>
              <a:solidFill>
                <a:schemeClr val="lt1"/>
              </a:solidFill>
              <a:ln w="73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53"/>
              <p:cNvSpPr/>
              <p:nvPr/>
            </p:nvSpPr>
            <p:spPr>
              <a:xfrm>
                <a:off x="1325047" y="1440710"/>
                <a:ext cx="696617" cy="1708863"/>
              </a:xfrm>
              <a:custGeom>
                <a:avLst/>
                <a:gdLst/>
                <a:ahLst/>
                <a:cxnLst/>
                <a:rect l="l" t="t" r="r" b="b"/>
                <a:pathLst>
                  <a:path w="15593" h="38251" extrusionOk="0">
                    <a:moveTo>
                      <a:pt x="15245" y="1"/>
                    </a:moveTo>
                    <a:cubicBezTo>
                      <a:pt x="15159" y="1"/>
                      <a:pt x="15059" y="49"/>
                      <a:pt x="14951" y="149"/>
                    </a:cubicBezTo>
                    <a:lnTo>
                      <a:pt x="568" y="13829"/>
                    </a:lnTo>
                    <a:cubicBezTo>
                      <a:pt x="253" y="14123"/>
                      <a:pt x="1" y="14764"/>
                      <a:pt x="11" y="15248"/>
                    </a:cubicBezTo>
                    <a:lnTo>
                      <a:pt x="74" y="37753"/>
                    </a:lnTo>
                    <a:cubicBezTo>
                      <a:pt x="74" y="38076"/>
                      <a:pt x="182" y="38250"/>
                      <a:pt x="344" y="38250"/>
                    </a:cubicBezTo>
                    <a:cubicBezTo>
                      <a:pt x="430" y="38250"/>
                      <a:pt x="532" y="38201"/>
                      <a:pt x="641" y="38099"/>
                    </a:cubicBezTo>
                    <a:lnTo>
                      <a:pt x="15025" y="24420"/>
                    </a:lnTo>
                    <a:cubicBezTo>
                      <a:pt x="15340" y="24126"/>
                      <a:pt x="15593" y="23495"/>
                      <a:pt x="15582" y="23002"/>
                    </a:cubicBezTo>
                    <a:lnTo>
                      <a:pt x="15519" y="496"/>
                    </a:lnTo>
                    <a:cubicBezTo>
                      <a:pt x="15519" y="178"/>
                      <a:pt x="15409" y="1"/>
                      <a:pt x="15245" y="1"/>
                    </a:cubicBezTo>
                    <a:close/>
                  </a:path>
                </a:pathLst>
              </a:custGeom>
              <a:solidFill>
                <a:schemeClr val="lt2"/>
              </a:solidFill>
              <a:ln w="73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53"/>
              <p:cNvSpPr/>
              <p:nvPr/>
            </p:nvSpPr>
            <p:spPr>
              <a:xfrm>
                <a:off x="1395457" y="1562363"/>
                <a:ext cx="661905" cy="1490358"/>
              </a:xfrm>
              <a:custGeom>
                <a:avLst/>
                <a:gdLst/>
                <a:ahLst/>
                <a:cxnLst/>
                <a:rect l="l" t="t" r="r" b="b"/>
                <a:pathLst>
                  <a:path w="14816" h="33360" extrusionOk="0">
                    <a:moveTo>
                      <a:pt x="14808" y="555"/>
                    </a:moveTo>
                    <a:cubicBezTo>
                      <a:pt x="14810" y="555"/>
                      <a:pt x="14813" y="556"/>
                      <a:pt x="14815" y="557"/>
                    </a:cubicBezTo>
                    <a:cubicBezTo>
                      <a:pt x="14813" y="556"/>
                      <a:pt x="14810" y="555"/>
                      <a:pt x="14808" y="555"/>
                    </a:cubicBezTo>
                    <a:close/>
                    <a:moveTo>
                      <a:pt x="13213" y="1"/>
                    </a:moveTo>
                    <a:cubicBezTo>
                      <a:pt x="13140" y="1"/>
                      <a:pt x="13056" y="44"/>
                      <a:pt x="12966" y="127"/>
                    </a:cubicBezTo>
                    <a:lnTo>
                      <a:pt x="484" y="11768"/>
                    </a:lnTo>
                    <a:cubicBezTo>
                      <a:pt x="221" y="12020"/>
                      <a:pt x="1" y="12567"/>
                      <a:pt x="1" y="12987"/>
                    </a:cubicBezTo>
                    <a:lnTo>
                      <a:pt x="116" y="32393"/>
                    </a:lnTo>
                    <a:cubicBezTo>
                      <a:pt x="116" y="32635"/>
                      <a:pt x="190" y="32782"/>
                      <a:pt x="295" y="32813"/>
                    </a:cubicBezTo>
                    <a:cubicBezTo>
                      <a:pt x="809" y="33002"/>
                      <a:pt x="1324" y="33181"/>
                      <a:pt x="1839" y="33359"/>
                    </a:cubicBezTo>
                    <a:cubicBezTo>
                      <a:pt x="1724" y="33317"/>
                      <a:pt x="1650" y="33170"/>
                      <a:pt x="1650" y="32939"/>
                    </a:cubicBezTo>
                    <a:lnTo>
                      <a:pt x="1545" y="13533"/>
                    </a:lnTo>
                    <a:cubicBezTo>
                      <a:pt x="1535" y="13102"/>
                      <a:pt x="1755" y="12556"/>
                      <a:pt x="2028" y="12304"/>
                    </a:cubicBezTo>
                    <a:lnTo>
                      <a:pt x="14500" y="673"/>
                    </a:lnTo>
                    <a:cubicBezTo>
                      <a:pt x="14596" y="585"/>
                      <a:pt x="14680" y="546"/>
                      <a:pt x="14751" y="546"/>
                    </a:cubicBezTo>
                    <a:cubicBezTo>
                      <a:pt x="14771" y="546"/>
                      <a:pt x="14790" y="549"/>
                      <a:pt x="14808" y="555"/>
                    </a:cubicBezTo>
                    <a:lnTo>
                      <a:pt x="14808" y="555"/>
                    </a:lnTo>
                    <a:cubicBezTo>
                      <a:pt x="14295" y="377"/>
                      <a:pt x="13783" y="189"/>
                      <a:pt x="13270" y="11"/>
                    </a:cubicBezTo>
                    <a:cubicBezTo>
                      <a:pt x="13252" y="4"/>
                      <a:pt x="13233" y="1"/>
                      <a:pt x="13213" y="1"/>
                    </a:cubicBezTo>
                    <a:close/>
                  </a:path>
                </a:pathLst>
              </a:custGeom>
              <a:solidFill>
                <a:schemeClr val="lt2"/>
              </a:solidFill>
              <a:ln w="73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53"/>
              <p:cNvSpPr/>
              <p:nvPr/>
            </p:nvSpPr>
            <p:spPr>
              <a:xfrm>
                <a:off x="1463990" y="1586756"/>
                <a:ext cx="606508" cy="1466457"/>
              </a:xfrm>
              <a:custGeom>
                <a:avLst/>
                <a:gdLst/>
                <a:ahLst/>
                <a:cxnLst/>
                <a:rect l="l" t="t" r="r" b="b"/>
                <a:pathLst>
                  <a:path w="13576" h="32825" extrusionOk="0">
                    <a:moveTo>
                      <a:pt x="13220" y="0"/>
                    </a:moveTo>
                    <a:cubicBezTo>
                      <a:pt x="13146" y="0"/>
                      <a:pt x="13059" y="41"/>
                      <a:pt x="12966" y="127"/>
                    </a:cubicBezTo>
                    <a:lnTo>
                      <a:pt x="494" y="11758"/>
                    </a:lnTo>
                    <a:cubicBezTo>
                      <a:pt x="221" y="12010"/>
                      <a:pt x="1" y="12556"/>
                      <a:pt x="11" y="12987"/>
                    </a:cubicBezTo>
                    <a:lnTo>
                      <a:pt x="116" y="32393"/>
                    </a:lnTo>
                    <a:cubicBezTo>
                      <a:pt x="116" y="32670"/>
                      <a:pt x="217" y="32824"/>
                      <a:pt x="361" y="32824"/>
                    </a:cubicBezTo>
                    <a:cubicBezTo>
                      <a:pt x="435" y="32824"/>
                      <a:pt x="521" y="32784"/>
                      <a:pt x="610" y="32698"/>
                    </a:cubicBezTo>
                    <a:lnTo>
                      <a:pt x="13092" y="21067"/>
                    </a:lnTo>
                    <a:cubicBezTo>
                      <a:pt x="13365" y="20814"/>
                      <a:pt x="13575" y="20268"/>
                      <a:pt x="13575" y="19848"/>
                    </a:cubicBezTo>
                    <a:lnTo>
                      <a:pt x="13459" y="431"/>
                    </a:lnTo>
                    <a:cubicBezTo>
                      <a:pt x="13459" y="154"/>
                      <a:pt x="13363" y="0"/>
                      <a:pt x="13220" y="0"/>
                    </a:cubicBezTo>
                    <a:close/>
                  </a:path>
                </a:pathLst>
              </a:custGeom>
              <a:solidFill>
                <a:schemeClr val="lt2"/>
              </a:solidFill>
              <a:ln w="73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5" name="Google Shape;805;p53"/>
            <p:cNvGrpSpPr/>
            <p:nvPr/>
          </p:nvGrpSpPr>
          <p:grpSpPr>
            <a:xfrm>
              <a:off x="2270536" y="2760030"/>
              <a:ext cx="1666666" cy="1083364"/>
              <a:chOff x="3028945" y="2612942"/>
              <a:chExt cx="1979884" cy="1286961"/>
            </a:xfrm>
          </p:grpSpPr>
          <p:grpSp>
            <p:nvGrpSpPr>
              <p:cNvPr id="806" name="Google Shape;806;p53"/>
              <p:cNvGrpSpPr/>
              <p:nvPr/>
            </p:nvGrpSpPr>
            <p:grpSpPr>
              <a:xfrm>
                <a:off x="3048248" y="2612942"/>
                <a:ext cx="1960580" cy="1159377"/>
                <a:chOff x="4923200" y="1561363"/>
                <a:chExt cx="975025" cy="576575"/>
              </a:xfrm>
            </p:grpSpPr>
            <p:sp>
              <p:nvSpPr>
                <p:cNvPr id="807" name="Google Shape;807;p53"/>
                <p:cNvSpPr/>
                <p:nvPr/>
              </p:nvSpPr>
              <p:spPr>
                <a:xfrm>
                  <a:off x="4923200" y="1561363"/>
                  <a:ext cx="975025" cy="576575"/>
                </a:xfrm>
                <a:custGeom>
                  <a:avLst/>
                  <a:gdLst/>
                  <a:ahLst/>
                  <a:cxnLst/>
                  <a:rect l="l" t="t" r="r" b="b"/>
                  <a:pathLst>
                    <a:path w="39001" h="23063" extrusionOk="0">
                      <a:moveTo>
                        <a:pt x="24607" y="0"/>
                      </a:moveTo>
                      <a:lnTo>
                        <a:pt x="21" y="14289"/>
                      </a:lnTo>
                      <a:cubicBezTo>
                        <a:pt x="409" y="14510"/>
                        <a:pt x="0" y="14752"/>
                        <a:pt x="388" y="14972"/>
                      </a:cubicBezTo>
                      <a:cubicBezTo>
                        <a:pt x="550" y="15068"/>
                        <a:pt x="714" y="15082"/>
                        <a:pt x="880" y="15082"/>
                      </a:cubicBezTo>
                      <a:cubicBezTo>
                        <a:pt x="953" y="15082"/>
                        <a:pt x="1026" y="15080"/>
                        <a:pt x="1099" y="15080"/>
                      </a:cubicBezTo>
                      <a:cubicBezTo>
                        <a:pt x="1259" y="15080"/>
                        <a:pt x="1419" y="15093"/>
                        <a:pt x="1576" y="15182"/>
                      </a:cubicBezTo>
                      <a:cubicBezTo>
                        <a:pt x="1964" y="15403"/>
                        <a:pt x="1544" y="15644"/>
                        <a:pt x="1933" y="15876"/>
                      </a:cubicBezTo>
                      <a:cubicBezTo>
                        <a:pt x="2086" y="15963"/>
                        <a:pt x="2244" y="15978"/>
                        <a:pt x="2403" y="15978"/>
                      </a:cubicBezTo>
                      <a:cubicBezTo>
                        <a:pt x="2489" y="15978"/>
                        <a:pt x="2575" y="15973"/>
                        <a:pt x="2661" y="15973"/>
                      </a:cubicBezTo>
                      <a:cubicBezTo>
                        <a:pt x="2820" y="15973"/>
                        <a:pt x="2978" y="15989"/>
                        <a:pt x="3131" y="16076"/>
                      </a:cubicBezTo>
                      <a:cubicBezTo>
                        <a:pt x="3519" y="16307"/>
                        <a:pt x="3099" y="16548"/>
                        <a:pt x="3488" y="16769"/>
                      </a:cubicBezTo>
                      <a:cubicBezTo>
                        <a:pt x="3645" y="16858"/>
                        <a:pt x="3806" y="16872"/>
                        <a:pt x="3969" y="16872"/>
                      </a:cubicBezTo>
                      <a:cubicBezTo>
                        <a:pt x="4043" y="16872"/>
                        <a:pt x="4117" y="16869"/>
                        <a:pt x="4191" y="16869"/>
                      </a:cubicBezTo>
                      <a:cubicBezTo>
                        <a:pt x="4358" y="16869"/>
                        <a:pt x="4525" y="16883"/>
                        <a:pt x="4686" y="16979"/>
                      </a:cubicBezTo>
                      <a:cubicBezTo>
                        <a:pt x="5074" y="17199"/>
                        <a:pt x="4654" y="17441"/>
                        <a:pt x="5043" y="17662"/>
                      </a:cubicBezTo>
                      <a:cubicBezTo>
                        <a:pt x="5204" y="17757"/>
                        <a:pt x="5371" y="17772"/>
                        <a:pt x="5538" y="17772"/>
                      </a:cubicBezTo>
                      <a:cubicBezTo>
                        <a:pt x="5612" y="17772"/>
                        <a:pt x="5686" y="17769"/>
                        <a:pt x="5760" y="17769"/>
                      </a:cubicBezTo>
                      <a:cubicBezTo>
                        <a:pt x="5923" y="17769"/>
                        <a:pt x="6084" y="17783"/>
                        <a:pt x="6241" y="17872"/>
                      </a:cubicBezTo>
                      <a:cubicBezTo>
                        <a:pt x="6629" y="18093"/>
                        <a:pt x="6209" y="18334"/>
                        <a:pt x="6598" y="18565"/>
                      </a:cubicBezTo>
                      <a:cubicBezTo>
                        <a:pt x="6754" y="18654"/>
                        <a:pt x="6916" y="18668"/>
                        <a:pt x="7078" y="18668"/>
                      </a:cubicBezTo>
                      <a:cubicBezTo>
                        <a:pt x="7153" y="18668"/>
                        <a:pt x="7228" y="18665"/>
                        <a:pt x="7303" y="18665"/>
                      </a:cubicBezTo>
                      <a:cubicBezTo>
                        <a:pt x="7469" y="18665"/>
                        <a:pt x="7635" y="18680"/>
                        <a:pt x="7796" y="18775"/>
                      </a:cubicBezTo>
                      <a:cubicBezTo>
                        <a:pt x="8184" y="18996"/>
                        <a:pt x="7764" y="19238"/>
                        <a:pt x="8153" y="19459"/>
                      </a:cubicBezTo>
                      <a:cubicBezTo>
                        <a:pt x="8314" y="19554"/>
                        <a:pt x="8479" y="19569"/>
                        <a:pt x="8646" y="19569"/>
                      </a:cubicBezTo>
                      <a:cubicBezTo>
                        <a:pt x="8721" y="19569"/>
                        <a:pt x="8796" y="19566"/>
                        <a:pt x="8871" y="19566"/>
                      </a:cubicBezTo>
                      <a:cubicBezTo>
                        <a:pt x="9033" y="19566"/>
                        <a:pt x="9195" y="19580"/>
                        <a:pt x="9351" y="19669"/>
                      </a:cubicBezTo>
                      <a:cubicBezTo>
                        <a:pt x="9739" y="19889"/>
                        <a:pt x="9319" y="20131"/>
                        <a:pt x="9708" y="20362"/>
                      </a:cubicBezTo>
                      <a:cubicBezTo>
                        <a:pt x="9861" y="20449"/>
                        <a:pt x="10019" y="20464"/>
                        <a:pt x="10177" y="20464"/>
                      </a:cubicBezTo>
                      <a:cubicBezTo>
                        <a:pt x="10264" y="20464"/>
                        <a:pt x="10350" y="20460"/>
                        <a:pt x="10436" y="20460"/>
                      </a:cubicBezTo>
                      <a:cubicBezTo>
                        <a:pt x="10595" y="20460"/>
                        <a:pt x="10753" y="20475"/>
                        <a:pt x="10906" y="20562"/>
                      </a:cubicBezTo>
                      <a:cubicBezTo>
                        <a:pt x="11294" y="20793"/>
                        <a:pt x="10874" y="21035"/>
                        <a:pt x="11263" y="21255"/>
                      </a:cubicBezTo>
                      <a:cubicBezTo>
                        <a:pt x="11424" y="21351"/>
                        <a:pt x="11591" y="21365"/>
                        <a:pt x="11758" y="21365"/>
                      </a:cubicBezTo>
                      <a:cubicBezTo>
                        <a:pt x="11832" y="21365"/>
                        <a:pt x="11906" y="21363"/>
                        <a:pt x="11980" y="21363"/>
                      </a:cubicBezTo>
                      <a:cubicBezTo>
                        <a:pt x="12143" y="21363"/>
                        <a:pt x="12304" y="21376"/>
                        <a:pt x="12461" y="21465"/>
                      </a:cubicBezTo>
                      <a:cubicBezTo>
                        <a:pt x="12849" y="21696"/>
                        <a:pt x="12440" y="21927"/>
                        <a:pt x="12828" y="22159"/>
                      </a:cubicBezTo>
                      <a:cubicBezTo>
                        <a:pt x="12985" y="22247"/>
                        <a:pt x="13145" y="22261"/>
                        <a:pt x="13305" y="22261"/>
                      </a:cubicBezTo>
                      <a:cubicBezTo>
                        <a:pt x="13379" y="22261"/>
                        <a:pt x="13453" y="22259"/>
                        <a:pt x="13526" y="22259"/>
                      </a:cubicBezTo>
                      <a:cubicBezTo>
                        <a:pt x="13691" y="22259"/>
                        <a:pt x="13855" y="22273"/>
                        <a:pt x="14016" y="22369"/>
                      </a:cubicBezTo>
                      <a:cubicBezTo>
                        <a:pt x="14415" y="22590"/>
                        <a:pt x="13995" y="22831"/>
                        <a:pt x="14383" y="23062"/>
                      </a:cubicBezTo>
                      <a:lnTo>
                        <a:pt x="38969" y="8763"/>
                      </a:lnTo>
                      <a:cubicBezTo>
                        <a:pt x="38581" y="8542"/>
                        <a:pt x="39001" y="8301"/>
                        <a:pt x="38612" y="8080"/>
                      </a:cubicBezTo>
                      <a:cubicBezTo>
                        <a:pt x="38451" y="7984"/>
                        <a:pt x="38286" y="7969"/>
                        <a:pt x="38119" y="7969"/>
                      </a:cubicBezTo>
                      <a:cubicBezTo>
                        <a:pt x="38044" y="7969"/>
                        <a:pt x="37969" y="7972"/>
                        <a:pt x="37894" y="7972"/>
                      </a:cubicBezTo>
                      <a:cubicBezTo>
                        <a:pt x="37732" y="7972"/>
                        <a:pt x="37571" y="7958"/>
                        <a:pt x="37414" y="7869"/>
                      </a:cubicBezTo>
                      <a:cubicBezTo>
                        <a:pt x="37026" y="7638"/>
                        <a:pt x="37435" y="7407"/>
                        <a:pt x="37047" y="7176"/>
                      </a:cubicBezTo>
                      <a:cubicBezTo>
                        <a:pt x="36890" y="7087"/>
                        <a:pt x="36730" y="7073"/>
                        <a:pt x="36569" y="7073"/>
                      </a:cubicBezTo>
                      <a:cubicBezTo>
                        <a:pt x="36496" y="7073"/>
                        <a:pt x="36423" y="7076"/>
                        <a:pt x="36350" y="7076"/>
                      </a:cubicBezTo>
                      <a:cubicBezTo>
                        <a:pt x="36185" y="7076"/>
                        <a:pt x="36020" y="7062"/>
                        <a:pt x="35859" y="6966"/>
                      </a:cubicBezTo>
                      <a:cubicBezTo>
                        <a:pt x="35471" y="6746"/>
                        <a:pt x="35880" y="6504"/>
                        <a:pt x="35492" y="6272"/>
                      </a:cubicBezTo>
                      <a:cubicBezTo>
                        <a:pt x="35339" y="6186"/>
                        <a:pt x="35182" y="6171"/>
                        <a:pt x="35026" y="6171"/>
                      </a:cubicBezTo>
                      <a:cubicBezTo>
                        <a:pt x="34941" y="6171"/>
                        <a:pt x="34855" y="6175"/>
                        <a:pt x="34770" y="6175"/>
                      </a:cubicBezTo>
                      <a:cubicBezTo>
                        <a:pt x="34613" y="6175"/>
                        <a:pt x="34457" y="6160"/>
                        <a:pt x="34304" y="6073"/>
                      </a:cubicBezTo>
                      <a:cubicBezTo>
                        <a:pt x="33916" y="5842"/>
                        <a:pt x="34325" y="5600"/>
                        <a:pt x="33937" y="5380"/>
                      </a:cubicBezTo>
                      <a:cubicBezTo>
                        <a:pt x="33780" y="5291"/>
                        <a:pt x="33620" y="5277"/>
                        <a:pt x="33460" y="5277"/>
                      </a:cubicBezTo>
                      <a:cubicBezTo>
                        <a:pt x="33386" y="5277"/>
                        <a:pt x="33312" y="5280"/>
                        <a:pt x="33239" y="5280"/>
                      </a:cubicBezTo>
                      <a:cubicBezTo>
                        <a:pt x="33074" y="5280"/>
                        <a:pt x="32910" y="5265"/>
                        <a:pt x="32749" y="5170"/>
                      </a:cubicBezTo>
                      <a:cubicBezTo>
                        <a:pt x="32361" y="4949"/>
                        <a:pt x="32770" y="4707"/>
                        <a:pt x="32382" y="4486"/>
                      </a:cubicBezTo>
                      <a:cubicBezTo>
                        <a:pt x="32221" y="4391"/>
                        <a:pt x="32057" y="4376"/>
                        <a:pt x="31892" y="4376"/>
                      </a:cubicBezTo>
                      <a:cubicBezTo>
                        <a:pt x="31818" y="4376"/>
                        <a:pt x="31744" y="4379"/>
                        <a:pt x="31671" y="4379"/>
                      </a:cubicBezTo>
                      <a:cubicBezTo>
                        <a:pt x="31510" y="4379"/>
                        <a:pt x="31351" y="4365"/>
                        <a:pt x="31194" y="4276"/>
                      </a:cubicBezTo>
                      <a:cubicBezTo>
                        <a:pt x="30806" y="4045"/>
                        <a:pt x="31215" y="3804"/>
                        <a:pt x="30827" y="3583"/>
                      </a:cubicBezTo>
                      <a:cubicBezTo>
                        <a:pt x="30670" y="3494"/>
                        <a:pt x="30510" y="3480"/>
                        <a:pt x="30349" y="3480"/>
                      </a:cubicBezTo>
                      <a:cubicBezTo>
                        <a:pt x="30276" y="3480"/>
                        <a:pt x="30203" y="3483"/>
                        <a:pt x="30130" y="3483"/>
                      </a:cubicBezTo>
                      <a:cubicBezTo>
                        <a:pt x="29965" y="3483"/>
                        <a:pt x="29800" y="3468"/>
                        <a:pt x="29639" y="3373"/>
                      </a:cubicBezTo>
                      <a:cubicBezTo>
                        <a:pt x="29251" y="3152"/>
                        <a:pt x="29660" y="2910"/>
                        <a:pt x="29272" y="2690"/>
                      </a:cubicBezTo>
                      <a:cubicBezTo>
                        <a:pt x="29110" y="2594"/>
                        <a:pt x="28946" y="2580"/>
                        <a:pt x="28780" y="2580"/>
                      </a:cubicBezTo>
                      <a:cubicBezTo>
                        <a:pt x="28707" y="2580"/>
                        <a:pt x="28634" y="2582"/>
                        <a:pt x="28561" y="2582"/>
                      </a:cubicBezTo>
                      <a:cubicBezTo>
                        <a:pt x="28401" y="2582"/>
                        <a:pt x="28241" y="2569"/>
                        <a:pt x="28084" y="2480"/>
                      </a:cubicBezTo>
                      <a:cubicBezTo>
                        <a:pt x="27696" y="2249"/>
                        <a:pt x="28105" y="2018"/>
                        <a:pt x="27717" y="1786"/>
                      </a:cubicBezTo>
                      <a:cubicBezTo>
                        <a:pt x="27560" y="1698"/>
                        <a:pt x="27401" y="1684"/>
                        <a:pt x="27240" y="1684"/>
                      </a:cubicBezTo>
                      <a:cubicBezTo>
                        <a:pt x="27166" y="1684"/>
                        <a:pt x="27092" y="1686"/>
                        <a:pt x="27019" y="1686"/>
                      </a:cubicBezTo>
                      <a:cubicBezTo>
                        <a:pt x="26854" y="1686"/>
                        <a:pt x="26690" y="1672"/>
                        <a:pt x="26529" y="1576"/>
                      </a:cubicBezTo>
                      <a:cubicBezTo>
                        <a:pt x="26141" y="1355"/>
                        <a:pt x="26550" y="1114"/>
                        <a:pt x="26162" y="893"/>
                      </a:cubicBezTo>
                      <a:cubicBezTo>
                        <a:pt x="25997" y="800"/>
                        <a:pt x="25829" y="787"/>
                        <a:pt x="25660" y="787"/>
                      </a:cubicBezTo>
                      <a:cubicBezTo>
                        <a:pt x="25599" y="787"/>
                        <a:pt x="25538" y="789"/>
                        <a:pt x="25477" y="789"/>
                      </a:cubicBezTo>
                      <a:cubicBezTo>
                        <a:pt x="25308" y="789"/>
                        <a:pt x="25139" y="777"/>
                        <a:pt x="24974" y="683"/>
                      </a:cubicBezTo>
                      <a:cubicBezTo>
                        <a:pt x="24586" y="463"/>
                        <a:pt x="24995" y="220"/>
                        <a:pt x="24607" y="0"/>
                      </a:cubicBezTo>
                      <a:close/>
                    </a:path>
                  </a:pathLst>
                </a:custGeom>
                <a:solidFill>
                  <a:schemeClr val="lt1"/>
                </a:solidFill>
                <a:ln w="7350" cap="flat"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53"/>
                <p:cNvSpPr/>
                <p:nvPr/>
              </p:nvSpPr>
              <p:spPr>
                <a:xfrm>
                  <a:off x="5530725" y="1643313"/>
                  <a:ext cx="214650" cy="124525"/>
                </a:xfrm>
                <a:custGeom>
                  <a:avLst/>
                  <a:gdLst/>
                  <a:ahLst/>
                  <a:cxnLst/>
                  <a:rect l="l" t="t" r="r" b="b"/>
                  <a:pathLst>
                    <a:path w="8586" h="4981" fill="none" extrusionOk="0">
                      <a:moveTo>
                        <a:pt x="1" y="0"/>
                      </a:moveTo>
                      <a:lnTo>
                        <a:pt x="8585" y="4981"/>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53"/>
                <p:cNvSpPr/>
                <p:nvPr/>
              </p:nvSpPr>
              <p:spPr>
                <a:xfrm>
                  <a:off x="5501300" y="1661938"/>
                  <a:ext cx="214650" cy="124825"/>
                </a:xfrm>
                <a:custGeom>
                  <a:avLst/>
                  <a:gdLst/>
                  <a:ahLst/>
                  <a:cxnLst/>
                  <a:rect l="l" t="t" r="r" b="b"/>
                  <a:pathLst>
                    <a:path w="8586" h="4993" fill="none" extrusionOk="0">
                      <a:moveTo>
                        <a:pt x="1" y="1"/>
                      </a:moveTo>
                      <a:lnTo>
                        <a:pt x="8585" y="4992"/>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53"/>
                <p:cNvSpPr/>
                <p:nvPr/>
              </p:nvSpPr>
              <p:spPr>
                <a:xfrm>
                  <a:off x="5364725" y="1715813"/>
                  <a:ext cx="146075" cy="84850"/>
                </a:xfrm>
                <a:custGeom>
                  <a:avLst/>
                  <a:gdLst/>
                  <a:ahLst/>
                  <a:cxnLst/>
                  <a:rect l="l" t="t" r="r" b="b"/>
                  <a:pathLst>
                    <a:path w="5843" h="3394" fill="none" extrusionOk="0">
                      <a:moveTo>
                        <a:pt x="0" y="0"/>
                      </a:moveTo>
                      <a:lnTo>
                        <a:pt x="5842" y="3393"/>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53"/>
                <p:cNvSpPr/>
                <p:nvPr/>
              </p:nvSpPr>
              <p:spPr>
                <a:xfrm>
                  <a:off x="5323500" y="1741263"/>
                  <a:ext cx="146075" cy="84900"/>
                </a:xfrm>
                <a:custGeom>
                  <a:avLst/>
                  <a:gdLst/>
                  <a:ahLst/>
                  <a:cxnLst/>
                  <a:rect l="l" t="t" r="r" b="b"/>
                  <a:pathLst>
                    <a:path w="5843" h="3396" fill="none" extrusionOk="0">
                      <a:moveTo>
                        <a:pt x="0" y="1"/>
                      </a:moveTo>
                      <a:lnTo>
                        <a:pt x="5842" y="3395"/>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53"/>
                <p:cNvSpPr/>
                <p:nvPr/>
              </p:nvSpPr>
              <p:spPr>
                <a:xfrm>
                  <a:off x="5272275" y="1772013"/>
                  <a:ext cx="145800" cy="84850"/>
                </a:xfrm>
                <a:custGeom>
                  <a:avLst/>
                  <a:gdLst/>
                  <a:ahLst/>
                  <a:cxnLst/>
                  <a:rect l="l" t="t" r="r" b="b"/>
                  <a:pathLst>
                    <a:path w="5832" h="3394" fill="none" extrusionOk="0">
                      <a:moveTo>
                        <a:pt x="0" y="1"/>
                      </a:moveTo>
                      <a:lnTo>
                        <a:pt x="5832" y="3394"/>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53"/>
                <p:cNvSpPr/>
                <p:nvPr/>
              </p:nvSpPr>
              <p:spPr>
                <a:xfrm>
                  <a:off x="5225775" y="1799063"/>
                  <a:ext cx="146075" cy="84875"/>
                </a:xfrm>
                <a:custGeom>
                  <a:avLst/>
                  <a:gdLst/>
                  <a:ahLst/>
                  <a:cxnLst/>
                  <a:rect l="l" t="t" r="r" b="b"/>
                  <a:pathLst>
                    <a:path w="5843" h="3395" fill="none" extrusionOk="0">
                      <a:moveTo>
                        <a:pt x="1" y="0"/>
                      </a:moveTo>
                      <a:lnTo>
                        <a:pt x="5843" y="3395"/>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53"/>
                <p:cNvSpPr/>
                <p:nvPr/>
              </p:nvSpPr>
              <p:spPr>
                <a:xfrm>
                  <a:off x="5504450" y="1699763"/>
                  <a:ext cx="149750" cy="87000"/>
                </a:xfrm>
                <a:custGeom>
                  <a:avLst/>
                  <a:gdLst/>
                  <a:ahLst/>
                  <a:cxnLst/>
                  <a:rect l="l" t="t" r="r" b="b"/>
                  <a:pathLst>
                    <a:path w="5990" h="3480" fill="none" extrusionOk="0">
                      <a:moveTo>
                        <a:pt x="1" y="1"/>
                      </a:moveTo>
                      <a:lnTo>
                        <a:pt x="5990" y="3479"/>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53"/>
                <p:cNvSpPr/>
                <p:nvPr/>
              </p:nvSpPr>
              <p:spPr>
                <a:xfrm>
                  <a:off x="5551225" y="1821913"/>
                  <a:ext cx="24700" cy="12550"/>
                </a:xfrm>
                <a:custGeom>
                  <a:avLst/>
                  <a:gdLst/>
                  <a:ahLst/>
                  <a:cxnLst/>
                  <a:rect l="l" t="t" r="r" b="b"/>
                  <a:pathLst>
                    <a:path w="988" h="502" extrusionOk="0">
                      <a:moveTo>
                        <a:pt x="579" y="0"/>
                      </a:moveTo>
                      <a:cubicBezTo>
                        <a:pt x="523" y="0"/>
                        <a:pt x="466" y="13"/>
                        <a:pt x="410" y="43"/>
                      </a:cubicBezTo>
                      <a:cubicBezTo>
                        <a:pt x="294" y="116"/>
                        <a:pt x="336" y="158"/>
                        <a:pt x="441" y="253"/>
                      </a:cubicBezTo>
                      <a:cubicBezTo>
                        <a:pt x="557" y="337"/>
                        <a:pt x="568" y="368"/>
                        <a:pt x="515" y="400"/>
                      </a:cubicBezTo>
                      <a:cubicBezTo>
                        <a:pt x="482" y="421"/>
                        <a:pt x="449" y="430"/>
                        <a:pt x="417" y="430"/>
                      </a:cubicBezTo>
                      <a:cubicBezTo>
                        <a:pt x="368" y="430"/>
                        <a:pt x="319" y="410"/>
                        <a:pt x="263" y="379"/>
                      </a:cubicBezTo>
                      <a:cubicBezTo>
                        <a:pt x="200" y="337"/>
                        <a:pt x="84" y="253"/>
                        <a:pt x="84" y="253"/>
                      </a:cubicBezTo>
                      <a:lnTo>
                        <a:pt x="0" y="295"/>
                      </a:lnTo>
                      <a:cubicBezTo>
                        <a:pt x="11" y="295"/>
                        <a:pt x="116" y="379"/>
                        <a:pt x="189" y="421"/>
                      </a:cubicBezTo>
                      <a:cubicBezTo>
                        <a:pt x="270" y="471"/>
                        <a:pt x="351" y="502"/>
                        <a:pt x="431" y="502"/>
                      </a:cubicBezTo>
                      <a:cubicBezTo>
                        <a:pt x="487" y="502"/>
                        <a:pt x="543" y="487"/>
                        <a:pt x="599" y="452"/>
                      </a:cubicBezTo>
                      <a:cubicBezTo>
                        <a:pt x="715" y="389"/>
                        <a:pt x="694" y="337"/>
                        <a:pt x="568" y="232"/>
                      </a:cubicBezTo>
                      <a:cubicBezTo>
                        <a:pt x="462" y="148"/>
                        <a:pt x="441" y="127"/>
                        <a:pt x="504" y="95"/>
                      </a:cubicBezTo>
                      <a:cubicBezTo>
                        <a:pt x="533" y="79"/>
                        <a:pt x="561" y="72"/>
                        <a:pt x="589" y="72"/>
                      </a:cubicBezTo>
                      <a:cubicBezTo>
                        <a:pt x="634" y="72"/>
                        <a:pt x="680" y="90"/>
                        <a:pt x="726" y="116"/>
                      </a:cubicBezTo>
                      <a:cubicBezTo>
                        <a:pt x="799" y="158"/>
                        <a:pt x="904" y="242"/>
                        <a:pt x="915" y="242"/>
                      </a:cubicBezTo>
                      <a:lnTo>
                        <a:pt x="988" y="200"/>
                      </a:lnTo>
                      <a:cubicBezTo>
                        <a:pt x="988" y="200"/>
                        <a:pt x="894" y="116"/>
                        <a:pt x="799" y="64"/>
                      </a:cubicBezTo>
                      <a:cubicBezTo>
                        <a:pt x="736" y="27"/>
                        <a:pt x="660" y="0"/>
                        <a:pt x="5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53"/>
                <p:cNvSpPr/>
                <p:nvPr/>
              </p:nvSpPr>
              <p:spPr>
                <a:xfrm>
                  <a:off x="5536250" y="1811938"/>
                  <a:ext cx="25775" cy="15275"/>
                </a:xfrm>
                <a:custGeom>
                  <a:avLst/>
                  <a:gdLst/>
                  <a:ahLst/>
                  <a:cxnLst/>
                  <a:rect l="l" t="t" r="r" b="b"/>
                  <a:pathLst>
                    <a:path w="1031" h="611" extrusionOk="0">
                      <a:moveTo>
                        <a:pt x="568" y="1"/>
                      </a:moveTo>
                      <a:lnTo>
                        <a:pt x="253" y="179"/>
                      </a:lnTo>
                      <a:cubicBezTo>
                        <a:pt x="43" y="305"/>
                        <a:pt x="1" y="368"/>
                        <a:pt x="158" y="463"/>
                      </a:cubicBezTo>
                      <a:cubicBezTo>
                        <a:pt x="253" y="515"/>
                        <a:pt x="379" y="536"/>
                        <a:pt x="389" y="536"/>
                      </a:cubicBezTo>
                      <a:lnTo>
                        <a:pt x="347" y="557"/>
                      </a:lnTo>
                      <a:lnTo>
                        <a:pt x="442" y="610"/>
                      </a:lnTo>
                      <a:lnTo>
                        <a:pt x="1030" y="274"/>
                      </a:lnTo>
                      <a:lnTo>
                        <a:pt x="946" y="221"/>
                      </a:lnTo>
                      <a:lnTo>
                        <a:pt x="463" y="494"/>
                      </a:lnTo>
                      <a:cubicBezTo>
                        <a:pt x="452" y="494"/>
                        <a:pt x="347" y="473"/>
                        <a:pt x="253" y="431"/>
                      </a:cubicBezTo>
                      <a:cubicBezTo>
                        <a:pt x="148" y="358"/>
                        <a:pt x="179" y="326"/>
                        <a:pt x="347" y="232"/>
                      </a:cubicBezTo>
                      <a:lnTo>
                        <a:pt x="652" y="53"/>
                      </a:lnTo>
                      <a:lnTo>
                        <a:pt x="5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53"/>
                <p:cNvSpPr/>
                <p:nvPr/>
              </p:nvSpPr>
              <p:spPr>
                <a:xfrm>
                  <a:off x="5565675" y="1830488"/>
                  <a:ext cx="32325" cy="13775"/>
                </a:xfrm>
                <a:custGeom>
                  <a:avLst/>
                  <a:gdLst/>
                  <a:ahLst/>
                  <a:cxnLst/>
                  <a:rect l="l" t="t" r="r" b="b"/>
                  <a:pathLst>
                    <a:path w="1293" h="551" extrusionOk="0">
                      <a:moveTo>
                        <a:pt x="603" y="73"/>
                      </a:moveTo>
                      <a:cubicBezTo>
                        <a:pt x="651" y="73"/>
                        <a:pt x="698" y="85"/>
                        <a:pt x="746" y="109"/>
                      </a:cubicBezTo>
                      <a:cubicBezTo>
                        <a:pt x="788" y="141"/>
                        <a:pt x="851" y="193"/>
                        <a:pt x="872" y="204"/>
                      </a:cubicBezTo>
                      <a:lnTo>
                        <a:pt x="473" y="435"/>
                      </a:lnTo>
                      <a:cubicBezTo>
                        <a:pt x="463" y="435"/>
                        <a:pt x="347" y="414"/>
                        <a:pt x="253" y="361"/>
                      </a:cubicBezTo>
                      <a:cubicBezTo>
                        <a:pt x="190" y="319"/>
                        <a:pt x="158" y="267"/>
                        <a:pt x="347" y="162"/>
                      </a:cubicBezTo>
                      <a:cubicBezTo>
                        <a:pt x="444" y="104"/>
                        <a:pt x="525" y="73"/>
                        <a:pt x="603" y="73"/>
                      </a:cubicBezTo>
                      <a:close/>
                      <a:moveTo>
                        <a:pt x="581" y="0"/>
                      </a:moveTo>
                      <a:cubicBezTo>
                        <a:pt x="478" y="0"/>
                        <a:pt x="372" y="38"/>
                        <a:pt x="253" y="109"/>
                      </a:cubicBezTo>
                      <a:cubicBezTo>
                        <a:pt x="0" y="256"/>
                        <a:pt x="53" y="340"/>
                        <a:pt x="169" y="404"/>
                      </a:cubicBezTo>
                      <a:cubicBezTo>
                        <a:pt x="253" y="456"/>
                        <a:pt x="389" y="477"/>
                        <a:pt x="400" y="477"/>
                      </a:cubicBezTo>
                      <a:lnTo>
                        <a:pt x="358" y="498"/>
                      </a:lnTo>
                      <a:lnTo>
                        <a:pt x="452" y="551"/>
                      </a:lnTo>
                      <a:lnTo>
                        <a:pt x="1292" y="57"/>
                      </a:lnTo>
                      <a:lnTo>
                        <a:pt x="1208" y="15"/>
                      </a:lnTo>
                      <a:lnTo>
                        <a:pt x="946" y="162"/>
                      </a:lnTo>
                      <a:cubicBezTo>
                        <a:pt x="935" y="151"/>
                        <a:pt x="872" y="99"/>
                        <a:pt x="820" y="67"/>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53"/>
                <p:cNvSpPr/>
                <p:nvPr/>
              </p:nvSpPr>
              <p:spPr>
                <a:xfrm>
                  <a:off x="5633975" y="1867063"/>
                  <a:ext cx="29950" cy="15350"/>
                </a:xfrm>
                <a:custGeom>
                  <a:avLst/>
                  <a:gdLst/>
                  <a:ahLst/>
                  <a:cxnLst/>
                  <a:rect l="l" t="t" r="r" b="b"/>
                  <a:pathLst>
                    <a:path w="1198" h="614" extrusionOk="0">
                      <a:moveTo>
                        <a:pt x="768" y="73"/>
                      </a:moveTo>
                      <a:cubicBezTo>
                        <a:pt x="826" y="73"/>
                        <a:pt x="876" y="89"/>
                        <a:pt x="925" y="117"/>
                      </a:cubicBezTo>
                      <a:cubicBezTo>
                        <a:pt x="1051" y="191"/>
                        <a:pt x="1051" y="275"/>
                        <a:pt x="778" y="422"/>
                      </a:cubicBezTo>
                      <a:cubicBezTo>
                        <a:pt x="636" y="508"/>
                        <a:pt x="534" y="544"/>
                        <a:pt x="449" y="544"/>
                      </a:cubicBezTo>
                      <a:cubicBezTo>
                        <a:pt x="388" y="544"/>
                        <a:pt x="336" y="526"/>
                        <a:pt x="283" y="496"/>
                      </a:cubicBezTo>
                      <a:cubicBezTo>
                        <a:pt x="157" y="422"/>
                        <a:pt x="157" y="348"/>
                        <a:pt x="399" y="201"/>
                      </a:cubicBezTo>
                      <a:cubicBezTo>
                        <a:pt x="566" y="112"/>
                        <a:pt x="678" y="73"/>
                        <a:pt x="768" y="73"/>
                      </a:cubicBezTo>
                      <a:close/>
                      <a:moveTo>
                        <a:pt x="745" y="1"/>
                      </a:moveTo>
                      <a:cubicBezTo>
                        <a:pt x="624" y="1"/>
                        <a:pt x="486" y="44"/>
                        <a:pt x="304" y="149"/>
                      </a:cubicBezTo>
                      <a:cubicBezTo>
                        <a:pt x="0" y="327"/>
                        <a:pt x="21" y="432"/>
                        <a:pt x="199" y="538"/>
                      </a:cubicBezTo>
                      <a:cubicBezTo>
                        <a:pt x="281" y="585"/>
                        <a:pt x="366" y="613"/>
                        <a:pt x="462" y="613"/>
                      </a:cubicBezTo>
                      <a:cubicBezTo>
                        <a:pt x="579" y="613"/>
                        <a:pt x="711" y="572"/>
                        <a:pt x="872" y="474"/>
                      </a:cubicBezTo>
                      <a:cubicBezTo>
                        <a:pt x="1198" y="296"/>
                        <a:pt x="1187" y="180"/>
                        <a:pt x="1009" y="75"/>
                      </a:cubicBezTo>
                      <a:cubicBezTo>
                        <a:pt x="925" y="29"/>
                        <a:pt x="841" y="1"/>
                        <a:pt x="7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53"/>
                <p:cNvSpPr/>
                <p:nvPr/>
              </p:nvSpPr>
              <p:spPr>
                <a:xfrm>
                  <a:off x="5610325" y="1852388"/>
                  <a:ext cx="29975" cy="16750"/>
                </a:xfrm>
                <a:custGeom>
                  <a:avLst/>
                  <a:gdLst/>
                  <a:ahLst/>
                  <a:cxnLst/>
                  <a:rect l="l" t="t" r="r" b="b"/>
                  <a:pathLst>
                    <a:path w="1199" h="670" extrusionOk="0">
                      <a:moveTo>
                        <a:pt x="746" y="1"/>
                      </a:moveTo>
                      <a:lnTo>
                        <a:pt x="683" y="53"/>
                      </a:lnTo>
                      <a:cubicBezTo>
                        <a:pt x="694" y="53"/>
                        <a:pt x="820" y="95"/>
                        <a:pt x="925" y="158"/>
                      </a:cubicBezTo>
                      <a:cubicBezTo>
                        <a:pt x="1040" y="232"/>
                        <a:pt x="1051" y="274"/>
                        <a:pt x="967" y="326"/>
                      </a:cubicBezTo>
                      <a:cubicBezTo>
                        <a:pt x="925" y="349"/>
                        <a:pt x="875" y="358"/>
                        <a:pt x="827" y="358"/>
                      </a:cubicBezTo>
                      <a:cubicBezTo>
                        <a:pt x="766" y="358"/>
                        <a:pt x="708" y="344"/>
                        <a:pt x="673" y="326"/>
                      </a:cubicBezTo>
                      <a:lnTo>
                        <a:pt x="515" y="232"/>
                      </a:lnTo>
                      <a:lnTo>
                        <a:pt x="442" y="284"/>
                      </a:lnTo>
                      <a:lnTo>
                        <a:pt x="599" y="368"/>
                      </a:lnTo>
                      <a:cubicBezTo>
                        <a:pt x="683" y="431"/>
                        <a:pt x="725" y="494"/>
                        <a:pt x="620" y="547"/>
                      </a:cubicBezTo>
                      <a:cubicBezTo>
                        <a:pt x="570" y="577"/>
                        <a:pt x="519" y="593"/>
                        <a:pt x="468" y="593"/>
                      </a:cubicBezTo>
                      <a:cubicBezTo>
                        <a:pt x="412" y="593"/>
                        <a:pt x="355" y="575"/>
                        <a:pt x="295" y="536"/>
                      </a:cubicBezTo>
                      <a:cubicBezTo>
                        <a:pt x="179" y="473"/>
                        <a:pt x="85" y="389"/>
                        <a:pt x="85" y="389"/>
                      </a:cubicBezTo>
                      <a:lnTo>
                        <a:pt x="1" y="421"/>
                      </a:lnTo>
                      <a:cubicBezTo>
                        <a:pt x="1" y="431"/>
                        <a:pt x="95" y="515"/>
                        <a:pt x="221" y="589"/>
                      </a:cubicBezTo>
                      <a:cubicBezTo>
                        <a:pt x="313" y="643"/>
                        <a:pt x="399" y="669"/>
                        <a:pt x="482" y="669"/>
                      </a:cubicBezTo>
                      <a:cubicBezTo>
                        <a:pt x="561" y="669"/>
                        <a:pt x="638" y="645"/>
                        <a:pt x="715" y="599"/>
                      </a:cubicBezTo>
                      <a:cubicBezTo>
                        <a:pt x="841" y="526"/>
                        <a:pt x="820" y="473"/>
                        <a:pt x="767" y="410"/>
                      </a:cubicBezTo>
                      <a:lnTo>
                        <a:pt x="767" y="410"/>
                      </a:lnTo>
                      <a:cubicBezTo>
                        <a:pt x="783" y="416"/>
                        <a:pt x="825" y="426"/>
                        <a:pt x="879" y="426"/>
                      </a:cubicBezTo>
                      <a:cubicBezTo>
                        <a:pt x="933" y="426"/>
                        <a:pt x="998" y="416"/>
                        <a:pt x="1061" y="379"/>
                      </a:cubicBezTo>
                      <a:cubicBezTo>
                        <a:pt x="1198" y="295"/>
                        <a:pt x="1198" y="221"/>
                        <a:pt x="1009" y="116"/>
                      </a:cubicBezTo>
                      <a:cubicBezTo>
                        <a:pt x="893" y="43"/>
                        <a:pt x="757"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53"/>
                <p:cNvSpPr/>
                <p:nvPr/>
              </p:nvSpPr>
              <p:spPr>
                <a:xfrm>
                  <a:off x="5626625" y="1871038"/>
                  <a:ext cx="5800" cy="3450"/>
                </a:xfrm>
                <a:custGeom>
                  <a:avLst/>
                  <a:gdLst/>
                  <a:ahLst/>
                  <a:cxnLst/>
                  <a:rect l="l" t="t" r="r" b="b"/>
                  <a:pathLst>
                    <a:path w="232" h="138" extrusionOk="0">
                      <a:moveTo>
                        <a:pt x="136" y="0"/>
                      </a:moveTo>
                      <a:lnTo>
                        <a:pt x="0" y="74"/>
                      </a:lnTo>
                      <a:lnTo>
                        <a:pt x="94" y="137"/>
                      </a:lnTo>
                      <a:lnTo>
                        <a:pt x="231" y="5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53"/>
                <p:cNvSpPr/>
                <p:nvPr/>
              </p:nvSpPr>
              <p:spPr>
                <a:xfrm>
                  <a:off x="5487650" y="1840038"/>
                  <a:ext cx="26050" cy="15250"/>
                </a:xfrm>
                <a:custGeom>
                  <a:avLst/>
                  <a:gdLst/>
                  <a:ahLst/>
                  <a:cxnLst/>
                  <a:rect l="l" t="t" r="r" b="b"/>
                  <a:pathLst>
                    <a:path w="1042" h="610" extrusionOk="0">
                      <a:moveTo>
                        <a:pt x="568" y="0"/>
                      </a:moveTo>
                      <a:lnTo>
                        <a:pt x="264" y="180"/>
                      </a:lnTo>
                      <a:cubicBezTo>
                        <a:pt x="43" y="306"/>
                        <a:pt x="1" y="369"/>
                        <a:pt x="169" y="463"/>
                      </a:cubicBezTo>
                      <a:cubicBezTo>
                        <a:pt x="253" y="516"/>
                        <a:pt x="390" y="537"/>
                        <a:pt x="400" y="537"/>
                      </a:cubicBezTo>
                      <a:lnTo>
                        <a:pt x="358" y="558"/>
                      </a:lnTo>
                      <a:lnTo>
                        <a:pt x="453" y="610"/>
                      </a:lnTo>
                      <a:lnTo>
                        <a:pt x="1041" y="274"/>
                      </a:lnTo>
                      <a:lnTo>
                        <a:pt x="946" y="222"/>
                      </a:lnTo>
                      <a:lnTo>
                        <a:pt x="463" y="495"/>
                      </a:lnTo>
                      <a:cubicBezTo>
                        <a:pt x="463" y="495"/>
                        <a:pt x="348" y="484"/>
                        <a:pt x="264" y="432"/>
                      </a:cubicBezTo>
                      <a:cubicBezTo>
                        <a:pt x="148" y="369"/>
                        <a:pt x="190" y="327"/>
                        <a:pt x="348" y="232"/>
                      </a:cubicBezTo>
                      <a:lnTo>
                        <a:pt x="663" y="53"/>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53"/>
                <p:cNvSpPr/>
                <p:nvPr/>
              </p:nvSpPr>
              <p:spPr>
                <a:xfrm>
                  <a:off x="5517075" y="1858588"/>
                  <a:ext cx="32600" cy="13800"/>
                </a:xfrm>
                <a:custGeom>
                  <a:avLst/>
                  <a:gdLst/>
                  <a:ahLst/>
                  <a:cxnLst/>
                  <a:rect l="l" t="t" r="r" b="b"/>
                  <a:pathLst>
                    <a:path w="1304" h="552" extrusionOk="0">
                      <a:moveTo>
                        <a:pt x="595" y="76"/>
                      </a:moveTo>
                      <a:cubicBezTo>
                        <a:pt x="646" y="76"/>
                        <a:pt x="695" y="90"/>
                        <a:pt x="747" y="120"/>
                      </a:cubicBezTo>
                      <a:cubicBezTo>
                        <a:pt x="799" y="141"/>
                        <a:pt x="862" y="194"/>
                        <a:pt x="873" y="204"/>
                      </a:cubicBezTo>
                      <a:lnTo>
                        <a:pt x="474" y="446"/>
                      </a:lnTo>
                      <a:cubicBezTo>
                        <a:pt x="474" y="435"/>
                        <a:pt x="347" y="414"/>
                        <a:pt x="263" y="362"/>
                      </a:cubicBezTo>
                      <a:cubicBezTo>
                        <a:pt x="189" y="330"/>
                        <a:pt x="158" y="267"/>
                        <a:pt x="358" y="162"/>
                      </a:cubicBezTo>
                      <a:cubicBezTo>
                        <a:pt x="445" y="106"/>
                        <a:pt x="521" y="76"/>
                        <a:pt x="595" y="76"/>
                      </a:cubicBezTo>
                      <a:close/>
                      <a:moveTo>
                        <a:pt x="590" y="1"/>
                      </a:moveTo>
                      <a:cubicBezTo>
                        <a:pt x="488" y="1"/>
                        <a:pt x="383" y="38"/>
                        <a:pt x="263" y="110"/>
                      </a:cubicBezTo>
                      <a:cubicBezTo>
                        <a:pt x="0" y="257"/>
                        <a:pt x="53" y="341"/>
                        <a:pt x="168" y="404"/>
                      </a:cubicBezTo>
                      <a:cubicBezTo>
                        <a:pt x="263" y="456"/>
                        <a:pt x="400" y="477"/>
                        <a:pt x="410" y="477"/>
                      </a:cubicBezTo>
                      <a:lnTo>
                        <a:pt x="368" y="509"/>
                      </a:lnTo>
                      <a:lnTo>
                        <a:pt x="453" y="551"/>
                      </a:lnTo>
                      <a:lnTo>
                        <a:pt x="1303" y="57"/>
                      </a:lnTo>
                      <a:lnTo>
                        <a:pt x="1219" y="15"/>
                      </a:lnTo>
                      <a:lnTo>
                        <a:pt x="957" y="162"/>
                      </a:lnTo>
                      <a:cubicBezTo>
                        <a:pt x="936" y="152"/>
                        <a:pt x="873" y="99"/>
                        <a:pt x="820" y="68"/>
                      </a:cubicBezTo>
                      <a:cubicBezTo>
                        <a:pt x="743" y="23"/>
                        <a:pt x="668" y="1"/>
                        <a:pt x="5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53"/>
                <p:cNvSpPr/>
                <p:nvPr/>
              </p:nvSpPr>
              <p:spPr>
                <a:xfrm>
                  <a:off x="5502875" y="1850088"/>
                  <a:ext cx="24725" cy="12525"/>
                </a:xfrm>
                <a:custGeom>
                  <a:avLst/>
                  <a:gdLst/>
                  <a:ahLst/>
                  <a:cxnLst/>
                  <a:rect l="l" t="t" r="r" b="b"/>
                  <a:pathLst>
                    <a:path w="989" h="501" extrusionOk="0">
                      <a:moveTo>
                        <a:pt x="563" y="1"/>
                      </a:moveTo>
                      <a:cubicBezTo>
                        <a:pt x="511" y="1"/>
                        <a:pt x="460" y="12"/>
                        <a:pt x="411" y="40"/>
                      </a:cubicBezTo>
                      <a:cubicBezTo>
                        <a:pt x="295" y="114"/>
                        <a:pt x="327" y="166"/>
                        <a:pt x="442" y="250"/>
                      </a:cubicBezTo>
                      <a:cubicBezTo>
                        <a:pt x="558" y="345"/>
                        <a:pt x="568" y="366"/>
                        <a:pt x="505" y="397"/>
                      </a:cubicBezTo>
                      <a:cubicBezTo>
                        <a:pt x="471" y="418"/>
                        <a:pt x="439" y="428"/>
                        <a:pt x="406" y="428"/>
                      </a:cubicBezTo>
                      <a:cubicBezTo>
                        <a:pt x="358" y="428"/>
                        <a:pt x="310" y="408"/>
                        <a:pt x="253" y="376"/>
                      </a:cubicBezTo>
                      <a:cubicBezTo>
                        <a:pt x="190" y="334"/>
                        <a:pt x="85" y="250"/>
                        <a:pt x="75" y="250"/>
                      </a:cubicBezTo>
                      <a:lnTo>
                        <a:pt x="1" y="292"/>
                      </a:lnTo>
                      <a:cubicBezTo>
                        <a:pt x="1" y="292"/>
                        <a:pt x="106" y="376"/>
                        <a:pt x="180" y="429"/>
                      </a:cubicBezTo>
                      <a:cubicBezTo>
                        <a:pt x="265" y="471"/>
                        <a:pt x="347" y="500"/>
                        <a:pt x="428" y="500"/>
                      </a:cubicBezTo>
                      <a:cubicBezTo>
                        <a:pt x="486" y="500"/>
                        <a:pt x="543" y="485"/>
                        <a:pt x="600" y="450"/>
                      </a:cubicBezTo>
                      <a:cubicBezTo>
                        <a:pt x="715" y="387"/>
                        <a:pt x="684" y="334"/>
                        <a:pt x="568" y="240"/>
                      </a:cubicBezTo>
                      <a:cubicBezTo>
                        <a:pt x="463" y="145"/>
                        <a:pt x="442" y="124"/>
                        <a:pt x="495" y="93"/>
                      </a:cubicBezTo>
                      <a:cubicBezTo>
                        <a:pt x="523" y="77"/>
                        <a:pt x="553" y="70"/>
                        <a:pt x="582" y="70"/>
                      </a:cubicBezTo>
                      <a:cubicBezTo>
                        <a:pt x="629" y="70"/>
                        <a:pt x="676" y="88"/>
                        <a:pt x="715" y="114"/>
                      </a:cubicBezTo>
                      <a:cubicBezTo>
                        <a:pt x="799" y="156"/>
                        <a:pt x="905" y="240"/>
                        <a:pt x="905" y="250"/>
                      </a:cubicBezTo>
                      <a:lnTo>
                        <a:pt x="989" y="208"/>
                      </a:lnTo>
                      <a:cubicBezTo>
                        <a:pt x="978" y="198"/>
                        <a:pt x="884" y="114"/>
                        <a:pt x="799" y="61"/>
                      </a:cubicBezTo>
                      <a:cubicBezTo>
                        <a:pt x="729" y="29"/>
                        <a:pt x="646" y="1"/>
                        <a:pt x="5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53"/>
                <p:cNvSpPr/>
                <p:nvPr/>
              </p:nvSpPr>
              <p:spPr>
                <a:xfrm>
                  <a:off x="5585625" y="1895163"/>
                  <a:ext cx="29975" cy="15350"/>
                </a:xfrm>
                <a:custGeom>
                  <a:avLst/>
                  <a:gdLst/>
                  <a:ahLst/>
                  <a:cxnLst/>
                  <a:rect l="l" t="t" r="r" b="b"/>
                  <a:pathLst>
                    <a:path w="1199" h="614" extrusionOk="0">
                      <a:moveTo>
                        <a:pt x="766" y="73"/>
                      </a:moveTo>
                      <a:cubicBezTo>
                        <a:pt x="826" y="73"/>
                        <a:pt x="876" y="89"/>
                        <a:pt x="926" y="118"/>
                      </a:cubicBezTo>
                      <a:cubicBezTo>
                        <a:pt x="1052" y="202"/>
                        <a:pt x="1041" y="275"/>
                        <a:pt x="778" y="422"/>
                      </a:cubicBezTo>
                      <a:cubicBezTo>
                        <a:pt x="636" y="508"/>
                        <a:pt x="531" y="544"/>
                        <a:pt x="443" y="544"/>
                      </a:cubicBezTo>
                      <a:cubicBezTo>
                        <a:pt x="380" y="544"/>
                        <a:pt x="326" y="526"/>
                        <a:pt x="274" y="496"/>
                      </a:cubicBezTo>
                      <a:cubicBezTo>
                        <a:pt x="158" y="422"/>
                        <a:pt x="158" y="349"/>
                        <a:pt x="400" y="202"/>
                      </a:cubicBezTo>
                      <a:cubicBezTo>
                        <a:pt x="560" y="112"/>
                        <a:pt x="674" y="73"/>
                        <a:pt x="766" y="73"/>
                      </a:cubicBezTo>
                      <a:close/>
                      <a:moveTo>
                        <a:pt x="739" y="1"/>
                      </a:moveTo>
                      <a:cubicBezTo>
                        <a:pt x="619" y="1"/>
                        <a:pt x="480" y="44"/>
                        <a:pt x="305" y="149"/>
                      </a:cubicBezTo>
                      <a:cubicBezTo>
                        <a:pt x="1" y="328"/>
                        <a:pt x="22" y="433"/>
                        <a:pt x="200" y="538"/>
                      </a:cubicBezTo>
                      <a:cubicBezTo>
                        <a:pt x="281" y="586"/>
                        <a:pt x="366" y="614"/>
                        <a:pt x="463" y="614"/>
                      </a:cubicBezTo>
                      <a:cubicBezTo>
                        <a:pt x="579" y="614"/>
                        <a:pt x="712" y="573"/>
                        <a:pt x="873" y="475"/>
                      </a:cubicBezTo>
                      <a:cubicBezTo>
                        <a:pt x="1199" y="296"/>
                        <a:pt x="1188" y="181"/>
                        <a:pt x="999" y="76"/>
                      </a:cubicBezTo>
                      <a:cubicBezTo>
                        <a:pt x="919" y="29"/>
                        <a:pt x="835"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53"/>
                <p:cNvSpPr/>
                <p:nvPr/>
              </p:nvSpPr>
              <p:spPr>
                <a:xfrm>
                  <a:off x="5578000" y="1899138"/>
                  <a:ext cx="5800" cy="3450"/>
                </a:xfrm>
                <a:custGeom>
                  <a:avLst/>
                  <a:gdLst/>
                  <a:ahLst/>
                  <a:cxnLst/>
                  <a:rect l="l" t="t" r="r" b="b"/>
                  <a:pathLst>
                    <a:path w="232" h="138" extrusionOk="0">
                      <a:moveTo>
                        <a:pt x="138" y="1"/>
                      </a:moveTo>
                      <a:lnTo>
                        <a:pt x="1" y="85"/>
                      </a:lnTo>
                      <a:lnTo>
                        <a:pt x="106" y="137"/>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53"/>
                <p:cNvSpPr/>
                <p:nvPr/>
              </p:nvSpPr>
              <p:spPr>
                <a:xfrm>
                  <a:off x="5564350" y="1882863"/>
                  <a:ext cx="23950" cy="14975"/>
                </a:xfrm>
                <a:custGeom>
                  <a:avLst/>
                  <a:gdLst/>
                  <a:ahLst/>
                  <a:cxnLst/>
                  <a:rect l="l" t="t" r="r" b="b"/>
                  <a:pathLst>
                    <a:path w="958" h="599" extrusionOk="0">
                      <a:moveTo>
                        <a:pt x="852" y="1"/>
                      </a:moveTo>
                      <a:lnTo>
                        <a:pt x="74" y="200"/>
                      </a:lnTo>
                      <a:lnTo>
                        <a:pt x="1" y="242"/>
                      </a:lnTo>
                      <a:lnTo>
                        <a:pt x="390" y="463"/>
                      </a:lnTo>
                      <a:lnTo>
                        <a:pt x="232" y="547"/>
                      </a:lnTo>
                      <a:lnTo>
                        <a:pt x="327" y="599"/>
                      </a:lnTo>
                      <a:lnTo>
                        <a:pt x="474" y="515"/>
                      </a:lnTo>
                      <a:lnTo>
                        <a:pt x="579" y="568"/>
                      </a:lnTo>
                      <a:lnTo>
                        <a:pt x="652" y="526"/>
                      </a:lnTo>
                      <a:lnTo>
                        <a:pt x="558" y="463"/>
                      </a:lnTo>
                      <a:lnTo>
                        <a:pt x="799" y="326"/>
                      </a:lnTo>
                      <a:lnTo>
                        <a:pt x="705" y="274"/>
                      </a:lnTo>
                      <a:lnTo>
                        <a:pt x="463" y="410"/>
                      </a:lnTo>
                      <a:lnTo>
                        <a:pt x="180" y="253"/>
                      </a:lnTo>
                      <a:lnTo>
                        <a:pt x="957" y="64"/>
                      </a:lnTo>
                      <a:lnTo>
                        <a:pt x="8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53"/>
                <p:cNvSpPr/>
                <p:nvPr/>
              </p:nvSpPr>
              <p:spPr>
                <a:xfrm>
                  <a:off x="5439325" y="1868163"/>
                  <a:ext cx="25750" cy="15500"/>
                </a:xfrm>
                <a:custGeom>
                  <a:avLst/>
                  <a:gdLst/>
                  <a:ahLst/>
                  <a:cxnLst/>
                  <a:rect l="l" t="t" r="r" b="b"/>
                  <a:pathLst>
                    <a:path w="1030" h="620" extrusionOk="0">
                      <a:moveTo>
                        <a:pt x="568" y="0"/>
                      </a:moveTo>
                      <a:lnTo>
                        <a:pt x="263" y="178"/>
                      </a:lnTo>
                      <a:cubicBezTo>
                        <a:pt x="42" y="304"/>
                        <a:pt x="0" y="367"/>
                        <a:pt x="168" y="473"/>
                      </a:cubicBezTo>
                      <a:cubicBezTo>
                        <a:pt x="252" y="515"/>
                        <a:pt x="389" y="536"/>
                        <a:pt x="400" y="536"/>
                      </a:cubicBezTo>
                      <a:lnTo>
                        <a:pt x="358" y="568"/>
                      </a:lnTo>
                      <a:lnTo>
                        <a:pt x="442" y="620"/>
                      </a:lnTo>
                      <a:lnTo>
                        <a:pt x="1030" y="273"/>
                      </a:lnTo>
                      <a:lnTo>
                        <a:pt x="946" y="220"/>
                      </a:lnTo>
                      <a:lnTo>
                        <a:pt x="463" y="494"/>
                      </a:lnTo>
                      <a:cubicBezTo>
                        <a:pt x="463" y="494"/>
                        <a:pt x="347" y="483"/>
                        <a:pt x="252" y="430"/>
                      </a:cubicBezTo>
                      <a:cubicBezTo>
                        <a:pt x="147" y="367"/>
                        <a:pt x="179" y="325"/>
                        <a:pt x="347" y="231"/>
                      </a:cubicBezTo>
                      <a:lnTo>
                        <a:pt x="652" y="52"/>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53"/>
                <p:cNvSpPr/>
                <p:nvPr/>
              </p:nvSpPr>
              <p:spPr>
                <a:xfrm>
                  <a:off x="5468750" y="1886688"/>
                  <a:ext cx="32575" cy="14050"/>
                </a:xfrm>
                <a:custGeom>
                  <a:avLst/>
                  <a:gdLst/>
                  <a:ahLst/>
                  <a:cxnLst/>
                  <a:rect l="l" t="t" r="r" b="b"/>
                  <a:pathLst>
                    <a:path w="1303" h="562" extrusionOk="0">
                      <a:moveTo>
                        <a:pt x="594" y="76"/>
                      </a:moveTo>
                      <a:cubicBezTo>
                        <a:pt x="645" y="76"/>
                        <a:pt x="695" y="91"/>
                        <a:pt x="746" y="121"/>
                      </a:cubicBezTo>
                      <a:cubicBezTo>
                        <a:pt x="799" y="152"/>
                        <a:pt x="862" y="194"/>
                        <a:pt x="873" y="205"/>
                      </a:cubicBezTo>
                      <a:lnTo>
                        <a:pt x="473" y="446"/>
                      </a:lnTo>
                      <a:cubicBezTo>
                        <a:pt x="462" y="436"/>
                        <a:pt x="347" y="415"/>
                        <a:pt x="263" y="373"/>
                      </a:cubicBezTo>
                      <a:cubicBezTo>
                        <a:pt x="189" y="331"/>
                        <a:pt x="158" y="278"/>
                        <a:pt x="347" y="163"/>
                      </a:cubicBezTo>
                      <a:cubicBezTo>
                        <a:pt x="440" y="106"/>
                        <a:pt x="519" y="76"/>
                        <a:pt x="594" y="76"/>
                      </a:cubicBezTo>
                      <a:close/>
                      <a:moveTo>
                        <a:pt x="581" y="0"/>
                      </a:moveTo>
                      <a:cubicBezTo>
                        <a:pt x="477" y="0"/>
                        <a:pt x="372" y="38"/>
                        <a:pt x="252" y="110"/>
                      </a:cubicBezTo>
                      <a:cubicBezTo>
                        <a:pt x="0" y="257"/>
                        <a:pt x="53" y="341"/>
                        <a:pt x="168" y="404"/>
                      </a:cubicBezTo>
                      <a:cubicBezTo>
                        <a:pt x="252" y="457"/>
                        <a:pt x="389" y="478"/>
                        <a:pt x="399" y="488"/>
                      </a:cubicBezTo>
                      <a:lnTo>
                        <a:pt x="357" y="509"/>
                      </a:lnTo>
                      <a:lnTo>
                        <a:pt x="452" y="562"/>
                      </a:lnTo>
                      <a:lnTo>
                        <a:pt x="1303" y="68"/>
                      </a:lnTo>
                      <a:lnTo>
                        <a:pt x="1209" y="16"/>
                      </a:lnTo>
                      <a:lnTo>
                        <a:pt x="946" y="163"/>
                      </a:lnTo>
                      <a:cubicBezTo>
                        <a:pt x="936" y="152"/>
                        <a:pt x="873" y="100"/>
                        <a:pt x="820" y="68"/>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53"/>
                <p:cNvSpPr/>
                <p:nvPr/>
              </p:nvSpPr>
              <p:spPr>
                <a:xfrm>
                  <a:off x="5454300" y="1878213"/>
                  <a:ext cx="24975" cy="12575"/>
                </a:xfrm>
                <a:custGeom>
                  <a:avLst/>
                  <a:gdLst/>
                  <a:ahLst/>
                  <a:cxnLst/>
                  <a:rect l="l" t="t" r="r" b="b"/>
                  <a:pathLst>
                    <a:path w="999" h="503" extrusionOk="0">
                      <a:moveTo>
                        <a:pt x="566" y="0"/>
                      </a:moveTo>
                      <a:cubicBezTo>
                        <a:pt x="515" y="0"/>
                        <a:pt x="462" y="12"/>
                        <a:pt x="410" y="39"/>
                      </a:cubicBezTo>
                      <a:cubicBezTo>
                        <a:pt x="295" y="113"/>
                        <a:pt x="337" y="166"/>
                        <a:pt x="452" y="250"/>
                      </a:cubicBezTo>
                      <a:cubicBezTo>
                        <a:pt x="557" y="344"/>
                        <a:pt x="578" y="365"/>
                        <a:pt x="515" y="407"/>
                      </a:cubicBezTo>
                      <a:cubicBezTo>
                        <a:pt x="484" y="422"/>
                        <a:pt x="455" y="429"/>
                        <a:pt x="425" y="429"/>
                      </a:cubicBezTo>
                      <a:cubicBezTo>
                        <a:pt x="374" y="429"/>
                        <a:pt x="323" y="409"/>
                        <a:pt x="263" y="376"/>
                      </a:cubicBezTo>
                      <a:cubicBezTo>
                        <a:pt x="200" y="344"/>
                        <a:pt x="95" y="260"/>
                        <a:pt x="85" y="250"/>
                      </a:cubicBezTo>
                      <a:lnTo>
                        <a:pt x="1" y="292"/>
                      </a:lnTo>
                      <a:cubicBezTo>
                        <a:pt x="11" y="302"/>
                        <a:pt x="116" y="386"/>
                        <a:pt x="190" y="428"/>
                      </a:cubicBezTo>
                      <a:cubicBezTo>
                        <a:pt x="266" y="475"/>
                        <a:pt x="346" y="502"/>
                        <a:pt x="426" y="502"/>
                      </a:cubicBezTo>
                      <a:cubicBezTo>
                        <a:pt x="488" y="502"/>
                        <a:pt x="550" y="486"/>
                        <a:pt x="610" y="449"/>
                      </a:cubicBezTo>
                      <a:cubicBezTo>
                        <a:pt x="715" y="386"/>
                        <a:pt x="694" y="334"/>
                        <a:pt x="568" y="239"/>
                      </a:cubicBezTo>
                      <a:cubicBezTo>
                        <a:pt x="463" y="155"/>
                        <a:pt x="452" y="123"/>
                        <a:pt x="505" y="92"/>
                      </a:cubicBezTo>
                      <a:cubicBezTo>
                        <a:pt x="533" y="75"/>
                        <a:pt x="561" y="69"/>
                        <a:pt x="589" y="69"/>
                      </a:cubicBezTo>
                      <a:cubicBezTo>
                        <a:pt x="634" y="69"/>
                        <a:pt x="680" y="87"/>
                        <a:pt x="725" y="113"/>
                      </a:cubicBezTo>
                      <a:cubicBezTo>
                        <a:pt x="799" y="155"/>
                        <a:pt x="914" y="239"/>
                        <a:pt x="914" y="250"/>
                      </a:cubicBezTo>
                      <a:lnTo>
                        <a:pt x="998" y="208"/>
                      </a:lnTo>
                      <a:cubicBezTo>
                        <a:pt x="988" y="197"/>
                        <a:pt x="893" y="123"/>
                        <a:pt x="799" y="71"/>
                      </a:cubicBezTo>
                      <a:cubicBezTo>
                        <a:pt x="734" y="31"/>
                        <a:pt x="652" y="0"/>
                        <a:pt x="5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53"/>
                <p:cNvSpPr/>
                <p:nvPr/>
              </p:nvSpPr>
              <p:spPr>
                <a:xfrm>
                  <a:off x="5516025" y="1908613"/>
                  <a:ext cx="28925" cy="14200"/>
                </a:xfrm>
                <a:custGeom>
                  <a:avLst/>
                  <a:gdLst/>
                  <a:ahLst/>
                  <a:cxnLst/>
                  <a:rect l="l" t="t" r="r" b="b"/>
                  <a:pathLst>
                    <a:path w="1157" h="568" extrusionOk="0">
                      <a:moveTo>
                        <a:pt x="673" y="0"/>
                      </a:moveTo>
                      <a:lnTo>
                        <a:pt x="589" y="42"/>
                      </a:lnTo>
                      <a:lnTo>
                        <a:pt x="978" y="273"/>
                      </a:lnTo>
                      <a:lnTo>
                        <a:pt x="957" y="294"/>
                      </a:lnTo>
                      <a:lnTo>
                        <a:pt x="0" y="494"/>
                      </a:lnTo>
                      <a:lnTo>
                        <a:pt x="63" y="568"/>
                      </a:lnTo>
                      <a:lnTo>
                        <a:pt x="1041" y="346"/>
                      </a:lnTo>
                      <a:lnTo>
                        <a:pt x="1156" y="273"/>
                      </a:lnTo>
                      <a:lnTo>
                        <a:pt x="6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53"/>
                <p:cNvSpPr/>
                <p:nvPr/>
              </p:nvSpPr>
              <p:spPr>
                <a:xfrm>
                  <a:off x="5537300" y="1923363"/>
                  <a:ext cx="29700" cy="15450"/>
                </a:xfrm>
                <a:custGeom>
                  <a:avLst/>
                  <a:gdLst/>
                  <a:ahLst/>
                  <a:cxnLst/>
                  <a:rect l="l" t="t" r="r" b="b"/>
                  <a:pathLst>
                    <a:path w="1188" h="618" extrusionOk="0">
                      <a:moveTo>
                        <a:pt x="751" y="72"/>
                      </a:moveTo>
                      <a:cubicBezTo>
                        <a:pt x="811" y="72"/>
                        <a:pt x="863" y="90"/>
                        <a:pt x="914" y="125"/>
                      </a:cubicBezTo>
                      <a:cubicBezTo>
                        <a:pt x="1051" y="198"/>
                        <a:pt x="1040" y="272"/>
                        <a:pt x="778" y="419"/>
                      </a:cubicBezTo>
                      <a:cubicBezTo>
                        <a:pt x="637" y="505"/>
                        <a:pt x="531" y="541"/>
                        <a:pt x="443" y="541"/>
                      </a:cubicBezTo>
                      <a:cubicBezTo>
                        <a:pt x="380" y="541"/>
                        <a:pt x="326" y="523"/>
                        <a:pt x="274" y="492"/>
                      </a:cubicBezTo>
                      <a:cubicBezTo>
                        <a:pt x="158" y="419"/>
                        <a:pt x="148" y="345"/>
                        <a:pt x="400" y="198"/>
                      </a:cubicBezTo>
                      <a:cubicBezTo>
                        <a:pt x="555" y="111"/>
                        <a:pt x="663" y="72"/>
                        <a:pt x="751" y="72"/>
                      </a:cubicBezTo>
                      <a:close/>
                      <a:moveTo>
                        <a:pt x="746" y="0"/>
                      </a:moveTo>
                      <a:cubicBezTo>
                        <a:pt x="623" y="0"/>
                        <a:pt x="479" y="44"/>
                        <a:pt x="295" y="146"/>
                      </a:cubicBezTo>
                      <a:cubicBezTo>
                        <a:pt x="1" y="324"/>
                        <a:pt x="11" y="440"/>
                        <a:pt x="190" y="545"/>
                      </a:cubicBezTo>
                      <a:cubicBezTo>
                        <a:pt x="273" y="591"/>
                        <a:pt x="357" y="617"/>
                        <a:pt x="450" y="617"/>
                      </a:cubicBezTo>
                      <a:cubicBezTo>
                        <a:pt x="568" y="617"/>
                        <a:pt x="702" y="576"/>
                        <a:pt x="872" y="482"/>
                      </a:cubicBezTo>
                      <a:cubicBezTo>
                        <a:pt x="1188" y="293"/>
                        <a:pt x="1188" y="177"/>
                        <a:pt x="998" y="72"/>
                      </a:cubicBezTo>
                      <a:cubicBezTo>
                        <a:pt x="921" y="26"/>
                        <a:pt x="840" y="0"/>
                        <a:pt x="7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53"/>
                <p:cNvSpPr/>
                <p:nvPr/>
              </p:nvSpPr>
              <p:spPr>
                <a:xfrm>
                  <a:off x="5529675" y="1927238"/>
                  <a:ext cx="5800" cy="3450"/>
                </a:xfrm>
                <a:custGeom>
                  <a:avLst/>
                  <a:gdLst/>
                  <a:ahLst/>
                  <a:cxnLst/>
                  <a:rect l="l" t="t" r="r" b="b"/>
                  <a:pathLst>
                    <a:path w="232" h="138" extrusionOk="0">
                      <a:moveTo>
                        <a:pt x="138" y="1"/>
                      </a:moveTo>
                      <a:lnTo>
                        <a:pt x="1" y="85"/>
                      </a:lnTo>
                      <a:lnTo>
                        <a:pt x="96" y="138"/>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53"/>
                <p:cNvSpPr/>
                <p:nvPr/>
              </p:nvSpPr>
              <p:spPr>
                <a:xfrm>
                  <a:off x="5390725" y="1896238"/>
                  <a:ext cx="26025" cy="15550"/>
                </a:xfrm>
                <a:custGeom>
                  <a:avLst/>
                  <a:gdLst/>
                  <a:ahLst/>
                  <a:cxnLst/>
                  <a:rect l="l" t="t" r="r" b="b"/>
                  <a:pathLst>
                    <a:path w="1041" h="622" extrusionOk="0">
                      <a:moveTo>
                        <a:pt x="578" y="1"/>
                      </a:moveTo>
                      <a:lnTo>
                        <a:pt x="263" y="180"/>
                      </a:lnTo>
                      <a:cubicBezTo>
                        <a:pt x="43" y="316"/>
                        <a:pt x="1" y="379"/>
                        <a:pt x="169" y="474"/>
                      </a:cubicBezTo>
                      <a:cubicBezTo>
                        <a:pt x="253" y="526"/>
                        <a:pt x="389" y="537"/>
                        <a:pt x="400" y="537"/>
                      </a:cubicBezTo>
                      <a:lnTo>
                        <a:pt x="358" y="568"/>
                      </a:lnTo>
                      <a:lnTo>
                        <a:pt x="452" y="621"/>
                      </a:lnTo>
                      <a:lnTo>
                        <a:pt x="1041" y="274"/>
                      </a:lnTo>
                      <a:lnTo>
                        <a:pt x="957" y="222"/>
                      </a:lnTo>
                      <a:lnTo>
                        <a:pt x="473" y="505"/>
                      </a:lnTo>
                      <a:cubicBezTo>
                        <a:pt x="463" y="495"/>
                        <a:pt x="347" y="484"/>
                        <a:pt x="263" y="432"/>
                      </a:cubicBezTo>
                      <a:cubicBezTo>
                        <a:pt x="148" y="369"/>
                        <a:pt x="190" y="327"/>
                        <a:pt x="358" y="232"/>
                      </a:cubicBezTo>
                      <a:lnTo>
                        <a:pt x="662" y="54"/>
                      </a:lnTo>
                      <a:lnTo>
                        <a:pt x="5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53"/>
                <p:cNvSpPr/>
                <p:nvPr/>
              </p:nvSpPr>
              <p:spPr>
                <a:xfrm>
                  <a:off x="5405975" y="1906388"/>
                  <a:ext cx="24725" cy="12500"/>
                </a:xfrm>
                <a:custGeom>
                  <a:avLst/>
                  <a:gdLst/>
                  <a:ahLst/>
                  <a:cxnLst/>
                  <a:rect l="l" t="t" r="r" b="b"/>
                  <a:pathLst>
                    <a:path w="989" h="500" extrusionOk="0">
                      <a:moveTo>
                        <a:pt x="568" y="0"/>
                      </a:moveTo>
                      <a:cubicBezTo>
                        <a:pt x="514" y="0"/>
                        <a:pt x="460" y="14"/>
                        <a:pt x="410" y="47"/>
                      </a:cubicBezTo>
                      <a:cubicBezTo>
                        <a:pt x="295" y="110"/>
                        <a:pt x="326" y="162"/>
                        <a:pt x="442" y="257"/>
                      </a:cubicBezTo>
                      <a:cubicBezTo>
                        <a:pt x="557" y="341"/>
                        <a:pt x="568" y="362"/>
                        <a:pt x="505" y="404"/>
                      </a:cubicBezTo>
                      <a:cubicBezTo>
                        <a:pt x="475" y="421"/>
                        <a:pt x="446" y="429"/>
                        <a:pt x="415" y="429"/>
                      </a:cubicBezTo>
                      <a:cubicBezTo>
                        <a:pt x="367" y="429"/>
                        <a:pt x="316" y="410"/>
                        <a:pt x="253" y="372"/>
                      </a:cubicBezTo>
                      <a:cubicBezTo>
                        <a:pt x="200" y="341"/>
                        <a:pt x="84" y="257"/>
                        <a:pt x="84" y="246"/>
                      </a:cubicBezTo>
                      <a:lnTo>
                        <a:pt x="0" y="288"/>
                      </a:lnTo>
                      <a:cubicBezTo>
                        <a:pt x="0" y="299"/>
                        <a:pt x="105" y="383"/>
                        <a:pt x="179" y="425"/>
                      </a:cubicBezTo>
                      <a:cubicBezTo>
                        <a:pt x="261" y="473"/>
                        <a:pt x="341" y="500"/>
                        <a:pt x="418" y="500"/>
                      </a:cubicBezTo>
                      <a:cubicBezTo>
                        <a:pt x="479" y="500"/>
                        <a:pt x="539" y="483"/>
                        <a:pt x="599" y="446"/>
                      </a:cubicBezTo>
                      <a:cubicBezTo>
                        <a:pt x="715" y="383"/>
                        <a:pt x="694" y="330"/>
                        <a:pt x="568" y="236"/>
                      </a:cubicBezTo>
                      <a:cubicBezTo>
                        <a:pt x="463" y="152"/>
                        <a:pt x="442" y="120"/>
                        <a:pt x="505" y="89"/>
                      </a:cubicBezTo>
                      <a:cubicBezTo>
                        <a:pt x="529" y="73"/>
                        <a:pt x="556" y="66"/>
                        <a:pt x="584" y="66"/>
                      </a:cubicBezTo>
                      <a:cubicBezTo>
                        <a:pt x="630" y="66"/>
                        <a:pt x="680" y="84"/>
                        <a:pt x="725" y="110"/>
                      </a:cubicBezTo>
                      <a:cubicBezTo>
                        <a:pt x="799" y="152"/>
                        <a:pt x="904" y="236"/>
                        <a:pt x="914" y="246"/>
                      </a:cubicBezTo>
                      <a:lnTo>
                        <a:pt x="988" y="204"/>
                      </a:lnTo>
                      <a:cubicBezTo>
                        <a:pt x="988" y="194"/>
                        <a:pt x="883" y="120"/>
                        <a:pt x="799" y="68"/>
                      </a:cubicBezTo>
                      <a:cubicBezTo>
                        <a:pt x="729" y="30"/>
                        <a:pt x="649" y="0"/>
                        <a:pt x="5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53"/>
                <p:cNvSpPr/>
                <p:nvPr/>
              </p:nvSpPr>
              <p:spPr>
                <a:xfrm>
                  <a:off x="5420400" y="1914913"/>
                  <a:ext cx="32350" cy="13925"/>
                </a:xfrm>
                <a:custGeom>
                  <a:avLst/>
                  <a:gdLst/>
                  <a:ahLst/>
                  <a:cxnLst/>
                  <a:rect l="l" t="t" r="r" b="b"/>
                  <a:pathLst>
                    <a:path w="1294" h="557" extrusionOk="0">
                      <a:moveTo>
                        <a:pt x="602" y="74"/>
                      </a:moveTo>
                      <a:cubicBezTo>
                        <a:pt x="651" y="74"/>
                        <a:pt x="698" y="87"/>
                        <a:pt x="747" y="115"/>
                      </a:cubicBezTo>
                      <a:cubicBezTo>
                        <a:pt x="789" y="147"/>
                        <a:pt x="852" y="189"/>
                        <a:pt x="873" y="210"/>
                      </a:cubicBezTo>
                      <a:lnTo>
                        <a:pt x="474" y="442"/>
                      </a:lnTo>
                      <a:cubicBezTo>
                        <a:pt x="463" y="442"/>
                        <a:pt x="337" y="421"/>
                        <a:pt x="253" y="368"/>
                      </a:cubicBezTo>
                      <a:cubicBezTo>
                        <a:pt x="180" y="326"/>
                        <a:pt x="159" y="274"/>
                        <a:pt x="348" y="158"/>
                      </a:cubicBezTo>
                      <a:cubicBezTo>
                        <a:pt x="444" y="106"/>
                        <a:pt x="525" y="74"/>
                        <a:pt x="602" y="74"/>
                      </a:cubicBezTo>
                      <a:close/>
                      <a:moveTo>
                        <a:pt x="576" y="0"/>
                      </a:moveTo>
                      <a:cubicBezTo>
                        <a:pt x="475" y="0"/>
                        <a:pt x="371" y="35"/>
                        <a:pt x="253" y="105"/>
                      </a:cubicBezTo>
                      <a:cubicBezTo>
                        <a:pt x="1" y="253"/>
                        <a:pt x="43" y="337"/>
                        <a:pt x="169" y="410"/>
                      </a:cubicBezTo>
                      <a:cubicBezTo>
                        <a:pt x="253" y="463"/>
                        <a:pt x="390" y="484"/>
                        <a:pt x="400" y="484"/>
                      </a:cubicBezTo>
                      <a:lnTo>
                        <a:pt x="358" y="505"/>
                      </a:lnTo>
                      <a:lnTo>
                        <a:pt x="442" y="557"/>
                      </a:lnTo>
                      <a:lnTo>
                        <a:pt x="1294" y="63"/>
                      </a:lnTo>
                      <a:lnTo>
                        <a:pt x="1210" y="10"/>
                      </a:lnTo>
                      <a:lnTo>
                        <a:pt x="946" y="158"/>
                      </a:lnTo>
                      <a:cubicBezTo>
                        <a:pt x="936" y="147"/>
                        <a:pt x="862" y="94"/>
                        <a:pt x="810" y="63"/>
                      </a:cubicBezTo>
                      <a:cubicBezTo>
                        <a:pt x="732" y="22"/>
                        <a:pt x="655" y="0"/>
                        <a:pt x="5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53"/>
                <p:cNvSpPr/>
                <p:nvPr/>
              </p:nvSpPr>
              <p:spPr>
                <a:xfrm>
                  <a:off x="5488700" y="1951463"/>
                  <a:ext cx="29975" cy="15450"/>
                </a:xfrm>
                <a:custGeom>
                  <a:avLst/>
                  <a:gdLst/>
                  <a:ahLst/>
                  <a:cxnLst/>
                  <a:rect l="l" t="t" r="r" b="b"/>
                  <a:pathLst>
                    <a:path w="1199" h="618" extrusionOk="0">
                      <a:moveTo>
                        <a:pt x="759" y="77"/>
                      </a:moveTo>
                      <a:cubicBezTo>
                        <a:pt x="821" y="77"/>
                        <a:pt x="874" y="95"/>
                        <a:pt x="925" y="124"/>
                      </a:cubicBezTo>
                      <a:cubicBezTo>
                        <a:pt x="1051" y="198"/>
                        <a:pt x="1041" y="272"/>
                        <a:pt x="778" y="430"/>
                      </a:cubicBezTo>
                      <a:cubicBezTo>
                        <a:pt x="639" y="508"/>
                        <a:pt x="538" y="541"/>
                        <a:pt x="453" y="541"/>
                      </a:cubicBezTo>
                      <a:cubicBezTo>
                        <a:pt x="391" y="541"/>
                        <a:pt x="338" y="524"/>
                        <a:pt x="285" y="493"/>
                      </a:cubicBezTo>
                      <a:cubicBezTo>
                        <a:pt x="159" y="419"/>
                        <a:pt x="159" y="346"/>
                        <a:pt x="400" y="208"/>
                      </a:cubicBezTo>
                      <a:cubicBezTo>
                        <a:pt x="556" y="115"/>
                        <a:pt x="668" y="77"/>
                        <a:pt x="759" y="77"/>
                      </a:cubicBezTo>
                      <a:close/>
                      <a:moveTo>
                        <a:pt x="752" y="1"/>
                      </a:moveTo>
                      <a:cubicBezTo>
                        <a:pt x="630" y="1"/>
                        <a:pt x="490" y="45"/>
                        <a:pt x="306" y="145"/>
                      </a:cubicBezTo>
                      <a:cubicBezTo>
                        <a:pt x="1" y="324"/>
                        <a:pt x="22" y="440"/>
                        <a:pt x="201" y="545"/>
                      </a:cubicBezTo>
                      <a:cubicBezTo>
                        <a:pt x="279" y="591"/>
                        <a:pt x="362" y="617"/>
                        <a:pt x="456" y="617"/>
                      </a:cubicBezTo>
                      <a:cubicBezTo>
                        <a:pt x="574" y="617"/>
                        <a:pt x="709" y="576"/>
                        <a:pt x="873" y="482"/>
                      </a:cubicBezTo>
                      <a:cubicBezTo>
                        <a:pt x="1198" y="293"/>
                        <a:pt x="1188" y="177"/>
                        <a:pt x="1009" y="72"/>
                      </a:cubicBezTo>
                      <a:cubicBezTo>
                        <a:pt x="927" y="27"/>
                        <a:pt x="845" y="1"/>
                        <a:pt x="7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53"/>
                <p:cNvSpPr/>
                <p:nvPr/>
              </p:nvSpPr>
              <p:spPr>
                <a:xfrm>
                  <a:off x="5465050" y="1936963"/>
                  <a:ext cx="31300" cy="16475"/>
                </a:xfrm>
                <a:custGeom>
                  <a:avLst/>
                  <a:gdLst/>
                  <a:ahLst/>
                  <a:cxnLst/>
                  <a:rect l="l" t="t" r="r" b="b"/>
                  <a:pathLst>
                    <a:path w="1252" h="659" extrusionOk="0">
                      <a:moveTo>
                        <a:pt x="789" y="1"/>
                      </a:moveTo>
                      <a:lnTo>
                        <a:pt x="369" y="221"/>
                      </a:lnTo>
                      <a:lnTo>
                        <a:pt x="411" y="263"/>
                      </a:lnTo>
                      <a:cubicBezTo>
                        <a:pt x="421" y="263"/>
                        <a:pt x="547" y="284"/>
                        <a:pt x="652" y="347"/>
                      </a:cubicBezTo>
                      <a:cubicBezTo>
                        <a:pt x="747" y="400"/>
                        <a:pt x="778" y="463"/>
                        <a:pt x="663" y="536"/>
                      </a:cubicBezTo>
                      <a:cubicBezTo>
                        <a:pt x="600" y="568"/>
                        <a:pt x="537" y="584"/>
                        <a:pt x="475" y="584"/>
                      </a:cubicBezTo>
                      <a:cubicBezTo>
                        <a:pt x="414" y="584"/>
                        <a:pt x="353" y="568"/>
                        <a:pt x="295" y="536"/>
                      </a:cubicBezTo>
                      <a:cubicBezTo>
                        <a:pt x="190" y="473"/>
                        <a:pt x="85" y="389"/>
                        <a:pt x="85" y="379"/>
                      </a:cubicBezTo>
                      <a:lnTo>
                        <a:pt x="1" y="421"/>
                      </a:lnTo>
                      <a:cubicBezTo>
                        <a:pt x="1" y="421"/>
                        <a:pt x="106" y="515"/>
                        <a:pt x="222" y="589"/>
                      </a:cubicBezTo>
                      <a:cubicBezTo>
                        <a:pt x="304" y="635"/>
                        <a:pt x="390" y="659"/>
                        <a:pt x="479" y="659"/>
                      </a:cubicBezTo>
                      <a:cubicBezTo>
                        <a:pt x="571" y="659"/>
                        <a:pt x="666" y="632"/>
                        <a:pt x="757" y="578"/>
                      </a:cubicBezTo>
                      <a:cubicBezTo>
                        <a:pt x="926" y="484"/>
                        <a:pt x="894" y="389"/>
                        <a:pt x="747" y="305"/>
                      </a:cubicBezTo>
                      <a:cubicBezTo>
                        <a:pt x="652" y="253"/>
                        <a:pt x="516" y="232"/>
                        <a:pt x="505" y="232"/>
                      </a:cubicBezTo>
                      <a:lnTo>
                        <a:pt x="778" y="95"/>
                      </a:lnTo>
                      <a:lnTo>
                        <a:pt x="1168" y="316"/>
                      </a:lnTo>
                      <a:lnTo>
                        <a:pt x="1252" y="263"/>
                      </a:lnTo>
                      <a:lnTo>
                        <a:pt x="7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53"/>
                <p:cNvSpPr/>
                <p:nvPr/>
              </p:nvSpPr>
              <p:spPr>
                <a:xfrm>
                  <a:off x="5481350" y="1955613"/>
                  <a:ext cx="5800" cy="3175"/>
                </a:xfrm>
                <a:custGeom>
                  <a:avLst/>
                  <a:gdLst/>
                  <a:ahLst/>
                  <a:cxnLst/>
                  <a:rect l="l" t="t" r="r" b="b"/>
                  <a:pathLst>
                    <a:path w="232" h="127" extrusionOk="0">
                      <a:moveTo>
                        <a:pt x="126" y="0"/>
                      </a:moveTo>
                      <a:lnTo>
                        <a:pt x="0" y="74"/>
                      </a:lnTo>
                      <a:lnTo>
                        <a:pt x="95" y="127"/>
                      </a:lnTo>
                      <a:lnTo>
                        <a:pt x="232" y="53"/>
                      </a:lnTo>
                      <a:lnTo>
                        <a:pt x="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53"/>
                <p:cNvSpPr/>
                <p:nvPr/>
              </p:nvSpPr>
              <p:spPr>
                <a:xfrm>
                  <a:off x="5406750" y="1957988"/>
                  <a:ext cx="21825" cy="13925"/>
                </a:xfrm>
                <a:custGeom>
                  <a:avLst/>
                  <a:gdLst/>
                  <a:ahLst/>
                  <a:cxnLst/>
                  <a:rect l="l" t="t" r="r" b="b"/>
                  <a:pathLst>
                    <a:path w="873" h="557" extrusionOk="0">
                      <a:moveTo>
                        <a:pt x="369" y="0"/>
                      </a:moveTo>
                      <a:lnTo>
                        <a:pt x="348" y="63"/>
                      </a:lnTo>
                      <a:lnTo>
                        <a:pt x="684" y="106"/>
                      </a:lnTo>
                      <a:lnTo>
                        <a:pt x="0" y="505"/>
                      </a:lnTo>
                      <a:lnTo>
                        <a:pt x="85" y="557"/>
                      </a:lnTo>
                      <a:lnTo>
                        <a:pt x="873" y="106"/>
                      </a:lnTo>
                      <a:lnTo>
                        <a:pt x="789" y="53"/>
                      </a:lnTo>
                      <a:lnTo>
                        <a:pt x="3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53"/>
                <p:cNvSpPr/>
                <p:nvPr/>
              </p:nvSpPr>
              <p:spPr>
                <a:xfrm>
                  <a:off x="5440375" y="1979563"/>
                  <a:ext cx="29975" cy="15525"/>
                </a:xfrm>
                <a:custGeom>
                  <a:avLst/>
                  <a:gdLst/>
                  <a:ahLst/>
                  <a:cxnLst/>
                  <a:rect l="l" t="t" r="r" b="b"/>
                  <a:pathLst>
                    <a:path w="1199" h="621" extrusionOk="0">
                      <a:moveTo>
                        <a:pt x="753" y="77"/>
                      </a:moveTo>
                      <a:cubicBezTo>
                        <a:pt x="816" y="77"/>
                        <a:pt x="870" y="95"/>
                        <a:pt x="925" y="125"/>
                      </a:cubicBezTo>
                      <a:cubicBezTo>
                        <a:pt x="1051" y="198"/>
                        <a:pt x="1041" y="272"/>
                        <a:pt x="778" y="429"/>
                      </a:cubicBezTo>
                      <a:cubicBezTo>
                        <a:pt x="639" y="508"/>
                        <a:pt x="534" y="542"/>
                        <a:pt x="447" y="542"/>
                      </a:cubicBezTo>
                      <a:cubicBezTo>
                        <a:pt x="382" y="542"/>
                        <a:pt x="327" y="524"/>
                        <a:pt x="274" y="492"/>
                      </a:cubicBezTo>
                      <a:cubicBezTo>
                        <a:pt x="147" y="429"/>
                        <a:pt x="147" y="345"/>
                        <a:pt x="390" y="209"/>
                      </a:cubicBezTo>
                      <a:cubicBezTo>
                        <a:pt x="552" y="115"/>
                        <a:pt x="662" y="77"/>
                        <a:pt x="753" y="77"/>
                      </a:cubicBezTo>
                      <a:close/>
                      <a:moveTo>
                        <a:pt x="746" y="1"/>
                      </a:moveTo>
                      <a:cubicBezTo>
                        <a:pt x="623" y="1"/>
                        <a:pt x="479" y="45"/>
                        <a:pt x="295" y="146"/>
                      </a:cubicBezTo>
                      <a:cubicBezTo>
                        <a:pt x="0" y="324"/>
                        <a:pt x="21" y="440"/>
                        <a:pt x="200" y="545"/>
                      </a:cubicBezTo>
                      <a:cubicBezTo>
                        <a:pt x="281" y="593"/>
                        <a:pt x="366" y="621"/>
                        <a:pt x="462" y="621"/>
                      </a:cubicBezTo>
                      <a:cubicBezTo>
                        <a:pt x="579" y="621"/>
                        <a:pt x="712" y="580"/>
                        <a:pt x="873" y="482"/>
                      </a:cubicBezTo>
                      <a:cubicBezTo>
                        <a:pt x="1198" y="293"/>
                        <a:pt x="1188" y="177"/>
                        <a:pt x="999" y="72"/>
                      </a:cubicBezTo>
                      <a:cubicBezTo>
                        <a:pt x="921" y="27"/>
                        <a:pt x="840"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53"/>
                <p:cNvSpPr/>
                <p:nvPr/>
              </p:nvSpPr>
              <p:spPr>
                <a:xfrm>
                  <a:off x="5432775" y="1983738"/>
                  <a:ext cx="5800" cy="3425"/>
                </a:xfrm>
                <a:custGeom>
                  <a:avLst/>
                  <a:gdLst/>
                  <a:ahLst/>
                  <a:cxnLst/>
                  <a:rect l="l" t="t" r="r" b="b"/>
                  <a:pathLst>
                    <a:path w="232" h="137" extrusionOk="0">
                      <a:moveTo>
                        <a:pt x="136" y="0"/>
                      </a:moveTo>
                      <a:lnTo>
                        <a:pt x="0" y="73"/>
                      </a:lnTo>
                      <a:lnTo>
                        <a:pt x="94" y="136"/>
                      </a:lnTo>
                      <a:lnTo>
                        <a:pt x="231" y="52"/>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53"/>
                <p:cNvSpPr/>
                <p:nvPr/>
              </p:nvSpPr>
              <p:spPr>
                <a:xfrm>
                  <a:off x="5416200" y="1966063"/>
                  <a:ext cx="30775" cy="15325"/>
                </a:xfrm>
                <a:custGeom>
                  <a:avLst/>
                  <a:gdLst/>
                  <a:ahLst/>
                  <a:cxnLst/>
                  <a:rect l="l" t="t" r="r" b="b"/>
                  <a:pathLst>
                    <a:path w="1231" h="613" extrusionOk="0">
                      <a:moveTo>
                        <a:pt x="773" y="71"/>
                      </a:moveTo>
                      <a:cubicBezTo>
                        <a:pt x="833" y="71"/>
                        <a:pt x="894" y="87"/>
                        <a:pt x="946" y="119"/>
                      </a:cubicBezTo>
                      <a:cubicBezTo>
                        <a:pt x="1083" y="203"/>
                        <a:pt x="1020" y="297"/>
                        <a:pt x="852" y="402"/>
                      </a:cubicBezTo>
                      <a:cubicBezTo>
                        <a:pt x="841" y="402"/>
                        <a:pt x="684" y="360"/>
                        <a:pt x="610" y="318"/>
                      </a:cubicBezTo>
                      <a:cubicBezTo>
                        <a:pt x="495" y="245"/>
                        <a:pt x="484" y="192"/>
                        <a:pt x="600" y="119"/>
                      </a:cubicBezTo>
                      <a:cubicBezTo>
                        <a:pt x="653" y="87"/>
                        <a:pt x="713" y="71"/>
                        <a:pt x="773" y="71"/>
                      </a:cubicBezTo>
                      <a:close/>
                      <a:moveTo>
                        <a:pt x="747" y="0"/>
                      </a:moveTo>
                      <a:cubicBezTo>
                        <a:pt x="661" y="0"/>
                        <a:pt x="574" y="21"/>
                        <a:pt x="495" y="66"/>
                      </a:cubicBezTo>
                      <a:cubicBezTo>
                        <a:pt x="337" y="161"/>
                        <a:pt x="358" y="255"/>
                        <a:pt x="516" y="360"/>
                      </a:cubicBezTo>
                      <a:cubicBezTo>
                        <a:pt x="600" y="402"/>
                        <a:pt x="757" y="444"/>
                        <a:pt x="768" y="444"/>
                      </a:cubicBezTo>
                      <a:cubicBezTo>
                        <a:pt x="663" y="503"/>
                        <a:pt x="567" y="532"/>
                        <a:pt x="480" y="532"/>
                      </a:cubicBezTo>
                      <a:cubicBezTo>
                        <a:pt x="410" y="532"/>
                        <a:pt x="345" y="513"/>
                        <a:pt x="285" y="476"/>
                      </a:cubicBezTo>
                      <a:cubicBezTo>
                        <a:pt x="180" y="423"/>
                        <a:pt x="96" y="360"/>
                        <a:pt x="85" y="350"/>
                      </a:cubicBezTo>
                      <a:lnTo>
                        <a:pt x="1" y="392"/>
                      </a:lnTo>
                      <a:cubicBezTo>
                        <a:pt x="12" y="392"/>
                        <a:pt x="96" y="465"/>
                        <a:pt x="201" y="528"/>
                      </a:cubicBezTo>
                      <a:cubicBezTo>
                        <a:pt x="293" y="582"/>
                        <a:pt x="388" y="613"/>
                        <a:pt x="493" y="613"/>
                      </a:cubicBezTo>
                      <a:cubicBezTo>
                        <a:pt x="615" y="613"/>
                        <a:pt x="752" y="571"/>
                        <a:pt x="915" y="476"/>
                      </a:cubicBezTo>
                      <a:cubicBezTo>
                        <a:pt x="1156" y="329"/>
                        <a:pt x="1230" y="192"/>
                        <a:pt x="1030" y="77"/>
                      </a:cubicBezTo>
                      <a:cubicBezTo>
                        <a:pt x="942" y="27"/>
                        <a:pt x="844" y="0"/>
                        <a:pt x="7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53"/>
                <p:cNvSpPr/>
                <p:nvPr/>
              </p:nvSpPr>
              <p:spPr>
                <a:xfrm>
                  <a:off x="5331900" y="1973988"/>
                  <a:ext cx="11050" cy="6350"/>
                </a:xfrm>
                <a:custGeom>
                  <a:avLst/>
                  <a:gdLst/>
                  <a:ahLst/>
                  <a:cxnLst/>
                  <a:rect l="l" t="t" r="r" b="b"/>
                  <a:pathLst>
                    <a:path w="442" h="254" extrusionOk="0">
                      <a:moveTo>
                        <a:pt x="85" y="1"/>
                      </a:moveTo>
                      <a:lnTo>
                        <a:pt x="0" y="54"/>
                      </a:lnTo>
                      <a:lnTo>
                        <a:pt x="368" y="253"/>
                      </a:lnTo>
                      <a:lnTo>
                        <a:pt x="442" y="211"/>
                      </a:lnTo>
                      <a:lnTo>
                        <a:pt x="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53"/>
                <p:cNvSpPr/>
                <p:nvPr/>
              </p:nvSpPr>
              <p:spPr>
                <a:xfrm>
                  <a:off x="5391800" y="2007713"/>
                  <a:ext cx="29950" cy="15500"/>
                </a:xfrm>
                <a:custGeom>
                  <a:avLst/>
                  <a:gdLst/>
                  <a:ahLst/>
                  <a:cxnLst/>
                  <a:rect l="l" t="t" r="r" b="b"/>
                  <a:pathLst>
                    <a:path w="1198" h="620" extrusionOk="0">
                      <a:moveTo>
                        <a:pt x="758" y="76"/>
                      </a:moveTo>
                      <a:cubicBezTo>
                        <a:pt x="821" y="76"/>
                        <a:pt x="873" y="93"/>
                        <a:pt x="925" y="123"/>
                      </a:cubicBezTo>
                      <a:cubicBezTo>
                        <a:pt x="1061" y="197"/>
                        <a:pt x="1051" y="270"/>
                        <a:pt x="788" y="428"/>
                      </a:cubicBezTo>
                      <a:cubicBezTo>
                        <a:pt x="638" y="509"/>
                        <a:pt x="532" y="542"/>
                        <a:pt x="445" y="542"/>
                      </a:cubicBezTo>
                      <a:cubicBezTo>
                        <a:pt x="385" y="542"/>
                        <a:pt x="334" y="527"/>
                        <a:pt x="283" y="501"/>
                      </a:cubicBezTo>
                      <a:cubicBezTo>
                        <a:pt x="157" y="428"/>
                        <a:pt x="157" y="344"/>
                        <a:pt x="399" y="207"/>
                      </a:cubicBezTo>
                      <a:cubicBezTo>
                        <a:pt x="555" y="113"/>
                        <a:pt x="667" y="76"/>
                        <a:pt x="758" y="76"/>
                      </a:cubicBezTo>
                      <a:close/>
                      <a:moveTo>
                        <a:pt x="752" y="0"/>
                      </a:moveTo>
                      <a:cubicBezTo>
                        <a:pt x="628" y="0"/>
                        <a:pt x="485" y="46"/>
                        <a:pt x="304" y="155"/>
                      </a:cubicBezTo>
                      <a:cubicBezTo>
                        <a:pt x="0" y="323"/>
                        <a:pt x="21" y="438"/>
                        <a:pt x="199" y="543"/>
                      </a:cubicBezTo>
                      <a:cubicBezTo>
                        <a:pt x="285" y="591"/>
                        <a:pt x="371" y="619"/>
                        <a:pt x="467" y="619"/>
                      </a:cubicBezTo>
                      <a:cubicBezTo>
                        <a:pt x="584" y="619"/>
                        <a:pt x="716" y="578"/>
                        <a:pt x="883" y="480"/>
                      </a:cubicBezTo>
                      <a:cubicBezTo>
                        <a:pt x="1198" y="291"/>
                        <a:pt x="1187" y="186"/>
                        <a:pt x="1009" y="71"/>
                      </a:cubicBezTo>
                      <a:cubicBezTo>
                        <a:pt x="928" y="26"/>
                        <a:pt x="845" y="0"/>
                        <a:pt x="7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53"/>
                <p:cNvSpPr/>
                <p:nvPr/>
              </p:nvSpPr>
              <p:spPr>
                <a:xfrm>
                  <a:off x="5384425" y="2011813"/>
                  <a:ext cx="5800" cy="3450"/>
                </a:xfrm>
                <a:custGeom>
                  <a:avLst/>
                  <a:gdLst/>
                  <a:ahLst/>
                  <a:cxnLst/>
                  <a:rect l="l" t="t" r="r" b="b"/>
                  <a:pathLst>
                    <a:path w="232" h="138" extrusionOk="0">
                      <a:moveTo>
                        <a:pt x="137" y="1"/>
                      </a:moveTo>
                      <a:lnTo>
                        <a:pt x="1" y="75"/>
                      </a:lnTo>
                      <a:lnTo>
                        <a:pt x="95" y="138"/>
                      </a:lnTo>
                      <a:lnTo>
                        <a:pt x="232" y="54"/>
                      </a:lnTo>
                      <a:lnTo>
                        <a:pt x="1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53"/>
                <p:cNvSpPr/>
                <p:nvPr/>
              </p:nvSpPr>
              <p:spPr>
                <a:xfrm>
                  <a:off x="5368150" y="1993188"/>
                  <a:ext cx="31275" cy="16600"/>
                </a:xfrm>
                <a:custGeom>
                  <a:avLst/>
                  <a:gdLst/>
                  <a:ahLst/>
                  <a:cxnLst/>
                  <a:rect l="l" t="t" r="r" b="b"/>
                  <a:pathLst>
                    <a:path w="1251" h="664" extrusionOk="0">
                      <a:moveTo>
                        <a:pt x="788" y="0"/>
                      </a:moveTo>
                      <a:lnTo>
                        <a:pt x="368" y="221"/>
                      </a:lnTo>
                      <a:lnTo>
                        <a:pt x="410" y="263"/>
                      </a:lnTo>
                      <a:cubicBezTo>
                        <a:pt x="421" y="274"/>
                        <a:pt x="557" y="295"/>
                        <a:pt x="652" y="347"/>
                      </a:cubicBezTo>
                      <a:cubicBezTo>
                        <a:pt x="746" y="410"/>
                        <a:pt x="778" y="463"/>
                        <a:pt x="662" y="536"/>
                      </a:cubicBezTo>
                      <a:cubicBezTo>
                        <a:pt x="601" y="571"/>
                        <a:pt x="541" y="587"/>
                        <a:pt x="482" y="587"/>
                      </a:cubicBezTo>
                      <a:cubicBezTo>
                        <a:pt x="417" y="587"/>
                        <a:pt x="354" y="569"/>
                        <a:pt x="295" y="536"/>
                      </a:cubicBezTo>
                      <a:cubicBezTo>
                        <a:pt x="200" y="484"/>
                        <a:pt x="84" y="389"/>
                        <a:pt x="84" y="389"/>
                      </a:cubicBezTo>
                      <a:lnTo>
                        <a:pt x="0" y="421"/>
                      </a:lnTo>
                      <a:cubicBezTo>
                        <a:pt x="11" y="431"/>
                        <a:pt x="105" y="526"/>
                        <a:pt x="232" y="589"/>
                      </a:cubicBezTo>
                      <a:cubicBezTo>
                        <a:pt x="312" y="637"/>
                        <a:pt x="401" y="663"/>
                        <a:pt x="495" y="663"/>
                      </a:cubicBezTo>
                      <a:cubicBezTo>
                        <a:pt x="583" y="663"/>
                        <a:pt x="675" y="640"/>
                        <a:pt x="767" y="589"/>
                      </a:cubicBezTo>
                      <a:cubicBezTo>
                        <a:pt x="935" y="484"/>
                        <a:pt x="893" y="400"/>
                        <a:pt x="746" y="305"/>
                      </a:cubicBezTo>
                      <a:cubicBezTo>
                        <a:pt x="652" y="253"/>
                        <a:pt x="515" y="232"/>
                        <a:pt x="505" y="232"/>
                      </a:cubicBezTo>
                      <a:lnTo>
                        <a:pt x="788" y="94"/>
                      </a:lnTo>
                      <a:lnTo>
                        <a:pt x="1166" y="316"/>
                      </a:lnTo>
                      <a:lnTo>
                        <a:pt x="1250" y="263"/>
                      </a:lnTo>
                      <a:lnTo>
                        <a:pt x="7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53"/>
                <p:cNvSpPr/>
                <p:nvPr/>
              </p:nvSpPr>
              <p:spPr>
                <a:xfrm>
                  <a:off x="5351075" y="1983463"/>
                  <a:ext cx="30225" cy="18400"/>
                </a:xfrm>
                <a:custGeom>
                  <a:avLst/>
                  <a:gdLst/>
                  <a:ahLst/>
                  <a:cxnLst/>
                  <a:rect l="l" t="t" r="r" b="b"/>
                  <a:pathLst>
                    <a:path w="1209" h="736" extrusionOk="0">
                      <a:moveTo>
                        <a:pt x="767" y="0"/>
                      </a:moveTo>
                      <a:lnTo>
                        <a:pt x="704" y="53"/>
                      </a:lnTo>
                      <a:cubicBezTo>
                        <a:pt x="704" y="53"/>
                        <a:pt x="841" y="105"/>
                        <a:pt x="925" y="158"/>
                      </a:cubicBezTo>
                      <a:cubicBezTo>
                        <a:pt x="1041" y="221"/>
                        <a:pt x="1062" y="273"/>
                        <a:pt x="957" y="336"/>
                      </a:cubicBezTo>
                      <a:cubicBezTo>
                        <a:pt x="873" y="389"/>
                        <a:pt x="746" y="389"/>
                        <a:pt x="546" y="389"/>
                      </a:cubicBezTo>
                      <a:lnTo>
                        <a:pt x="74" y="399"/>
                      </a:lnTo>
                      <a:lnTo>
                        <a:pt x="0" y="441"/>
                      </a:lnTo>
                      <a:lnTo>
                        <a:pt x="504" y="736"/>
                      </a:lnTo>
                      <a:lnTo>
                        <a:pt x="578" y="684"/>
                      </a:lnTo>
                      <a:lnTo>
                        <a:pt x="189" y="462"/>
                      </a:lnTo>
                      <a:lnTo>
                        <a:pt x="609" y="452"/>
                      </a:lnTo>
                      <a:cubicBezTo>
                        <a:pt x="652" y="454"/>
                        <a:pt x="692" y="456"/>
                        <a:pt x="729" y="456"/>
                      </a:cubicBezTo>
                      <a:cubicBezTo>
                        <a:pt x="871" y="456"/>
                        <a:pt x="969" y="437"/>
                        <a:pt x="1062" y="378"/>
                      </a:cubicBezTo>
                      <a:cubicBezTo>
                        <a:pt x="1209" y="294"/>
                        <a:pt x="1188" y="210"/>
                        <a:pt x="1030" y="116"/>
                      </a:cubicBezTo>
                      <a:cubicBezTo>
                        <a:pt x="915" y="53"/>
                        <a:pt x="778" y="11"/>
                        <a:pt x="7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53"/>
                <p:cNvSpPr/>
                <p:nvPr/>
              </p:nvSpPr>
              <p:spPr>
                <a:xfrm>
                  <a:off x="5304050" y="2013313"/>
                  <a:ext cx="30500" cy="15250"/>
                </a:xfrm>
                <a:custGeom>
                  <a:avLst/>
                  <a:gdLst/>
                  <a:ahLst/>
                  <a:cxnLst/>
                  <a:rect l="l" t="t" r="r" b="b"/>
                  <a:pathLst>
                    <a:path w="1220" h="610" extrusionOk="0">
                      <a:moveTo>
                        <a:pt x="379" y="204"/>
                      </a:moveTo>
                      <a:cubicBezTo>
                        <a:pt x="389" y="204"/>
                        <a:pt x="526" y="235"/>
                        <a:pt x="610" y="288"/>
                      </a:cubicBezTo>
                      <a:cubicBezTo>
                        <a:pt x="725" y="351"/>
                        <a:pt x="736" y="424"/>
                        <a:pt x="631" y="487"/>
                      </a:cubicBezTo>
                      <a:cubicBezTo>
                        <a:pt x="573" y="519"/>
                        <a:pt x="513" y="535"/>
                        <a:pt x="451" y="535"/>
                      </a:cubicBezTo>
                      <a:cubicBezTo>
                        <a:pt x="389" y="535"/>
                        <a:pt x="326" y="519"/>
                        <a:pt x="263" y="487"/>
                      </a:cubicBezTo>
                      <a:cubicBezTo>
                        <a:pt x="137" y="403"/>
                        <a:pt x="211" y="298"/>
                        <a:pt x="379" y="204"/>
                      </a:cubicBezTo>
                      <a:close/>
                      <a:moveTo>
                        <a:pt x="730" y="1"/>
                      </a:moveTo>
                      <a:cubicBezTo>
                        <a:pt x="606" y="1"/>
                        <a:pt x="468" y="40"/>
                        <a:pt x="316" y="130"/>
                      </a:cubicBezTo>
                      <a:cubicBezTo>
                        <a:pt x="64" y="277"/>
                        <a:pt x="1" y="414"/>
                        <a:pt x="190" y="529"/>
                      </a:cubicBezTo>
                      <a:cubicBezTo>
                        <a:pt x="281" y="583"/>
                        <a:pt x="376" y="610"/>
                        <a:pt x="469" y="610"/>
                      </a:cubicBezTo>
                      <a:cubicBezTo>
                        <a:pt x="557" y="610"/>
                        <a:pt x="644" y="586"/>
                        <a:pt x="725" y="540"/>
                      </a:cubicBezTo>
                      <a:cubicBezTo>
                        <a:pt x="883" y="445"/>
                        <a:pt x="872" y="340"/>
                        <a:pt x="704" y="246"/>
                      </a:cubicBezTo>
                      <a:cubicBezTo>
                        <a:pt x="620" y="193"/>
                        <a:pt x="463" y="162"/>
                        <a:pt x="452" y="162"/>
                      </a:cubicBezTo>
                      <a:cubicBezTo>
                        <a:pt x="555" y="102"/>
                        <a:pt x="654" y="72"/>
                        <a:pt x="748" y="72"/>
                      </a:cubicBezTo>
                      <a:cubicBezTo>
                        <a:pt x="817" y="72"/>
                        <a:pt x="884" y="88"/>
                        <a:pt x="946" y="120"/>
                      </a:cubicBezTo>
                      <a:cubicBezTo>
                        <a:pt x="1041" y="183"/>
                        <a:pt x="1125" y="246"/>
                        <a:pt x="1136" y="256"/>
                      </a:cubicBezTo>
                      <a:lnTo>
                        <a:pt x="1220" y="214"/>
                      </a:lnTo>
                      <a:cubicBezTo>
                        <a:pt x="1209" y="214"/>
                        <a:pt x="1125" y="141"/>
                        <a:pt x="1020" y="78"/>
                      </a:cubicBezTo>
                      <a:cubicBezTo>
                        <a:pt x="932" y="29"/>
                        <a:pt x="836" y="1"/>
                        <a:pt x="7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53"/>
                <p:cNvSpPr/>
                <p:nvPr/>
              </p:nvSpPr>
              <p:spPr>
                <a:xfrm>
                  <a:off x="5326900" y="2026238"/>
                  <a:ext cx="29725" cy="15400"/>
                </a:xfrm>
                <a:custGeom>
                  <a:avLst/>
                  <a:gdLst/>
                  <a:ahLst/>
                  <a:cxnLst/>
                  <a:rect l="l" t="t" r="r" b="b"/>
                  <a:pathLst>
                    <a:path w="1189" h="616" extrusionOk="0">
                      <a:moveTo>
                        <a:pt x="756" y="73"/>
                      </a:moveTo>
                      <a:cubicBezTo>
                        <a:pt x="815" y="73"/>
                        <a:pt x="866" y="89"/>
                        <a:pt x="915" y="117"/>
                      </a:cubicBezTo>
                      <a:cubicBezTo>
                        <a:pt x="1051" y="201"/>
                        <a:pt x="1041" y="275"/>
                        <a:pt x="778" y="422"/>
                      </a:cubicBezTo>
                      <a:cubicBezTo>
                        <a:pt x="637" y="509"/>
                        <a:pt x="531" y="544"/>
                        <a:pt x="443" y="544"/>
                      </a:cubicBezTo>
                      <a:cubicBezTo>
                        <a:pt x="380" y="544"/>
                        <a:pt x="326" y="526"/>
                        <a:pt x="274" y="496"/>
                      </a:cubicBezTo>
                      <a:cubicBezTo>
                        <a:pt x="148" y="422"/>
                        <a:pt x="148" y="349"/>
                        <a:pt x="390" y="201"/>
                      </a:cubicBezTo>
                      <a:cubicBezTo>
                        <a:pt x="550" y="112"/>
                        <a:pt x="663" y="73"/>
                        <a:pt x="756" y="73"/>
                      </a:cubicBezTo>
                      <a:close/>
                      <a:moveTo>
                        <a:pt x="739" y="1"/>
                      </a:moveTo>
                      <a:cubicBezTo>
                        <a:pt x="618" y="1"/>
                        <a:pt x="476" y="44"/>
                        <a:pt x="295" y="149"/>
                      </a:cubicBezTo>
                      <a:cubicBezTo>
                        <a:pt x="0" y="327"/>
                        <a:pt x="11" y="443"/>
                        <a:pt x="190" y="549"/>
                      </a:cubicBezTo>
                      <a:cubicBezTo>
                        <a:pt x="269" y="590"/>
                        <a:pt x="351" y="615"/>
                        <a:pt x="446" y="615"/>
                      </a:cubicBezTo>
                      <a:cubicBezTo>
                        <a:pt x="565" y="615"/>
                        <a:pt x="702" y="575"/>
                        <a:pt x="873" y="475"/>
                      </a:cubicBezTo>
                      <a:cubicBezTo>
                        <a:pt x="1188" y="296"/>
                        <a:pt x="1177" y="180"/>
                        <a:pt x="999" y="75"/>
                      </a:cubicBezTo>
                      <a:cubicBezTo>
                        <a:pt x="919" y="29"/>
                        <a:pt x="836"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53"/>
                <p:cNvSpPr/>
                <p:nvPr/>
              </p:nvSpPr>
              <p:spPr>
                <a:xfrm>
                  <a:off x="5319300" y="2030213"/>
                  <a:ext cx="5800" cy="3450"/>
                </a:xfrm>
                <a:custGeom>
                  <a:avLst/>
                  <a:gdLst/>
                  <a:ahLst/>
                  <a:cxnLst/>
                  <a:rect l="l" t="t" r="r" b="b"/>
                  <a:pathLst>
                    <a:path w="232" h="138" extrusionOk="0">
                      <a:moveTo>
                        <a:pt x="136" y="0"/>
                      </a:moveTo>
                      <a:lnTo>
                        <a:pt x="0" y="84"/>
                      </a:lnTo>
                      <a:lnTo>
                        <a:pt x="94" y="137"/>
                      </a:lnTo>
                      <a:lnTo>
                        <a:pt x="231" y="6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53"/>
                <p:cNvSpPr/>
                <p:nvPr/>
              </p:nvSpPr>
              <p:spPr>
                <a:xfrm>
                  <a:off x="5343450" y="2035963"/>
                  <a:ext cx="29975" cy="15350"/>
                </a:xfrm>
                <a:custGeom>
                  <a:avLst/>
                  <a:gdLst/>
                  <a:ahLst/>
                  <a:cxnLst/>
                  <a:rect l="l" t="t" r="r" b="b"/>
                  <a:pathLst>
                    <a:path w="1199" h="614" extrusionOk="0">
                      <a:moveTo>
                        <a:pt x="759" y="70"/>
                      </a:moveTo>
                      <a:cubicBezTo>
                        <a:pt x="821" y="70"/>
                        <a:pt x="874" y="87"/>
                        <a:pt x="925" y="118"/>
                      </a:cubicBezTo>
                      <a:cubicBezTo>
                        <a:pt x="1051" y="191"/>
                        <a:pt x="1041" y="275"/>
                        <a:pt x="778" y="422"/>
                      </a:cubicBezTo>
                      <a:cubicBezTo>
                        <a:pt x="636" y="508"/>
                        <a:pt x="531" y="544"/>
                        <a:pt x="444" y="544"/>
                      </a:cubicBezTo>
                      <a:cubicBezTo>
                        <a:pt x="383" y="544"/>
                        <a:pt x="332" y="526"/>
                        <a:pt x="284" y="496"/>
                      </a:cubicBezTo>
                      <a:cubicBezTo>
                        <a:pt x="158" y="422"/>
                        <a:pt x="148" y="349"/>
                        <a:pt x="400" y="202"/>
                      </a:cubicBezTo>
                      <a:cubicBezTo>
                        <a:pt x="556" y="108"/>
                        <a:pt x="667" y="70"/>
                        <a:pt x="759" y="70"/>
                      </a:cubicBezTo>
                      <a:close/>
                      <a:moveTo>
                        <a:pt x="738" y="0"/>
                      </a:moveTo>
                      <a:cubicBezTo>
                        <a:pt x="617" y="0"/>
                        <a:pt x="475" y="44"/>
                        <a:pt x="295" y="149"/>
                      </a:cubicBezTo>
                      <a:cubicBezTo>
                        <a:pt x="1" y="317"/>
                        <a:pt x="22" y="433"/>
                        <a:pt x="200" y="538"/>
                      </a:cubicBezTo>
                      <a:cubicBezTo>
                        <a:pt x="281" y="585"/>
                        <a:pt x="366" y="613"/>
                        <a:pt x="462" y="613"/>
                      </a:cubicBezTo>
                      <a:cubicBezTo>
                        <a:pt x="579" y="613"/>
                        <a:pt x="711" y="572"/>
                        <a:pt x="872" y="475"/>
                      </a:cubicBezTo>
                      <a:cubicBezTo>
                        <a:pt x="1199" y="286"/>
                        <a:pt x="1188" y="181"/>
                        <a:pt x="999" y="76"/>
                      </a:cubicBezTo>
                      <a:cubicBezTo>
                        <a:pt x="919" y="29"/>
                        <a:pt x="835" y="0"/>
                        <a:pt x="7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2" name="Google Shape;852;p53"/>
              <p:cNvGrpSpPr/>
              <p:nvPr/>
            </p:nvGrpSpPr>
            <p:grpSpPr>
              <a:xfrm>
                <a:off x="3028945" y="2740526"/>
                <a:ext cx="1960580" cy="1159377"/>
                <a:chOff x="4923200" y="1561363"/>
                <a:chExt cx="975025" cy="576575"/>
              </a:xfrm>
            </p:grpSpPr>
            <p:sp>
              <p:nvSpPr>
                <p:cNvPr id="853" name="Google Shape;853;p53"/>
                <p:cNvSpPr/>
                <p:nvPr/>
              </p:nvSpPr>
              <p:spPr>
                <a:xfrm>
                  <a:off x="4923200" y="1561363"/>
                  <a:ext cx="975025" cy="576575"/>
                </a:xfrm>
                <a:custGeom>
                  <a:avLst/>
                  <a:gdLst/>
                  <a:ahLst/>
                  <a:cxnLst/>
                  <a:rect l="l" t="t" r="r" b="b"/>
                  <a:pathLst>
                    <a:path w="39001" h="23063" extrusionOk="0">
                      <a:moveTo>
                        <a:pt x="24607" y="0"/>
                      </a:moveTo>
                      <a:lnTo>
                        <a:pt x="21" y="14289"/>
                      </a:lnTo>
                      <a:cubicBezTo>
                        <a:pt x="409" y="14510"/>
                        <a:pt x="0" y="14752"/>
                        <a:pt x="388" y="14972"/>
                      </a:cubicBezTo>
                      <a:cubicBezTo>
                        <a:pt x="550" y="15068"/>
                        <a:pt x="714" y="15082"/>
                        <a:pt x="880" y="15082"/>
                      </a:cubicBezTo>
                      <a:cubicBezTo>
                        <a:pt x="953" y="15082"/>
                        <a:pt x="1026" y="15080"/>
                        <a:pt x="1099" y="15080"/>
                      </a:cubicBezTo>
                      <a:cubicBezTo>
                        <a:pt x="1259" y="15080"/>
                        <a:pt x="1419" y="15093"/>
                        <a:pt x="1576" y="15182"/>
                      </a:cubicBezTo>
                      <a:cubicBezTo>
                        <a:pt x="1964" y="15403"/>
                        <a:pt x="1544" y="15644"/>
                        <a:pt x="1933" y="15876"/>
                      </a:cubicBezTo>
                      <a:cubicBezTo>
                        <a:pt x="2086" y="15963"/>
                        <a:pt x="2244" y="15978"/>
                        <a:pt x="2403" y="15978"/>
                      </a:cubicBezTo>
                      <a:cubicBezTo>
                        <a:pt x="2489" y="15978"/>
                        <a:pt x="2575" y="15973"/>
                        <a:pt x="2661" y="15973"/>
                      </a:cubicBezTo>
                      <a:cubicBezTo>
                        <a:pt x="2820" y="15973"/>
                        <a:pt x="2978" y="15989"/>
                        <a:pt x="3131" y="16076"/>
                      </a:cubicBezTo>
                      <a:cubicBezTo>
                        <a:pt x="3519" y="16307"/>
                        <a:pt x="3099" y="16548"/>
                        <a:pt x="3488" y="16769"/>
                      </a:cubicBezTo>
                      <a:cubicBezTo>
                        <a:pt x="3645" y="16858"/>
                        <a:pt x="3806" y="16872"/>
                        <a:pt x="3969" y="16872"/>
                      </a:cubicBezTo>
                      <a:cubicBezTo>
                        <a:pt x="4043" y="16872"/>
                        <a:pt x="4117" y="16869"/>
                        <a:pt x="4191" y="16869"/>
                      </a:cubicBezTo>
                      <a:cubicBezTo>
                        <a:pt x="4358" y="16869"/>
                        <a:pt x="4525" y="16883"/>
                        <a:pt x="4686" y="16979"/>
                      </a:cubicBezTo>
                      <a:cubicBezTo>
                        <a:pt x="5074" y="17199"/>
                        <a:pt x="4654" y="17441"/>
                        <a:pt x="5043" y="17662"/>
                      </a:cubicBezTo>
                      <a:cubicBezTo>
                        <a:pt x="5204" y="17757"/>
                        <a:pt x="5371" y="17772"/>
                        <a:pt x="5538" y="17772"/>
                      </a:cubicBezTo>
                      <a:cubicBezTo>
                        <a:pt x="5612" y="17772"/>
                        <a:pt x="5686" y="17769"/>
                        <a:pt x="5760" y="17769"/>
                      </a:cubicBezTo>
                      <a:cubicBezTo>
                        <a:pt x="5923" y="17769"/>
                        <a:pt x="6084" y="17783"/>
                        <a:pt x="6241" y="17872"/>
                      </a:cubicBezTo>
                      <a:cubicBezTo>
                        <a:pt x="6629" y="18093"/>
                        <a:pt x="6209" y="18334"/>
                        <a:pt x="6598" y="18565"/>
                      </a:cubicBezTo>
                      <a:cubicBezTo>
                        <a:pt x="6754" y="18654"/>
                        <a:pt x="6916" y="18668"/>
                        <a:pt x="7078" y="18668"/>
                      </a:cubicBezTo>
                      <a:cubicBezTo>
                        <a:pt x="7153" y="18668"/>
                        <a:pt x="7228" y="18665"/>
                        <a:pt x="7303" y="18665"/>
                      </a:cubicBezTo>
                      <a:cubicBezTo>
                        <a:pt x="7469" y="18665"/>
                        <a:pt x="7635" y="18680"/>
                        <a:pt x="7796" y="18775"/>
                      </a:cubicBezTo>
                      <a:cubicBezTo>
                        <a:pt x="8184" y="18996"/>
                        <a:pt x="7764" y="19238"/>
                        <a:pt x="8153" y="19459"/>
                      </a:cubicBezTo>
                      <a:cubicBezTo>
                        <a:pt x="8314" y="19554"/>
                        <a:pt x="8479" y="19569"/>
                        <a:pt x="8646" y="19569"/>
                      </a:cubicBezTo>
                      <a:cubicBezTo>
                        <a:pt x="8721" y="19569"/>
                        <a:pt x="8796" y="19566"/>
                        <a:pt x="8871" y="19566"/>
                      </a:cubicBezTo>
                      <a:cubicBezTo>
                        <a:pt x="9033" y="19566"/>
                        <a:pt x="9195" y="19580"/>
                        <a:pt x="9351" y="19669"/>
                      </a:cubicBezTo>
                      <a:cubicBezTo>
                        <a:pt x="9739" y="19889"/>
                        <a:pt x="9319" y="20131"/>
                        <a:pt x="9708" y="20362"/>
                      </a:cubicBezTo>
                      <a:cubicBezTo>
                        <a:pt x="9861" y="20449"/>
                        <a:pt x="10019" y="20464"/>
                        <a:pt x="10177" y="20464"/>
                      </a:cubicBezTo>
                      <a:cubicBezTo>
                        <a:pt x="10264" y="20464"/>
                        <a:pt x="10350" y="20460"/>
                        <a:pt x="10436" y="20460"/>
                      </a:cubicBezTo>
                      <a:cubicBezTo>
                        <a:pt x="10595" y="20460"/>
                        <a:pt x="10753" y="20475"/>
                        <a:pt x="10906" y="20562"/>
                      </a:cubicBezTo>
                      <a:cubicBezTo>
                        <a:pt x="11294" y="20793"/>
                        <a:pt x="10874" y="21035"/>
                        <a:pt x="11263" y="21255"/>
                      </a:cubicBezTo>
                      <a:cubicBezTo>
                        <a:pt x="11424" y="21351"/>
                        <a:pt x="11591" y="21365"/>
                        <a:pt x="11758" y="21365"/>
                      </a:cubicBezTo>
                      <a:cubicBezTo>
                        <a:pt x="11832" y="21365"/>
                        <a:pt x="11906" y="21363"/>
                        <a:pt x="11980" y="21363"/>
                      </a:cubicBezTo>
                      <a:cubicBezTo>
                        <a:pt x="12143" y="21363"/>
                        <a:pt x="12304" y="21376"/>
                        <a:pt x="12461" y="21465"/>
                      </a:cubicBezTo>
                      <a:cubicBezTo>
                        <a:pt x="12849" y="21696"/>
                        <a:pt x="12440" y="21927"/>
                        <a:pt x="12828" y="22159"/>
                      </a:cubicBezTo>
                      <a:cubicBezTo>
                        <a:pt x="12985" y="22247"/>
                        <a:pt x="13145" y="22261"/>
                        <a:pt x="13305" y="22261"/>
                      </a:cubicBezTo>
                      <a:cubicBezTo>
                        <a:pt x="13379" y="22261"/>
                        <a:pt x="13453" y="22259"/>
                        <a:pt x="13526" y="22259"/>
                      </a:cubicBezTo>
                      <a:cubicBezTo>
                        <a:pt x="13691" y="22259"/>
                        <a:pt x="13855" y="22273"/>
                        <a:pt x="14016" y="22369"/>
                      </a:cubicBezTo>
                      <a:cubicBezTo>
                        <a:pt x="14415" y="22590"/>
                        <a:pt x="13995" y="22831"/>
                        <a:pt x="14383" y="23062"/>
                      </a:cubicBezTo>
                      <a:lnTo>
                        <a:pt x="38969" y="8763"/>
                      </a:lnTo>
                      <a:cubicBezTo>
                        <a:pt x="38581" y="8542"/>
                        <a:pt x="39001" y="8301"/>
                        <a:pt x="38612" y="8080"/>
                      </a:cubicBezTo>
                      <a:cubicBezTo>
                        <a:pt x="38451" y="7984"/>
                        <a:pt x="38286" y="7969"/>
                        <a:pt x="38119" y="7969"/>
                      </a:cubicBezTo>
                      <a:cubicBezTo>
                        <a:pt x="38044" y="7969"/>
                        <a:pt x="37969" y="7972"/>
                        <a:pt x="37894" y="7972"/>
                      </a:cubicBezTo>
                      <a:cubicBezTo>
                        <a:pt x="37732" y="7972"/>
                        <a:pt x="37571" y="7958"/>
                        <a:pt x="37414" y="7869"/>
                      </a:cubicBezTo>
                      <a:cubicBezTo>
                        <a:pt x="37026" y="7638"/>
                        <a:pt x="37435" y="7407"/>
                        <a:pt x="37047" y="7176"/>
                      </a:cubicBezTo>
                      <a:cubicBezTo>
                        <a:pt x="36890" y="7087"/>
                        <a:pt x="36730" y="7073"/>
                        <a:pt x="36569" y="7073"/>
                      </a:cubicBezTo>
                      <a:cubicBezTo>
                        <a:pt x="36496" y="7073"/>
                        <a:pt x="36423" y="7076"/>
                        <a:pt x="36350" y="7076"/>
                      </a:cubicBezTo>
                      <a:cubicBezTo>
                        <a:pt x="36185" y="7076"/>
                        <a:pt x="36020" y="7062"/>
                        <a:pt x="35859" y="6966"/>
                      </a:cubicBezTo>
                      <a:cubicBezTo>
                        <a:pt x="35471" y="6746"/>
                        <a:pt x="35880" y="6504"/>
                        <a:pt x="35492" y="6272"/>
                      </a:cubicBezTo>
                      <a:cubicBezTo>
                        <a:pt x="35339" y="6186"/>
                        <a:pt x="35182" y="6171"/>
                        <a:pt x="35026" y="6171"/>
                      </a:cubicBezTo>
                      <a:cubicBezTo>
                        <a:pt x="34941" y="6171"/>
                        <a:pt x="34855" y="6175"/>
                        <a:pt x="34770" y="6175"/>
                      </a:cubicBezTo>
                      <a:cubicBezTo>
                        <a:pt x="34613" y="6175"/>
                        <a:pt x="34457" y="6160"/>
                        <a:pt x="34304" y="6073"/>
                      </a:cubicBezTo>
                      <a:cubicBezTo>
                        <a:pt x="33916" y="5842"/>
                        <a:pt x="34325" y="5600"/>
                        <a:pt x="33937" y="5380"/>
                      </a:cubicBezTo>
                      <a:cubicBezTo>
                        <a:pt x="33780" y="5291"/>
                        <a:pt x="33620" y="5277"/>
                        <a:pt x="33460" y="5277"/>
                      </a:cubicBezTo>
                      <a:cubicBezTo>
                        <a:pt x="33386" y="5277"/>
                        <a:pt x="33312" y="5280"/>
                        <a:pt x="33239" y="5280"/>
                      </a:cubicBezTo>
                      <a:cubicBezTo>
                        <a:pt x="33074" y="5280"/>
                        <a:pt x="32910" y="5265"/>
                        <a:pt x="32749" y="5170"/>
                      </a:cubicBezTo>
                      <a:cubicBezTo>
                        <a:pt x="32361" y="4949"/>
                        <a:pt x="32770" y="4707"/>
                        <a:pt x="32382" y="4486"/>
                      </a:cubicBezTo>
                      <a:cubicBezTo>
                        <a:pt x="32221" y="4391"/>
                        <a:pt x="32057" y="4376"/>
                        <a:pt x="31892" y="4376"/>
                      </a:cubicBezTo>
                      <a:cubicBezTo>
                        <a:pt x="31818" y="4376"/>
                        <a:pt x="31744" y="4379"/>
                        <a:pt x="31671" y="4379"/>
                      </a:cubicBezTo>
                      <a:cubicBezTo>
                        <a:pt x="31510" y="4379"/>
                        <a:pt x="31351" y="4365"/>
                        <a:pt x="31194" y="4276"/>
                      </a:cubicBezTo>
                      <a:cubicBezTo>
                        <a:pt x="30806" y="4045"/>
                        <a:pt x="31215" y="3804"/>
                        <a:pt x="30827" y="3583"/>
                      </a:cubicBezTo>
                      <a:cubicBezTo>
                        <a:pt x="30670" y="3494"/>
                        <a:pt x="30510" y="3480"/>
                        <a:pt x="30349" y="3480"/>
                      </a:cubicBezTo>
                      <a:cubicBezTo>
                        <a:pt x="30276" y="3480"/>
                        <a:pt x="30203" y="3483"/>
                        <a:pt x="30130" y="3483"/>
                      </a:cubicBezTo>
                      <a:cubicBezTo>
                        <a:pt x="29965" y="3483"/>
                        <a:pt x="29800" y="3468"/>
                        <a:pt x="29639" y="3373"/>
                      </a:cubicBezTo>
                      <a:cubicBezTo>
                        <a:pt x="29251" y="3152"/>
                        <a:pt x="29660" y="2910"/>
                        <a:pt x="29272" y="2690"/>
                      </a:cubicBezTo>
                      <a:cubicBezTo>
                        <a:pt x="29110" y="2594"/>
                        <a:pt x="28946" y="2580"/>
                        <a:pt x="28780" y="2580"/>
                      </a:cubicBezTo>
                      <a:cubicBezTo>
                        <a:pt x="28707" y="2580"/>
                        <a:pt x="28634" y="2582"/>
                        <a:pt x="28561" y="2582"/>
                      </a:cubicBezTo>
                      <a:cubicBezTo>
                        <a:pt x="28401" y="2582"/>
                        <a:pt x="28241" y="2569"/>
                        <a:pt x="28084" y="2480"/>
                      </a:cubicBezTo>
                      <a:cubicBezTo>
                        <a:pt x="27696" y="2249"/>
                        <a:pt x="28105" y="2018"/>
                        <a:pt x="27717" y="1786"/>
                      </a:cubicBezTo>
                      <a:cubicBezTo>
                        <a:pt x="27560" y="1698"/>
                        <a:pt x="27401" y="1684"/>
                        <a:pt x="27240" y="1684"/>
                      </a:cubicBezTo>
                      <a:cubicBezTo>
                        <a:pt x="27166" y="1684"/>
                        <a:pt x="27092" y="1686"/>
                        <a:pt x="27019" y="1686"/>
                      </a:cubicBezTo>
                      <a:cubicBezTo>
                        <a:pt x="26854" y="1686"/>
                        <a:pt x="26690" y="1672"/>
                        <a:pt x="26529" y="1576"/>
                      </a:cubicBezTo>
                      <a:cubicBezTo>
                        <a:pt x="26141" y="1355"/>
                        <a:pt x="26550" y="1114"/>
                        <a:pt x="26162" y="893"/>
                      </a:cubicBezTo>
                      <a:cubicBezTo>
                        <a:pt x="25997" y="800"/>
                        <a:pt x="25829" y="787"/>
                        <a:pt x="25660" y="787"/>
                      </a:cubicBezTo>
                      <a:cubicBezTo>
                        <a:pt x="25599" y="787"/>
                        <a:pt x="25538" y="789"/>
                        <a:pt x="25477" y="789"/>
                      </a:cubicBezTo>
                      <a:cubicBezTo>
                        <a:pt x="25308" y="789"/>
                        <a:pt x="25139" y="777"/>
                        <a:pt x="24974" y="683"/>
                      </a:cubicBezTo>
                      <a:cubicBezTo>
                        <a:pt x="24586" y="463"/>
                        <a:pt x="24995" y="220"/>
                        <a:pt x="24607" y="0"/>
                      </a:cubicBezTo>
                      <a:close/>
                    </a:path>
                  </a:pathLst>
                </a:custGeom>
                <a:solidFill>
                  <a:schemeClr val="lt1"/>
                </a:solidFill>
                <a:ln w="7350" cap="flat"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53"/>
                <p:cNvSpPr/>
                <p:nvPr/>
              </p:nvSpPr>
              <p:spPr>
                <a:xfrm>
                  <a:off x="5530725" y="1643313"/>
                  <a:ext cx="214650" cy="124525"/>
                </a:xfrm>
                <a:custGeom>
                  <a:avLst/>
                  <a:gdLst/>
                  <a:ahLst/>
                  <a:cxnLst/>
                  <a:rect l="l" t="t" r="r" b="b"/>
                  <a:pathLst>
                    <a:path w="8586" h="4981" fill="none" extrusionOk="0">
                      <a:moveTo>
                        <a:pt x="1" y="0"/>
                      </a:moveTo>
                      <a:lnTo>
                        <a:pt x="8585" y="4981"/>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53"/>
                <p:cNvSpPr/>
                <p:nvPr/>
              </p:nvSpPr>
              <p:spPr>
                <a:xfrm>
                  <a:off x="5501300" y="1661938"/>
                  <a:ext cx="214650" cy="124825"/>
                </a:xfrm>
                <a:custGeom>
                  <a:avLst/>
                  <a:gdLst/>
                  <a:ahLst/>
                  <a:cxnLst/>
                  <a:rect l="l" t="t" r="r" b="b"/>
                  <a:pathLst>
                    <a:path w="8586" h="4993" fill="none" extrusionOk="0">
                      <a:moveTo>
                        <a:pt x="1" y="1"/>
                      </a:moveTo>
                      <a:lnTo>
                        <a:pt x="8585" y="4992"/>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53"/>
                <p:cNvSpPr/>
                <p:nvPr/>
              </p:nvSpPr>
              <p:spPr>
                <a:xfrm>
                  <a:off x="5364725" y="1715813"/>
                  <a:ext cx="146075" cy="84850"/>
                </a:xfrm>
                <a:custGeom>
                  <a:avLst/>
                  <a:gdLst/>
                  <a:ahLst/>
                  <a:cxnLst/>
                  <a:rect l="l" t="t" r="r" b="b"/>
                  <a:pathLst>
                    <a:path w="5843" h="3394" fill="none" extrusionOk="0">
                      <a:moveTo>
                        <a:pt x="0" y="0"/>
                      </a:moveTo>
                      <a:lnTo>
                        <a:pt x="5842" y="3393"/>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53"/>
                <p:cNvSpPr/>
                <p:nvPr/>
              </p:nvSpPr>
              <p:spPr>
                <a:xfrm>
                  <a:off x="5323500" y="1741263"/>
                  <a:ext cx="146075" cy="84900"/>
                </a:xfrm>
                <a:custGeom>
                  <a:avLst/>
                  <a:gdLst/>
                  <a:ahLst/>
                  <a:cxnLst/>
                  <a:rect l="l" t="t" r="r" b="b"/>
                  <a:pathLst>
                    <a:path w="5843" h="3396" fill="none" extrusionOk="0">
                      <a:moveTo>
                        <a:pt x="0" y="1"/>
                      </a:moveTo>
                      <a:lnTo>
                        <a:pt x="5842" y="3395"/>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53"/>
                <p:cNvSpPr/>
                <p:nvPr/>
              </p:nvSpPr>
              <p:spPr>
                <a:xfrm>
                  <a:off x="5272275" y="1772013"/>
                  <a:ext cx="145800" cy="84850"/>
                </a:xfrm>
                <a:custGeom>
                  <a:avLst/>
                  <a:gdLst/>
                  <a:ahLst/>
                  <a:cxnLst/>
                  <a:rect l="l" t="t" r="r" b="b"/>
                  <a:pathLst>
                    <a:path w="5832" h="3394" fill="none" extrusionOk="0">
                      <a:moveTo>
                        <a:pt x="0" y="1"/>
                      </a:moveTo>
                      <a:lnTo>
                        <a:pt x="5832" y="3394"/>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53"/>
                <p:cNvSpPr/>
                <p:nvPr/>
              </p:nvSpPr>
              <p:spPr>
                <a:xfrm>
                  <a:off x="5225775" y="1799063"/>
                  <a:ext cx="146075" cy="84875"/>
                </a:xfrm>
                <a:custGeom>
                  <a:avLst/>
                  <a:gdLst/>
                  <a:ahLst/>
                  <a:cxnLst/>
                  <a:rect l="l" t="t" r="r" b="b"/>
                  <a:pathLst>
                    <a:path w="5843" h="3395" fill="none" extrusionOk="0">
                      <a:moveTo>
                        <a:pt x="1" y="0"/>
                      </a:moveTo>
                      <a:lnTo>
                        <a:pt x="5843" y="3395"/>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53"/>
                <p:cNvSpPr/>
                <p:nvPr/>
              </p:nvSpPr>
              <p:spPr>
                <a:xfrm>
                  <a:off x="5504450" y="1699763"/>
                  <a:ext cx="149750" cy="87000"/>
                </a:xfrm>
                <a:custGeom>
                  <a:avLst/>
                  <a:gdLst/>
                  <a:ahLst/>
                  <a:cxnLst/>
                  <a:rect l="l" t="t" r="r" b="b"/>
                  <a:pathLst>
                    <a:path w="5990" h="3480" fill="none" extrusionOk="0">
                      <a:moveTo>
                        <a:pt x="1" y="1"/>
                      </a:moveTo>
                      <a:lnTo>
                        <a:pt x="5990" y="3479"/>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53"/>
                <p:cNvSpPr/>
                <p:nvPr/>
              </p:nvSpPr>
              <p:spPr>
                <a:xfrm>
                  <a:off x="5551225" y="1821913"/>
                  <a:ext cx="24700" cy="12550"/>
                </a:xfrm>
                <a:custGeom>
                  <a:avLst/>
                  <a:gdLst/>
                  <a:ahLst/>
                  <a:cxnLst/>
                  <a:rect l="l" t="t" r="r" b="b"/>
                  <a:pathLst>
                    <a:path w="988" h="502" extrusionOk="0">
                      <a:moveTo>
                        <a:pt x="579" y="0"/>
                      </a:moveTo>
                      <a:cubicBezTo>
                        <a:pt x="523" y="0"/>
                        <a:pt x="466" y="13"/>
                        <a:pt x="410" y="43"/>
                      </a:cubicBezTo>
                      <a:cubicBezTo>
                        <a:pt x="294" y="116"/>
                        <a:pt x="336" y="158"/>
                        <a:pt x="441" y="253"/>
                      </a:cubicBezTo>
                      <a:cubicBezTo>
                        <a:pt x="557" y="337"/>
                        <a:pt x="568" y="368"/>
                        <a:pt x="515" y="400"/>
                      </a:cubicBezTo>
                      <a:cubicBezTo>
                        <a:pt x="482" y="421"/>
                        <a:pt x="449" y="430"/>
                        <a:pt x="417" y="430"/>
                      </a:cubicBezTo>
                      <a:cubicBezTo>
                        <a:pt x="368" y="430"/>
                        <a:pt x="319" y="410"/>
                        <a:pt x="263" y="379"/>
                      </a:cubicBezTo>
                      <a:cubicBezTo>
                        <a:pt x="200" y="337"/>
                        <a:pt x="84" y="253"/>
                        <a:pt x="84" y="253"/>
                      </a:cubicBezTo>
                      <a:lnTo>
                        <a:pt x="0" y="295"/>
                      </a:lnTo>
                      <a:cubicBezTo>
                        <a:pt x="11" y="295"/>
                        <a:pt x="116" y="379"/>
                        <a:pt x="189" y="421"/>
                      </a:cubicBezTo>
                      <a:cubicBezTo>
                        <a:pt x="270" y="471"/>
                        <a:pt x="351" y="502"/>
                        <a:pt x="431" y="502"/>
                      </a:cubicBezTo>
                      <a:cubicBezTo>
                        <a:pt x="487" y="502"/>
                        <a:pt x="543" y="487"/>
                        <a:pt x="599" y="452"/>
                      </a:cubicBezTo>
                      <a:cubicBezTo>
                        <a:pt x="715" y="389"/>
                        <a:pt x="694" y="337"/>
                        <a:pt x="568" y="232"/>
                      </a:cubicBezTo>
                      <a:cubicBezTo>
                        <a:pt x="462" y="148"/>
                        <a:pt x="441" y="127"/>
                        <a:pt x="504" y="95"/>
                      </a:cubicBezTo>
                      <a:cubicBezTo>
                        <a:pt x="533" y="79"/>
                        <a:pt x="561" y="72"/>
                        <a:pt x="589" y="72"/>
                      </a:cubicBezTo>
                      <a:cubicBezTo>
                        <a:pt x="634" y="72"/>
                        <a:pt x="680" y="90"/>
                        <a:pt x="726" y="116"/>
                      </a:cubicBezTo>
                      <a:cubicBezTo>
                        <a:pt x="799" y="158"/>
                        <a:pt x="904" y="242"/>
                        <a:pt x="915" y="242"/>
                      </a:cubicBezTo>
                      <a:lnTo>
                        <a:pt x="988" y="200"/>
                      </a:lnTo>
                      <a:cubicBezTo>
                        <a:pt x="988" y="200"/>
                        <a:pt x="894" y="116"/>
                        <a:pt x="799" y="64"/>
                      </a:cubicBezTo>
                      <a:cubicBezTo>
                        <a:pt x="736" y="27"/>
                        <a:pt x="660" y="0"/>
                        <a:pt x="5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53"/>
                <p:cNvSpPr/>
                <p:nvPr/>
              </p:nvSpPr>
              <p:spPr>
                <a:xfrm>
                  <a:off x="5536250" y="1811938"/>
                  <a:ext cx="25775" cy="15275"/>
                </a:xfrm>
                <a:custGeom>
                  <a:avLst/>
                  <a:gdLst/>
                  <a:ahLst/>
                  <a:cxnLst/>
                  <a:rect l="l" t="t" r="r" b="b"/>
                  <a:pathLst>
                    <a:path w="1031" h="611" extrusionOk="0">
                      <a:moveTo>
                        <a:pt x="568" y="1"/>
                      </a:moveTo>
                      <a:lnTo>
                        <a:pt x="253" y="179"/>
                      </a:lnTo>
                      <a:cubicBezTo>
                        <a:pt x="43" y="305"/>
                        <a:pt x="1" y="368"/>
                        <a:pt x="158" y="463"/>
                      </a:cubicBezTo>
                      <a:cubicBezTo>
                        <a:pt x="253" y="515"/>
                        <a:pt x="379" y="536"/>
                        <a:pt x="389" y="536"/>
                      </a:cubicBezTo>
                      <a:lnTo>
                        <a:pt x="347" y="557"/>
                      </a:lnTo>
                      <a:lnTo>
                        <a:pt x="442" y="610"/>
                      </a:lnTo>
                      <a:lnTo>
                        <a:pt x="1030" y="274"/>
                      </a:lnTo>
                      <a:lnTo>
                        <a:pt x="946" y="221"/>
                      </a:lnTo>
                      <a:lnTo>
                        <a:pt x="463" y="494"/>
                      </a:lnTo>
                      <a:cubicBezTo>
                        <a:pt x="452" y="494"/>
                        <a:pt x="347" y="473"/>
                        <a:pt x="253" y="431"/>
                      </a:cubicBezTo>
                      <a:cubicBezTo>
                        <a:pt x="148" y="358"/>
                        <a:pt x="179" y="326"/>
                        <a:pt x="347" y="232"/>
                      </a:cubicBezTo>
                      <a:lnTo>
                        <a:pt x="652" y="53"/>
                      </a:lnTo>
                      <a:lnTo>
                        <a:pt x="5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53"/>
                <p:cNvSpPr/>
                <p:nvPr/>
              </p:nvSpPr>
              <p:spPr>
                <a:xfrm>
                  <a:off x="5565675" y="1830488"/>
                  <a:ext cx="32325" cy="13775"/>
                </a:xfrm>
                <a:custGeom>
                  <a:avLst/>
                  <a:gdLst/>
                  <a:ahLst/>
                  <a:cxnLst/>
                  <a:rect l="l" t="t" r="r" b="b"/>
                  <a:pathLst>
                    <a:path w="1293" h="551" extrusionOk="0">
                      <a:moveTo>
                        <a:pt x="603" y="73"/>
                      </a:moveTo>
                      <a:cubicBezTo>
                        <a:pt x="651" y="73"/>
                        <a:pt x="698" y="85"/>
                        <a:pt x="746" y="109"/>
                      </a:cubicBezTo>
                      <a:cubicBezTo>
                        <a:pt x="788" y="141"/>
                        <a:pt x="851" y="193"/>
                        <a:pt x="872" y="204"/>
                      </a:cubicBezTo>
                      <a:lnTo>
                        <a:pt x="473" y="435"/>
                      </a:lnTo>
                      <a:cubicBezTo>
                        <a:pt x="463" y="435"/>
                        <a:pt x="347" y="414"/>
                        <a:pt x="253" y="361"/>
                      </a:cubicBezTo>
                      <a:cubicBezTo>
                        <a:pt x="190" y="319"/>
                        <a:pt x="158" y="267"/>
                        <a:pt x="347" y="162"/>
                      </a:cubicBezTo>
                      <a:cubicBezTo>
                        <a:pt x="444" y="104"/>
                        <a:pt x="525" y="73"/>
                        <a:pt x="603" y="73"/>
                      </a:cubicBezTo>
                      <a:close/>
                      <a:moveTo>
                        <a:pt x="581" y="0"/>
                      </a:moveTo>
                      <a:cubicBezTo>
                        <a:pt x="478" y="0"/>
                        <a:pt x="372" y="38"/>
                        <a:pt x="253" y="109"/>
                      </a:cubicBezTo>
                      <a:cubicBezTo>
                        <a:pt x="0" y="256"/>
                        <a:pt x="53" y="340"/>
                        <a:pt x="169" y="404"/>
                      </a:cubicBezTo>
                      <a:cubicBezTo>
                        <a:pt x="253" y="456"/>
                        <a:pt x="389" y="477"/>
                        <a:pt x="400" y="477"/>
                      </a:cubicBezTo>
                      <a:lnTo>
                        <a:pt x="358" y="498"/>
                      </a:lnTo>
                      <a:lnTo>
                        <a:pt x="452" y="551"/>
                      </a:lnTo>
                      <a:lnTo>
                        <a:pt x="1292" y="57"/>
                      </a:lnTo>
                      <a:lnTo>
                        <a:pt x="1208" y="15"/>
                      </a:lnTo>
                      <a:lnTo>
                        <a:pt x="946" y="162"/>
                      </a:lnTo>
                      <a:cubicBezTo>
                        <a:pt x="935" y="151"/>
                        <a:pt x="872" y="99"/>
                        <a:pt x="820" y="67"/>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53"/>
                <p:cNvSpPr/>
                <p:nvPr/>
              </p:nvSpPr>
              <p:spPr>
                <a:xfrm>
                  <a:off x="5633975" y="1867063"/>
                  <a:ext cx="29950" cy="15350"/>
                </a:xfrm>
                <a:custGeom>
                  <a:avLst/>
                  <a:gdLst/>
                  <a:ahLst/>
                  <a:cxnLst/>
                  <a:rect l="l" t="t" r="r" b="b"/>
                  <a:pathLst>
                    <a:path w="1198" h="614" extrusionOk="0">
                      <a:moveTo>
                        <a:pt x="768" y="73"/>
                      </a:moveTo>
                      <a:cubicBezTo>
                        <a:pt x="826" y="73"/>
                        <a:pt x="876" y="89"/>
                        <a:pt x="925" y="117"/>
                      </a:cubicBezTo>
                      <a:cubicBezTo>
                        <a:pt x="1051" y="191"/>
                        <a:pt x="1051" y="275"/>
                        <a:pt x="778" y="422"/>
                      </a:cubicBezTo>
                      <a:cubicBezTo>
                        <a:pt x="636" y="508"/>
                        <a:pt x="534" y="544"/>
                        <a:pt x="449" y="544"/>
                      </a:cubicBezTo>
                      <a:cubicBezTo>
                        <a:pt x="388" y="544"/>
                        <a:pt x="336" y="526"/>
                        <a:pt x="283" y="496"/>
                      </a:cubicBezTo>
                      <a:cubicBezTo>
                        <a:pt x="157" y="422"/>
                        <a:pt x="157" y="348"/>
                        <a:pt x="399" y="201"/>
                      </a:cubicBezTo>
                      <a:cubicBezTo>
                        <a:pt x="566" y="112"/>
                        <a:pt x="678" y="73"/>
                        <a:pt x="768" y="73"/>
                      </a:cubicBezTo>
                      <a:close/>
                      <a:moveTo>
                        <a:pt x="745" y="1"/>
                      </a:moveTo>
                      <a:cubicBezTo>
                        <a:pt x="624" y="1"/>
                        <a:pt x="486" y="44"/>
                        <a:pt x="304" y="149"/>
                      </a:cubicBezTo>
                      <a:cubicBezTo>
                        <a:pt x="0" y="327"/>
                        <a:pt x="21" y="432"/>
                        <a:pt x="199" y="538"/>
                      </a:cubicBezTo>
                      <a:cubicBezTo>
                        <a:pt x="281" y="585"/>
                        <a:pt x="366" y="613"/>
                        <a:pt x="462" y="613"/>
                      </a:cubicBezTo>
                      <a:cubicBezTo>
                        <a:pt x="579" y="613"/>
                        <a:pt x="711" y="572"/>
                        <a:pt x="872" y="474"/>
                      </a:cubicBezTo>
                      <a:cubicBezTo>
                        <a:pt x="1198" y="296"/>
                        <a:pt x="1187" y="180"/>
                        <a:pt x="1009" y="75"/>
                      </a:cubicBezTo>
                      <a:cubicBezTo>
                        <a:pt x="925" y="29"/>
                        <a:pt x="841" y="1"/>
                        <a:pt x="7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53"/>
                <p:cNvSpPr/>
                <p:nvPr/>
              </p:nvSpPr>
              <p:spPr>
                <a:xfrm>
                  <a:off x="5610325" y="1852388"/>
                  <a:ext cx="29975" cy="16750"/>
                </a:xfrm>
                <a:custGeom>
                  <a:avLst/>
                  <a:gdLst/>
                  <a:ahLst/>
                  <a:cxnLst/>
                  <a:rect l="l" t="t" r="r" b="b"/>
                  <a:pathLst>
                    <a:path w="1199" h="670" extrusionOk="0">
                      <a:moveTo>
                        <a:pt x="746" y="1"/>
                      </a:moveTo>
                      <a:lnTo>
                        <a:pt x="683" y="53"/>
                      </a:lnTo>
                      <a:cubicBezTo>
                        <a:pt x="694" y="53"/>
                        <a:pt x="820" y="95"/>
                        <a:pt x="925" y="158"/>
                      </a:cubicBezTo>
                      <a:cubicBezTo>
                        <a:pt x="1040" y="232"/>
                        <a:pt x="1051" y="274"/>
                        <a:pt x="967" y="326"/>
                      </a:cubicBezTo>
                      <a:cubicBezTo>
                        <a:pt x="925" y="349"/>
                        <a:pt x="875" y="358"/>
                        <a:pt x="827" y="358"/>
                      </a:cubicBezTo>
                      <a:cubicBezTo>
                        <a:pt x="766" y="358"/>
                        <a:pt x="708" y="344"/>
                        <a:pt x="673" y="326"/>
                      </a:cubicBezTo>
                      <a:lnTo>
                        <a:pt x="515" y="232"/>
                      </a:lnTo>
                      <a:lnTo>
                        <a:pt x="442" y="284"/>
                      </a:lnTo>
                      <a:lnTo>
                        <a:pt x="599" y="368"/>
                      </a:lnTo>
                      <a:cubicBezTo>
                        <a:pt x="683" y="431"/>
                        <a:pt x="725" y="494"/>
                        <a:pt x="620" y="547"/>
                      </a:cubicBezTo>
                      <a:cubicBezTo>
                        <a:pt x="570" y="577"/>
                        <a:pt x="519" y="593"/>
                        <a:pt x="468" y="593"/>
                      </a:cubicBezTo>
                      <a:cubicBezTo>
                        <a:pt x="412" y="593"/>
                        <a:pt x="355" y="575"/>
                        <a:pt x="295" y="536"/>
                      </a:cubicBezTo>
                      <a:cubicBezTo>
                        <a:pt x="179" y="473"/>
                        <a:pt x="85" y="389"/>
                        <a:pt x="85" y="389"/>
                      </a:cubicBezTo>
                      <a:lnTo>
                        <a:pt x="1" y="421"/>
                      </a:lnTo>
                      <a:cubicBezTo>
                        <a:pt x="1" y="431"/>
                        <a:pt x="95" y="515"/>
                        <a:pt x="221" y="589"/>
                      </a:cubicBezTo>
                      <a:cubicBezTo>
                        <a:pt x="313" y="643"/>
                        <a:pt x="399" y="669"/>
                        <a:pt x="482" y="669"/>
                      </a:cubicBezTo>
                      <a:cubicBezTo>
                        <a:pt x="561" y="669"/>
                        <a:pt x="638" y="645"/>
                        <a:pt x="715" y="599"/>
                      </a:cubicBezTo>
                      <a:cubicBezTo>
                        <a:pt x="841" y="526"/>
                        <a:pt x="820" y="473"/>
                        <a:pt x="767" y="410"/>
                      </a:cubicBezTo>
                      <a:lnTo>
                        <a:pt x="767" y="410"/>
                      </a:lnTo>
                      <a:cubicBezTo>
                        <a:pt x="783" y="416"/>
                        <a:pt x="825" y="426"/>
                        <a:pt x="879" y="426"/>
                      </a:cubicBezTo>
                      <a:cubicBezTo>
                        <a:pt x="933" y="426"/>
                        <a:pt x="998" y="416"/>
                        <a:pt x="1061" y="379"/>
                      </a:cubicBezTo>
                      <a:cubicBezTo>
                        <a:pt x="1198" y="295"/>
                        <a:pt x="1198" y="221"/>
                        <a:pt x="1009" y="116"/>
                      </a:cubicBezTo>
                      <a:cubicBezTo>
                        <a:pt x="893" y="43"/>
                        <a:pt x="757"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53"/>
                <p:cNvSpPr/>
                <p:nvPr/>
              </p:nvSpPr>
              <p:spPr>
                <a:xfrm>
                  <a:off x="5626625" y="1871038"/>
                  <a:ext cx="5800" cy="3450"/>
                </a:xfrm>
                <a:custGeom>
                  <a:avLst/>
                  <a:gdLst/>
                  <a:ahLst/>
                  <a:cxnLst/>
                  <a:rect l="l" t="t" r="r" b="b"/>
                  <a:pathLst>
                    <a:path w="232" h="138" extrusionOk="0">
                      <a:moveTo>
                        <a:pt x="136" y="0"/>
                      </a:moveTo>
                      <a:lnTo>
                        <a:pt x="0" y="74"/>
                      </a:lnTo>
                      <a:lnTo>
                        <a:pt x="94" y="137"/>
                      </a:lnTo>
                      <a:lnTo>
                        <a:pt x="231" y="5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53"/>
                <p:cNvSpPr/>
                <p:nvPr/>
              </p:nvSpPr>
              <p:spPr>
                <a:xfrm>
                  <a:off x="5487650" y="1840038"/>
                  <a:ext cx="26050" cy="15250"/>
                </a:xfrm>
                <a:custGeom>
                  <a:avLst/>
                  <a:gdLst/>
                  <a:ahLst/>
                  <a:cxnLst/>
                  <a:rect l="l" t="t" r="r" b="b"/>
                  <a:pathLst>
                    <a:path w="1042" h="610" extrusionOk="0">
                      <a:moveTo>
                        <a:pt x="568" y="0"/>
                      </a:moveTo>
                      <a:lnTo>
                        <a:pt x="264" y="180"/>
                      </a:lnTo>
                      <a:cubicBezTo>
                        <a:pt x="43" y="306"/>
                        <a:pt x="1" y="369"/>
                        <a:pt x="169" y="463"/>
                      </a:cubicBezTo>
                      <a:cubicBezTo>
                        <a:pt x="253" y="516"/>
                        <a:pt x="390" y="537"/>
                        <a:pt x="400" y="537"/>
                      </a:cubicBezTo>
                      <a:lnTo>
                        <a:pt x="358" y="558"/>
                      </a:lnTo>
                      <a:lnTo>
                        <a:pt x="453" y="610"/>
                      </a:lnTo>
                      <a:lnTo>
                        <a:pt x="1041" y="274"/>
                      </a:lnTo>
                      <a:lnTo>
                        <a:pt x="946" y="222"/>
                      </a:lnTo>
                      <a:lnTo>
                        <a:pt x="463" y="495"/>
                      </a:lnTo>
                      <a:cubicBezTo>
                        <a:pt x="463" y="495"/>
                        <a:pt x="348" y="484"/>
                        <a:pt x="264" y="432"/>
                      </a:cubicBezTo>
                      <a:cubicBezTo>
                        <a:pt x="148" y="369"/>
                        <a:pt x="190" y="327"/>
                        <a:pt x="348" y="232"/>
                      </a:cubicBezTo>
                      <a:lnTo>
                        <a:pt x="663" y="53"/>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53"/>
                <p:cNvSpPr/>
                <p:nvPr/>
              </p:nvSpPr>
              <p:spPr>
                <a:xfrm>
                  <a:off x="5517075" y="1858588"/>
                  <a:ext cx="32600" cy="13800"/>
                </a:xfrm>
                <a:custGeom>
                  <a:avLst/>
                  <a:gdLst/>
                  <a:ahLst/>
                  <a:cxnLst/>
                  <a:rect l="l" t="t" r="r" b="b"/>
                  <a:pathLst>
                    <a:path w="1304" h="552" extrusionOk="0">
                      <a:moveTo>
                        <a:pt x="595" y="76"/>
                      </a:moveTo>
                      <a:cubicBezTo>
                        <a:pt x="646" y="76"/>
                        <a:pt x="695" y="90"/>
                        <a:pt x="747" y="120"/>
                      </a:cubicBezTo>
                      <a:cubicBezTo>
                        <a:pt x="799" y="141"/>
                        <a:pt x="862" y="194"/>
                        <a:pt x="873" y="204"/>
                      </a:cubicBezTo>
                      <a:lnTo>
                        <a:pt x="474" y="446"/>
                      </a:lnTo>
                      <a:cubicBezTo>
                        <a:pt x="474" y="435"/>
                        <a:pt x="347" y="414"/>
                        <a:pt x="263" y="362"/>
                      </a:cubicBezTo>
                      <a:cubicBezTo>
                        <a:pt x="189" y="330"/>
                        <a:pt x="158" y="267"/>
                        <a:pt x="358" y="162"/>
                      </a:cubicBezTo>
                      <a:cubicBezTo>
                        <a:pt x="445" y="106"/>
                        <a:pt x="521" y="76"/>
                        <a:pt x="595" y="76"/>
                      </a:cubicBezTo>
                      <a:close/>
                      <a:moveTo>
                        <a:pt x="590" y="1"/>
                      </a:moveTo>
                      <a:cubicBezTo>
                        <a:pt x="488" y="1"/>
                        <a:pt x="383" y="38"/>
                        <a:pt x="263" y="110"/>
                      </a:cubicBezTo>
                      <a:cubicBezTo>
                        <a:pt x="0" y="257"/>
                        <a:pt x="53" y="341"/>
                        <a:pt x="168" y="404"/>
                      </a:cubicBezTo>
                      <a:cubicBezTo>
                        <a:pt x="263" y="456"/>
                        <a:pt x="400" y="477"/>
                        <a:pt x="410" y="477"/>
                      </a:cubicBezTo>
                      <a:lnTo>
                        <a:pt x="368" y="509"/>
                      </a:lnTo>
                      <a:lnTo>
                        <a:pt x="453" y="551"/>
                      </a:lnTo>
                      <a:lnTo>
                        <a:pt x="1303" y="57"/>
                      </a:lnTo>
                      <a:lnTo>
                        <a:pt x="1219" y="15"/>
                      </a:lnTo>
                      <a:lnTo>
                        <a:pt x="957" y="162"/>
                      </a:lnTo>
                      <a:cubicBezTo>
                        <a:pt x="936" y="152"/>
                        <a:pt x="873" y="99"/>
                        <a:pt x="820" y="68"/>
                      </a:cubicBezTo>
                      <a:cubicBezTo>
                        <a:pt x="743" y="23"/>
                        <a:pt x="668" y="1"/>
                        <a:pt x="5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53"/>
                <p:cNvSpPr/>
                <p:nvPr/>
              </p:nvSpPr>
              <p:spPr>
                <a:xfrm>
                  <a:off x="5502875" y="1850088"/>
                  <a:ext cx="24725" cy="12525"/>
                </a:xfrm>
                <a:custGeom>
                  <a:avLst/>
                  <a:gdLst/>
                  <a:ahLst/>
                  <a:cxnLst/>
                  <a:rect l="l" t="t" r="r" b="b"/>
                  <a:pathLst>
                    <a:path w="989" h="501" extrusionOk="0">
                      <a:moveTo>
                        <a:pt x="563" y="1"/>
                      </a:moveTo>
                      <a:cubicBezTo>
                        <a:pt x="511" y="1"/>
                        <a:pt x="460" y="12"/>
                        <a:pt x="411" y="40"/>
                      </a:cubicBezTo>
                      <a:cubicBezTo>
                        <a:pt x="295" y="114"/>
                        <a:pt x="327" y="166"/>
                        <a:pt x="442" y="250"/>
                      </a:cubicBezTo>
                      <a:cubicBezTo>
                        <a:pt x="558" y="345"/>
                        <a:pt x="568" y="366"/>
                        <a:pt x="505" y="397"/>
                      </a:cubicBezTo>
                      <a:cubicBezTo>
                        <a:pt x="471" y="418"/>
                        <a:pt x="439" y="428"/>
                        <a:pt x="406" y="428"/>
                      </a:cubicBezTo>
                      <a:cubicBezTo>
                        <a:pt x="358" y="428"/>
                        <a:pt x="310" y="408"/>
                        <a:pt x="253" y="376"/>
                      </a:cubicBezTo>
                      <a:cubicBezTo>
                        <a:pt x="190" y="334"/>
                        <a:pt x="85" y="250"/>
                        <a:pt x="75" y="250"/>
                      </a:cubicBezTo>
                      <a:lnTo>
                        <a:pt x="1" y="292"/>
                      </a:lnTo>
                      <a:cubicBezTo>
                        <a:pt x="1" y="292"/>
                        <a:pt x="106" y="376"/>
                        <a:pt x="180" y="429"/>
                      </a:cubicBezTo>
                      <a:cubicBezTo>
                        <a:pt x="265" y="471"/>
                        <a:pt x="347" y="500"/>
                        <a:pt x="428" y="500"/>
                      </a:cubicBezTo>
                      <a:cubicBezTo>
                        <a:pt x="486" y="500"/>
                        <a:pt x="543" y="485"/>
                        <a:pt x="600" y="450"/>
                      </a:cubicBezTo>
                      <a:cubicBezTo>
                        <a:pt x="715" y="387"/>
                        <a:pt x="684" y="334"/>
                        <a:pt x="568" y="240"/>
                      </a:cubicBezTo>
                      <a:cubicBezTo>
                        <a:pt x="463" y="145"/>
                        <a:pt x="442" y="124"/>
                        <a:pt x="495" y="93"/>
                      </a:cubicBezTo>
                      <a:cubicBezTo>
                        <a:pt x="523" y="77"/>
                        <a:pt x="553" y="70"/>
                        <a:pt x="582" y="70"/>
                      </a:cubicBezTo>
                      <a:cubicBezTo>
                        <a:pt x="629" y="70"/>
                        <a:pt x="676" y="88"/>
                        <a:pt x="715" y="114"/>
                      </a:cubicBezTo>
                      <a:cubicBezTo>
                        <a:pt x="799" y="156"/>
                        <a:pt x="905" y="240"/>
                        <a:pt x="905" y="250"/>
                      </a:cubicBezTo>
                      <a:lnTo>
                        <a:pt x="989" y="208"/>
                      </a:lnTo>
                      <a:cubicBezTo>
                        <a:pt x="978" y="198"/>
                        <a:pt x="884" y="114"/>
                        <a:pt x="799" y="61"/>
                      </a:cubicBezTo>
                      <a:cubicBezTo>
                        <a:pt x="729" y="29"/>
                        <a:pt x="646" y="1"/>
                        <a:pt x="5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53"/>
                <p:cNvSpPr/>
                <p:nvPr/>
              </p:nvSpPr>
              <p:spPr>
                <a:xfrm>
                  <a:off x="5585625" y="1895163"/>
                  <a:ext cx="29975" cy="15350"/>
                </a:xfrm>
                <a:custGeom>
                  <a:avLst/>
                  <a:gdLst/>
                  <a:ahLst/>
                  <a:cxnLst/>
                  <a:rect l="l" t="t" r="r" b="b"/>
                  <a:pathLst>
                    <a:path w="1199" h="614" extrusionOk="0">
                      <a:moveTo>
                        <a:pt x="766" y="73"/>
                      </a:moveTo>
                      <a:cubicBezTo>
                        <a:pt x="826" y="73"/>
                        <a:pt x="876" y="89"/>
                        <a:pt x="926" y="118"/>
                      </a:cubicBezTo>
                      <a:cubicBezTo>
                        <a:pt x="1052" y="202"/>
                        <a:pt x="1041" y="275"/>
                        <a:pt x="778" y="422"/>
                      </a:cubicBezTo>
                      <a:cubicBezTo>
                        <a:pt x="636" y="508"/>
                        <a:pt x="531" y="544"/>
                        <a:pt x="443" y="544"/>
                      </a:cubicBezTo>
                      <a:cubicBezTo>
                        <a:pt x="380" y="544"/>
                        <a:pt x="326" y="526"/>
                        <a:pt x="274" y="496"/>
                      </a:cubicBezTo>
                      <a:cubicBezTo>
                        <a:pt x="158" y="422"/>
                        <a:pt x="158" y="349"/>
                        <a:pt x="400" y="202"/>
                      </a:cubicBezTo>
                      <a:cubicBezTo>
                        <a:pt x="560" y="112"/>
                        <a:pt x="674" y="73"/>
                        <a:pt x="766" y="73"/>
                      </a:cubicBezTo>
                      <a:close/>
                      <a:moveTo>
                        <a:pt x="739" y="1"/>
                      </a:moveTo>
                      <a:cubicBezTo>
                        <a:pt x="619" y="1"/>
                        <a:pt x="480" y="44"/>
                        <a:pt x="305" y="149"/>
                      </a:cubicBezTo>
                      <a:cubicBezTo>
                        <a:pt x="1" y="328"/>
                        <a:pt x="22" y="433"/>
                        <a:pt x="200" y="538"/>
                      </a:cubicBezTo>
                      <a:cubicBezTo>
                        <a:pt x="281" y="586"/>
                        <a:pt x="366" y="614"/>
                        <a:pt x="463" y="614"/>
                      </a:cubicBezTo>
                      <a:cubicBezTo>
                        <a:pt x="579" y="614"/>
                        <a:pt x="712" y="573"/>
                        <a:pt x="873" y="475"/>
                      </a:cubicBezTo>
                      <a:cubicBezTo>
                        <a:pt x="1199" y="296"/>
                        <a:pt x="1188" y="181"/>
                        <a:pt x="999" y="76"/>
                      </a:cubicBezTo>
                      <a:cubicBezTo>
                        <a:pt x="919" y="29"/>
                        <a:pt x="835"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53"/>
                <p:cNvSpPr/>
                <p:nvPr/>
              </p:nvSpPr>
              <p:spPr>
                <a:xfrm>
                  <a:off x="5578000" y="1899138"/>
                  <a:ext cx="5800" cy="3450"/>
                </a:xfrm>
                <a:custGeom>
                  <a:avLst/>
                  <a:gdLst/>
                  <a:ahLst/>
                  <a:cxnLst/>
                  <a:rect l="l" t="t" r="r" b="b"/>
                  <a:pathLst>
                    <a:path w="232" h="138" extrusionOk="0">
                      <a:moveTo>
                        <a:pt x="138" y="1"/>
                      </a:moveTo>
                      <a:lnTo>
                        <a:pt x="1" y="85"/>
                      </a:lnTo>
                      <a:lnTo>
                        <a:pt x="106" y="137"/>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53"/>
                <p:cNvSpPr/>
                <p:nvPr/>
              </p:nvSpPr>
              <p:spPr>
                <a:xfrm>
                  <a:off x="5564350" y="1882863"/>
                  <a:ext cx="23950" cy="14975"/>
                </a:xfrm>
                <a:custGeom>
                  <a:avLst/>
                  <a:gdLst/>
                  <a:ahLst/>
                  <a:cxnLst/>
                  <a:rect l="l" t="t" r="r" b="b"/>
                  <a:pathLst>
                    <a:path w="958" h="599" extrusionOk="0">
                      <a:moveTo>
                        <a:pt x="852" y="1"/>
                      </a:moveTo>
                      <a:lnTo>
                        <a:pt x="74" y="200"/>
                      </a:lnTo>
                      <a:lnTo>
                        <a:pt x="1" y="242"/>
                      </a:lnTo>
                      <a:lnTo>
                        <a:pt x="390" y="463"/>
                      </a:lnTo>
                      <a:lnTo>
                        <a:pt x="232" y="547"/>
                      </a:lnTo>
                      <a:lnTo>
                        <a:pt x="327" y="599"/>
                      </a:lnTo>
                      <a:lnTo>
                        <a:pt x="474" y="515"/>
                      </a:lnTo>
                      <a:lnTo>
                        <a:pt x="579" y="568"/>
                      </a:lnTo>
                      <a:lnTo>
                        <a:pt x="652" y="526"/>
                      </a:lnTo>
                      <a:lnTo>
                        <a:pt x="558" y="463"/>
                      </a:lnTo>
                      <a:lnTo>
                        <a:pt x="799" y="326"/>
                      </a:lnTo>
                      <a:lnTo>
                        <a:pt x="705" y="274"/>
                      </a:lnTo>
                      <a:lnTo>
                        <a:pt x="463" y="410"/>
                      </a:lnTo>
                      <a:lnTo>
                        <a:pt x="180" y="253"/>
                      </a:lnTo>
                      <a:lnTo>
                        <a:pt x="957" y="64"/>
                      </a:lnTo>
                      <a:lnTo>
                        <a:pt x="8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53"/>
                <p:cNvSpPr/>
                <p:nvPr/>
              </p:nvSpPr>
              <p:spPr>
                <a:xfrm>
                  <a:off x="5439325" y="1868163"/>
                  <a:ext cx="25750" cy="15500"/>
                </a:xfrm>
                <a:custGeom>
                  <a:avLst/>
                  <a:gdLst/>
                  <a:ahLst/>
                  <a:cxnLst/>
                  <a:rect l="l" t="t" r="r" b="b"/>
                  <a:pathLst>
                    <a:path w="1030" h="620" extrusionOk="0">
                      <a:moveTo>
                        <a:pt x="568" y="0"/>
                      </a:moveTo>
                      <a:lnTo>
                        <a:pt x="263" y="178"/>
                      </a:lnTo>
                      <a:cubicBezTo>
                        <a:pt x="42" y="304"/>
                        <a:pt x="0" y="367"/>
                        <a:pt x="168" y="473"/>
                      </a:cubicBezTo>
                      <a:cubicBezTo>
                        <a:pt x="252" y="515"/>
                        <a:pt x="389" y="536"/>
                        <a:pt x="400" y="536"/>
                      </a:cubicBezTo>
                      <a:lnTo>
                        <a:pt x="358" y="568"/>
                      </a:lnTo>
                      <a:lnTo>
                        <a:pt x="442" y="620"/>
                      </a:lnTo>
                      <a:lnTo>
                        <a:pt x="1030" y="273"/>
                      </a:lnTo>
                      <a:lnTo>
                        <a:pt x="946" y="220"/>
                      </a:lnTo>
                      <a:lnTo>
                        <a:pt x="463" y="494"/>
                      </a:lnTo>
                      <a:cubicBezTo>
                        <a:pt x="463" y="494"/>
                        <a:pt x="347" y="483"/>
                        <a:pt x="252" y="430"/>
                      </a:cubicBezTo>
                      <a:cubicBezTo>
                        <a:pt x="147" y="367"/>
                        <a:pt x="179" y="325"/>
                        <a:pt x="347" y="231"/>
                      </a:cubicBezTo>
                      <a:lnTo>
                        <a:pt x="652" y="52"/>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53"/>
                <p:cNvSpPr/>
                <p:nvPr/>
              </p:nvSpPr>
              <p:spPr>
                <a:xfrm>
                  <a:off x="5468750" y="1886688"/>
                  <a:ext cx="32575" cy="14050"/>
                </a:xfrm>
                <a:custGeom>
                  <a:avLst/>
                  <a:gdLst/>
                  <a:ahLst/>
                  <a:cxnLst/>
                  <a:rect l="l" t="t" r="r" b="b"/>
                  <a:pathLst>
                    <a:path w="1303" h="562" extrusionOk="0">
                      <a:moveTo>
                        <a:pt x="594" y="76"/>
                      </a:moveTo>
                      <a:cubicBezTo>
                        <a:pt x="645" y="76"/>
                        <a:pt x="695" y="91"/>
                        <a:pt x="746" y="121"/>
                      </a:cubicBezTo>
                      <a:cubicBezTo>
                        <a:pt x="799" y="152"/>
                        <a:pt x="862" y="194"/>
                        <a:pt x="873" y="205"/>
                      </a:cubicBezTo>
                      <a:lnTo>
                        <a:pt x="473" y="446"/>
                      </a:lnTo>
                      <a:cubicBezTo>
                        <a:pt x="462" y="436"/>
                        <a:pt x="347" y="415"/>
                        <a:pt x="263" y="373"/>
                      </a:cubicBezTo>
                      <a:cubicBezTo>
                        <a:pt x="189" y="331"/>
                        <a:pt x="158" y="278"/>
                        <a:pt x="347" y="163"/>
                      </a:cubicBezTo>
                      <a:cubicBezTo>
                        <a:pt x="440" y="106"/>
                        <a:pt x="519" y="76"/>
                        <a:pt x="594" y="76"/>
                      </a:cubicBezTo>
                      <a:close/>
                      <a:moveTo>
                        <a:pt x="581" y="0"/>
                      </a:moveTo>
                      <a:cubicBezTo>
                        <a:pt x="477" y="0"/>
                        <a:pt x="372" y="38"/>
                        <a:pt x="252" y="110"/>
                      </a:cubicBezTo>
                      <a:cubicBezTo>
                        <a:pt x="0" y="257"/>
                        <a:pt x="53" y="341"/>
                        <a:pt x="168" y="404"/>
                      </a:cubicBezTo>
                      <a:cubicBezTo>
                        <a:pt x="252" y="457"/>
                        <a:pt x="389" y="478"/>
                        <a:pt x="399" y="488"/>
                      </a:cubicBezTo>
                      <a:lnTo>
                        <a:pt x="357" y="509"/>
                      </a:lnTo>
                      <a:lnTo>
                        <a:pt x="452" y="562"/>
                      </a:lnTo>
                      <a:lnTo>
                        <a:pt x="1303" y="68"/>
                      </a:lnTo>
                      <a:lnTo>
                        <a:pt x="1209" y="16"/>
                      </a:lnTo>
                      <a:lnTo>
                        <a:pt x="946" y="163"/>
                      </a:lnTo>
                      <a:cubicBezTo>
                        <a:pt x="936" y="152"/>
                        <a:pt x="873" y="100"/>
                        <a:pt x="820" y="68"/>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53"/>
                <p:cNvSpPr/>
                <p:nvPr/>
              </p:nvSpPr>
              <p:spPr>
                <a:xfrm>
                  <a:off x="5454300" y="1878213"/>
                  <a:ext cx="24975" cy="12575"/>
                </a:xfrm>
                <a:custGeom>
                  <a:avLst/>
                  <a:gdLst/>
                  <a:ahLst/>
                  <a:cxnLst/>
                  <a:rect l="l" t="t" r="r" b="b"/>
                  <a:pathLst>
                    <a:path w="999" h="503" extrusionOk="0">
                      <a:moveTo>
                        <a:pt x="566" y="0"/>
                      </a:moveTo>
                      <a:cubicBezTo>
                        <a:pt x="515" y="0"/>
                        <a:pt x="462" y="12"/>
                        <a:pt x="410" y="39"/>
                      </a:cubicBezTo>
                      <a:cubicBezTo>
                        <a:pt x="295" y="113"/>
                        <a:pt x="337" y="166"/>
                        <a:pt x="452" y="250"/>
                      </a:cubicBezTo>
                      <a:cubicBezTo>
                        <a:pt x="557" y="344"/>
                        <a:pt x="578" y="365"/>
                        <a:pt x="515" y="407"/>
                      </a:cubicBezTo>
                      <a:cubicBezTo>
                        <a:pt x="484" y="422"/>
                        <a:pt x="455" y="429"/>
                        <a:pt x="425" y="429"/>
                      </a:cubicBezTo>
                      <a:cubicBezTo>
                        <a:pt x="374" y="429"/>
                        <a:pt x="323" y="409"/>
                        <a:pt x="263" y="376"/>
                      </a:cubicBezTo>
                      <a:cubicBezTo>
                        <a:pt x="200" y="344"/>
                        <a:pt x="95" y="260"/>
                        <a:pt x="85" y="250"/>
                      </a:cubicBezTo>
                      <a:lnTo>
                        <a:pt x="1" y="292"/>
                      </a:lnTo>
                      <a:cubicBezTo>
                        <a:pt x="11" y="302"/>
                        <a:pt x="116" y="386"/>
                        <a:pt x="190" y="428"/>
                      </a:cubicBezTo>
                      <a:cubicBezTo>
                        <a:pt x="266" y="475"/>
                        <a:pt x="346" y="502"/>
                        <a:pt x="426" y="502"/>
                      </a:cubicBezTo>
                      <a:cubicBezTo>
                        <a:pt x="488" y="502"/>
                        <a:pt x="550" y="486"/>
                        <a:pt x="610" y="449"/>
                      </a:cubicBezTo>
                      <a:cubicBezTo>
                        <a:pt x="715" y="386"/>
                        <a:pt x="694" y="334"/>
                        <a:pt x="568" y="239"/>
                      </a:cubicBezTo>
                      <a:cubicBezTo>
                        <a:pt x="463" y="155"/>
                        <a:pt x="452" y="123"/>
                        <a:pt x="505" y="92"/>
                      </a:cubicBezTo>
                      <a:cubicBezTo>
                        <a:pt x="533" y="75"/>
                        <a:pt x="561" y="69"/>
                        <a:pt x="589" y="69"/>
                      </a:cubicBezTo>
                      <a:cubicBezTo>
                        <a:pt x="634" y="69"/>
                        <a:pt x="680" y="87"/>
                        <a:pt x="725" y="113"/>
                      </a:cubicBezTo>
                      <a:cubicBezTo>
                        <a:pt x="799" y="155"/>
                        <a:pt x="914" y="239"/>
                        <a:pt x="914" y="250"/>
                      </a:cubicBezTo>
                      <a:lnTo>
                        <a:pt x="998" y="208"/>
                      </a:lnTo>
                      <a:cubicBezTo>
                        <a:pt x="988" y="197"/>
                        <a:pt x="893" y="123"/>
                        <a:pt x="799" y="71"/>
                      </a:cubicBezTo>
                      <a:cubicBezTo>
                        <a:pt x="734" y="31"/>
                        <a:pt x="652" y="0"/>
                        <a:pt x="5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53"/>
                <p:cNvSpPr/>
                <p:nvPr/>
              </p:nvSpPr>
              <p:spPr>
                <a:xfrm>
                  <a:off x="5516025" y="1908613"/>
                  <a:ext cx="28925" cy="14200"/>
                </a:xfrm>
                <a:custGeom>
                  <a:avLst/>
                  <a:gdLst/>
                  <a:ahLst/>
                  <a:cxnLst/>
                  <a:rect l="l" t="t" r="r" b="b"/>
                  <a:pathLst>
                    <a:path w="1157" h="568" extrusionOk="0">
                      <a:moveTo>
                        <a:pt x="673" y="0"/>
                      </a:moveTo>
                      <a:lnTo>
                        <a:pt x="589" y="42"/>
                      </a:lnTo>
                      <a:lnTo>
                        <a:pt x="978" y="273"/>
                      </a:lnTo>
                      <a:lnTo>
                        <a:pt x="957" y="294"/>
                      </a:lnTo>
                      <a:lnTo>
                        <a:pt x="0" y="494"/>
                      </a:lnTo>
                      <a:lnTo>
                        <a:pt x="63" y="568"/>
                      </a:lnTo>
                      <a:lnTo>
                        <a:pt x="1041" y="346"/>
                      </a:lnTo>
                      <a:lnTo>
                        <a:pt x="1156" y="273"/>
                      </a:lnTo>
                      <a:lnTo>
                        <a:pt x="6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53"/>
                <p:cNvSpPr/>
                <p:nvPr/>
              </p:nvSpPr>
              <p:spPr>
                <a:xfrm>
                  <a:off x="5537300" y="1923363"/>
                  <a:ext cx="29700" cy="15450"/>
                </a:xfrm>
                <a:custGeom>
                  <a:avLst/>
                  <a:gdLst/>
                  <a:ahLst/>
                  <a:cxnLst/>
                  <a:rect l="l" t="t" r="r" b="b"/>
                  <a:pathLst>
                    <a:path w="1188" h="618" extrusionOk="0">
                      <a:moveTo>
                        <a:pt x="751" y="72"/>
                      </a:moveTo>
                      <a:cubicBezTo>
                        <a:pt x="811" y="72"/>
                        <a:pt x="863" y="90"/>
                        <a:pt x="914" y="125"/>
                      </a:cubicBezTo>
                      <a:cubicBezTo>
                        <a:pt x="1051" y="198"/>
                        <a:pt x="1040" y="272"/>
                        <a:pt x="778" y="419"/>
                      </a:cubicBezTo>
                      <a:cubicBezTo>
                        <a:pt x="637" y="505"/>
                        <a:pt x="531" y="541"/>
                        <a:pt x="443" y="541"/>
                      </a:cubicBezTo>
                      <a:cubicBezTo>
                        <a:pt x="380" y="541"/>
                        <a:pt x="326" y="523"/>
                        <a:pt x="274" y="492"/>
                      </a:cubicBezTo>
                      <a:cubicBezTo>
                        <a:pt x="158" y="419"/>
                        <a:pt x="148" y="345"/>
                        <a:pt x="400" y="198"/>
                      </a:cubicBezTo>
                      <a:cubicBezTo>
                        <a:pt x="555" y="111"/>
                        <a:pt x="663" y="72"/>
                        <a:pt x="751" y="72"/>
                      </a:cubicBezTo>
                      <a:close/>
                      <a:moveTo>
                        <a:pt x="746" y="0"/>
                      </a:moveTo>
                      <a:cubicBezTo>
                        <a:pt x="623" y="0"/>
                        <a:pt x="479" y="44"/>
                        <a:pt x="295" y="146"/>
                      </a:cubicBezTo>
                      <a:cubicBezTo>
                        <a:pt x="1" y="324"/>
                        <a:pt x="11" y="440"/>
                        <a:pt x="190" y="545"/>
                      </a:cubicBezTo>
                      <a:cubicBezTo>
                        <a:pt x="273" y="591"/>
                        <a:pt x="357" y="617"/>
                        <a:pt x="450" y="617"/>
                      </a:cubicBezTo>
                      <a:cubicBezTo>
                        <a:pt x="568" y="617"/>
                        <a:pt x="702" y="576"/>
                        <a:pt x="872" y="482"/>
                      </a:cubicBezTo>
                      <a:cubicBezTo>
                        <a:pt x="1188" y="293"/>
                        <a:pt x="1188" y="177"/>
                        <a:pt x="998" y="72"/>
                      </a:cubicBezTo>
                      <a:cubicBezTo>
                        <a:pt x="921" y="26"/>
                        <a:pt x="840" y="0"/>
                        <a:pt x="7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53"/>
                <p:cNvSpPr/>
                <p:nvPr/>
              </p:nvSpPr>
              <p:spPr>
                <a:xfrm>
                  <a:off x="5529675" y="1927238"/>
                  <a:ext cx="5800" cy="3450"/>
                </a:xfrm>
                <a:custGeom>
                  <a:avLst/>
                  <a:gdLst/>
                  <a:ahLst/>
                  <a:cxnLst/>
                  <a:rect l="l" t="t" r="r" b="b"/>
                  <a:pathLst>
                    <a:path w="232" h="138" extrusionOk="0">
                      <a:moveTo>
                        <a:pt x="138" y="1"/>
                      </a:moveTo>
                      <a:lnTo>
                        <a:pt x="1" y="85"/>
                      </a:lnTo>
                      <a:lnTo>
                        <a:pt x="96" y="138"/>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53"/>
                <p:cNvSpPr/>
                <p:nvPr/>
              </p:nvSpPr>
              <p:spPr>
                <a:xfrm>
                  <a:off x="5390725" y="1896238"/>
                  <a:ext cx="26025" cy="15550"/>
                </a:xfrm>
                <a:custGeom>
                  <a:avLst/>
                  <a:gdLst/>
                  <a:ahLst/>
                  <a:cxnLst/>
                  <a:rect l="l" t="t" r="r" b="b"/>
                  <a:pathLst>
                    <a:path w="1041" h="622" extrusionOk="0">
                      <a:moveTo>
                        <a:pt x="578" y="1"/>
                      </a:moveTo>
                      <a:lnTo>
                        <a:pt x="263" y="180"/>
                      </a:lnTo>
                      <a:cubicBezTo>
                        <a:pt x="43" y="316"/>
                        <a:pt x="1" y="379"/>
                        <a:pt x="169" y="474"/>
                      </a:cubicBezTo>
                      <a:cubicBezTo>
                        <a:pt x="253" y="526"/>
                        <a:pt x="389" y="537"/>
                        <a:pt x="400" y="537"/>
                      </a:cubicBezTo>
                      <a:lnTo>
                        <a:pt x="358" y="568"/>
                      </a:lnTo>
                      <a:lnTo>
                        <a:pt x="452" y="621"/>
                      </a:lnTo>
                      <a:lnTo>
                        <a:pt x="1041" y="274"/>
                      </a:lnTo>
                      <a:lnTo>
                        <a:pt x="957" y="222"/>
                      </a:lnTo>
                      <a:lnTo>
                        <a:pt x="473" y="505"/>
                      </a:lnTo>
                      <a:cubicBezTo>
                        <a:pt x="463" y="495"/>
                        <a:pt x="347" y="484"/>
                        <a:pt x="263" y="432"/>
                      </a:cubicBezTo>
                      <a:cubicBezTo>
                        <a:pt x="148" y="369"/>
                        <a:pt x="190" y="327"/>
                        <a:pt x="358" y="232"/>
                      </a:cubicBezTo>
                      <a:lnTo>
                        <a:pt x="662" y="54"/>
                      </a:lnTo>
                      <a:lnTo>
                        <a:pt x="5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53"/>
                <p:cNvSpPr/>
                <p:nvPr/>
              </p:nvSpPr>
              <p:spPr>
                <a:xfrm>
                  <a:off x="5405975" y="1906388"/>
                  <a:ext cx="24725" cy="12500"/>
                </a:xfrm>
                <a:custGeom>
                  <a:avLst/>
                  <a:gdLst/>
                  <a:ahLst/>
                  <a:cxnLst/>
                  <a:rect l="l" t="t" r="r" b="b"/>
                  <a:pathLst>
                    <a:path w="989" h="500" extrusionOk="0">
                      <a:moveTo>
                        <a:pt x="568" y="0"/>
                      </a:moveTo>
                      <a:cubicBezTo>
                        <a:pt x="514" y="0"/>
                        <a:pt x="460" y="14"/>
                        <a:pt x="410" y="47"/>
                      </a:cubicBezTo>
                      <a:cubicBezTo>
                        <a:pt x="295" y="110"/>
                        <a:pt x="326" y="162"/>
                        <a:pt x="442" y="257"/>
                      </a:cubicBezTo>
                      <a:cubicBezTo>
                        <a:pt x="557" y="341"/>
                        <a:pt x="568" y="362"/>
                        <a:pt x="505" y="404"/>
                      </a:cubicBezTo>
                      <a:cubicBezTo>
                        <a:pt x="475" y="421"/>
                        <a:pt x="446" y="429"/>
                        <a:pt x="415" y="429"/>
                      </a:cubicBezTo>
                      <a:cubicBezTo>
                        <a:pt x="367" y="429"/>
                        <a:pt x="316" y="410"/>
                        <a:pt x="253" y="372"/>
                      </a:cubicBezTo>
                      <a:cubicBezTo>
                        <a:pt x="200" y="341"/>
                        <a:pt x="84" y="257"/>
                        <a:pt x="84" y="246"/>
                      </a:cubicBezTo>
                      <a:lnTo>
                        <a:pt x="0" y="288"/>
                      </a:lnTo>
                      <a:cubicBezTo>
                        <a:pt x="0" y="299"/>
                        <a:pt x="105" y="383"/>
                        <a:pt x="179" y="425"/>
                      </a:cubicBezTo>
                      <a:cubicBezTo>
                        <a:pt x="261" y="473"/>
                        <a:pt x="341" y="500"/>
                        <a:pt x="418" y="500"/>
                      </a:cubicBezTo>
                      <a:cubicBezTo>
                        <a:pt x="479" y="500"/>
                        <a:pt x="539" y="483"/>
                        <a:pt x="599" y="446"/>
                      </a:cubicBezTo>
                      <a:cubicBezTo>
                        <a:pt x="715" y="383"/>
                        <a:pt x="694" y="330"/>
                        <a:pt x="568" y="236"/>
                      </a:cubicBezTo>
                      <a:cubicBezTo>
                        <a:pt x="463" y="152"/>
                        <a:pt x="442" y="120"/>
                        <a:pt x="505" y="89"/>
                      </a:cubicBezTo>
                      <a:cubicBezTo>
                        <a:pt x="529" y="73"/>
                        <a:pt x="556" y="66"/>
                        <a:pt x="584" y="66"/>
                      </a:cubicBezTo>
                      <a:cubicBezTo>
                        <a:pt x="630" y="66"/>
                        <a:pt x="680" y="84"/>
                        <a:pt x="725" y="110"/>
                      </a:cubicBezTo>
                      <a:cubicBezTo>
                        <a:pt x="799" y="152"/>
                        <a:pt x="904" y="236"/>
                        <a:pt x="914" y="246"/>
                      </a:cubicBezTo>
                      <a:lnTo>
                        <a:pt x="988" y="204"/>
                      </a:lnTo>
                      <a:cubicBezTo>
                        <a:pt x="988" y="194"/>
                        <a:pt x="883" y="120"/>
                        <a:pt x="799" y="68"/>
                      </a:cubicBezTo>
                      <a:cubicBezTo>
                        <a:pt x="729" y="30"/>
                        <a:pt x="649" y="0"/>
                        <a:pt x="5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53"/>
                <p:cNvSpPr/>
                <p:nvPr/>
              </p:nvSpPr>
              <p:spPr>
                <a:xfrm>
                  <a:off x="5420400" y="1914913"/>
                  <a:ext cx="32350" cy="13925"/>
                </a:xfrm>
                <a:custGeom>
                  <a:avLst/>
                  <a:gdLst/>
                  <a:ahLst/>
                  <a:cxnLst/>
                  <a:rect l="l" t="t" r="r" b="b"/>
                  <a:pathLst>
                    <a:path w="1294" h="557" extrusionOk="0">
                      <a:moveTo>
                        <a:pt x="602" y="74"/>
                      </a:moveTo>
                      <a:cubicBezTo>
                        <a:pt x="651" y="74"/>
                        <a:pt x="698" y="87"/>
                        <a:pt x="747" y="115"/>
                      </a:cubicBezTo>
                      <a:cubicBezTo>
                        <a:pt x="789" y="147"/>
                        <a:pt x="852" y="189"/>
                        <a:pt x="873" y="210"/>
                      </a:cubicBezTo>
                      <a:lnTo>
                        <a:pt x="474" y="442"/>
                      </a:lnTo>
                      <a:cubicBezTo>
                        <a:pt x="463" y="442"/>
                        <a:pt x="337" y="421"/>
                        <a:pt x="253" y="368"/>
                      </a:cubicBezTo>
                      <a:cubicBezTo>
                        <a:pt x="180" y="326"/>
                        <a:pt x="159" y="274"/>
                        <a:pt x="348" y="158"/>
                      </a:cubicBezTo>
                      <a:cubicBezTo>
                        <a:pt x="444" y="106"/>
                        <a:pt x="525" y="74"/>
                        <a:pt x="602" y="74"/>
                      </a:cubicBezTo>
                      <a:close/>
                      <a:moveTo>
                        <a:pt x="576" y="0"/>
                      </a:moveTo>
                      <a:cubicBezTo>
                        <a:pt x="475" y="0"/>
                        <a:pt x="371" y="35"/>
                        <a:pt x="253" y="105"/>
                      </a:cubicBezTo>
                      <a:cubicBezTo>
                        <a:pt x="1" y="253"/>
                        <a:pt x="43" y="337"/>
                        <a:pt x="169" y="410"/>
                      </a:cubicBezTo>
                      <a:cubicBezTo>
                        <a:pt x="253" y="463"/>
                        <a:pt x="390" y="484"/>
                        <a:pt x="400" y="484"/>
                      </a:cubicBezTo>
                      <a:lnTo>
                        <a:pt x="358" y="505"/>
                      </a:lnTo>
                      <a:lnTo>
                        <a:pt x="442" y="557"/>
                      </a:lnTo>
                      <a:lnTo>
                        <a:pt x="1294" y="63"/>
                      </a:lnTo>
                      <a:lnTo>
                        <a:pt x="1210" y="10"/>
                      </a:lnTo>
                      <a:lnTo>
                        <a:pt x="946" y="158"/>
                      </a:lnTo>
                      <a:cubicBezTo>
                        <a:pt x="936" y="147"/>
                        <a:pt x="862" y="94"/>
                        <a:pt x="810" y="63"/>
                      </a:cubicBezTo>
                      <a:cubicBezTo>
                        <a:pt x="732" y="22"/>
                        <a:pt x="655" y="0"/>
                        <a:pt x="5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53"/>
                <p:cNvSpPr/>
                <p:nvPr/>
              </p:nvSpPr>
              <p:spPr>
                <a:xfrm>
                  <a:off x="5488700" y="1951463"/>
                  <a:ext cx="29975" cy="15450"/>
                </a:xfrm>
                <a:custGeom>
                  <a:avLst/>
                  <a:gdLst/>
                  <a:ahLst/>
                  <a:cxnLst/>
                  <a:rect l="l" t="t" r="r" b="b"/>
                  <a:pathLst>
                    <a:path w="1199" h="618" extrusionOk="0">
                      <a:moveTo>
                        <a:pt x="759" y="77"/>
                      </a:moveTo>
                      <a:cubicBezTo>
                        <a:pt x="821" y="77"/>
                        <a:pt x="874" y="95"/>
                        <a:pt x="925" y="124"/>
                      </a:cubicBezTo>
                      <a:cubicBezTo>
                        <a:pt x="1051" y="198"/>
                        <a:pt x="1041" y="272"/>
                        <a:pt x="778" y="430"/>
                      </a:cubicBezTo>
                      <a:cubicBezTo>
                        <a:pt x="639" y="508"/>
                        <a:pt x="538" y="541"/>
                        <a:pt x="453" y="541"/>
                      </a:cubicBezTo>
                      <a:cubicBezTo>
                        <a:pt x="391" y="541"/>
                        <a:pt x="338" y="524"/>
                        <a:pt x="285" y="493"/>
                      </a:cubicBezTo>
                      <a:cubicBezTo>
                        <a:pt x="159" y="419"/>
                        <a:pt x="159" y="346"/>
                        <a:pt x="400" y="208"/>
                      </a:cubicBezTo>
                      <a:cubicBezTo>
                        <a:pt x="556" y="115"/>
                        <a:pt x="668" y="77"/>
                        <a:pt x="759" y="77"/>
                      </a:cubicBezTo>
                      <a:close/>
                      <a:moveTo>
                        <a:pt x="752" y="1"/>
                      </a:moveTo>
                      <a:cubicBezTo>
                        <a:pt x="630" y="1"/>
                        <a:pt x="490" y="45"/>
                        <a:pt x="306" y="145"/>
                      </a:cubicBezTo>
                      <a:cubicBezTo>
                        <a:pt x="1" y="324"/>
                        <a:pt x="22" y="440"/>
                        <a:pt x="201" y="545"/>
                      </a:cubicBezTo>
                      <a:cubicBezTo>
                        <a:pt x="279" y="591"/>
                        <a:pt x="362" y="617"/>
                        <a:pt x="456" y="617"/>
                      </a:cubicBezTo>
                      <a:cubicBezTo>
                        <a:pt x="574" y="617"/>
                        <a:pt x="709" y="576"/>
                        <a:pt x="873" y="482"/>
                      </a:cubicBezTo>
                      <a:cubicBezTo>
                        <a:pt x="1198" y="293"/>
                        <a:pt x="1188" y="177"/>
                        <a:pt x="1009" y="72"/>
                      </a:cubicBezTo>
                      <a:cubicBezTo>
                        <a:pt x="927" y="27"/>
                        <a:pt x="845" y="1"/>
                        <a:pt x="7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53"/>
                <p:cNvSpPr/>
                <p:nvPr/>
              </p:nvSpPr>
              <p:spPr>
                <a:xfrm>
                  <a:off x="5465050" y="1936963"/>
                  <a:ext cx="31300" cy="16475"/>
                </a:xfrm>
                <a:custGeom>
                  <a:avLst/>
                  <a:gdLst/>
                  <a:ahLst/>
                  <a:cxnLst/>
                  <a:rect l="l" t="t" r="r" b="b"/>
                  <a:pathLst>
                    <a:path w="1252" h="659" extrusionOk="0">
                      <a:moveTo>
                        <a:pt x="789" y="1"/>
                      </a:moveTo>
                      <a:lnTo>
                        <a:pt x="369" y="221"/>
                      </a:lnTo>
                      <a:lnTo>
                        <a:pt x="411" y="263"/>
                      </a:lnTo>
                      <a:cubicBezTo>
                        <a:pt x="421" y="263"/>
                        <a:pt x="547" y="284"/>
                        <a:pt x="652" y="347"/>
                      </a:cubicBezTo>
                      <a:cubicBezTo>
                        <a:pt x="747" y="400"/>
                        <a:pt x="778" y="463"/>
                        <a:pt x="663" y="536"/>
                      </a:cubicBezTo>
                      <a:cubicBezTo>
                        <a:pt x="600" y="568"/>
                        <a:pt x="537" y="584"/>
                        <a:pt x="475" y="584"/>
                      </a:cubicBezTo>
                      <a:cubicBezTo>
                        <a:pt x="414" y="584"/>
                        <a:pt x="353" y="568"/>
                        <a:pt x="295" y="536"/>
                      </a:cubicBezTo>
                      <a:cubicBezTo>
                        <a:pt x="190" y="473"/>
                        <a:pt x="85" y="389"/>
                        <a:pt x="85" y="379"/>
                      </a:cubicBezTo>
                      <a:lnTo>
                        <a:pt x="1" y="421"/>
                      </a:lnTo>
                      <a:cubicBezTo>
                        <a:pt x="1" y="421"/>
                        <a:pt x="106" y="515"/>
                        <a:pt x="222" y="589"/>
                      </a:cubicBezTo>
                      <a:cubicBezTo>
                        <a:pt x="304" y="635"/>
                        <a:pt x="390" y="659"/>
                        <a:pt x="479" y="659"/>
                      </a:cubicBezTo>
                      <a:cubicBezTo>
                        <a:pt x="571" y="659"/>
                        <a:pt x="666" y="632"/>
                        <a:pt x="757" y="578"/>
                      </a:cubicBezTo>
                      <a:cubicBezTo>
                        <a:pt x="926" y="484"/>
                        <a:pt x="894" y="389"/>
                        <a:pt x="747" y="305"/>
                      </a:cubicBezTo>
                      <a:cubicBezTo>
                        <a:pt x="652" y="253"/>
                        <a:pt x="516" y="232"/>
                        <a:pt x="505" y="232"/>
                      </a:cubicBezTo>
                      <a:lnTo>
                        <a:pt x="778" y="95"/>
                      </a:lnTo>
                      <a:lnTo>
                        <a:pt x="1168" y="316"/>
                      </a:lnTo>
                      <a:lnTo>
                        <a:pt x="1252" y="263"/>
                      </a:lnTo>
                      <a:lnTo>
                        <a:pt x="7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53"/>
                <p:cNvSpPr/>
                <p:nvPr/>
              </p:nvSpPr>
              <p:spPr>
                <a:xfrm>
                  <a:off x="5481350" y="1955613"/>
                  <a:ext cx="5800" cy="3175"/>
                </a:xfrm>
                <a:custGeom>
                  <a:avLst/>
                  <a:gdLst/>
                  <a:ahLst/>
                  <a:cxnLst/>
                  <a:rect l="l" t="t" r="r" b="b"/>
                  <a:pathLst>
                    <a:path w="232" h="127" extrusionOk="0">
                      <a:moveTo>
                        <a:pt x="126" y="0"/>
                      </a:moveTo>
                      <a:lnTo>
                        <a:pt x="0" y="74"/>
                      </a:lnTo>
                      <a:lnTo>
                        <a:pt x="95" y="127"/>
                      </a:lnTo>
                      <a:lnTo>
                        <a:pt x="232" y="53"/>
                      </a:lnTo>
                      <a:lnTo>
                        <a:pt x="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53"/>
                <p:cNvSpPr/>
                <p:nvPr/>
              </p:nvSpPr>
              <p:spPr>
                <a:xfrm>
                  <a:off x="5406750" y="1957988"/>
                  <a:ext cx="21825" cy="13925"/>
                </a:xfrm>
                <a:custGeom>
                  <a:avLst/>
                  <a:gdLst/>
                  <a:ahLst/>
                  <a:cxnLst/>
                  <a:rect l="l" t="t" r="r" b="b"/>
                  <a:pathLst>
                    <a:path w="873" h="557" extrusionOk="0">
                      <a:moveTo>
                        <a:pt x="369" y="0"/>
                      </a:moveTo>
                      <a:lnTo>
                        <a:pt x="348" y="63"/>
                      </a:lnTo>
                      <a:lnTo>
                        <a:pt x="684" y="106"/>
                      </a:lnTo>
                      <a:lnTo>
                        <a:pt x="0" y="505"/>
                      </a:lnTo>
                      <a:lnTo>
                        <a:pt x="85" y="557"/>
                      </a:lnTo>
                      <a:lnTo>
                        <a:pt x="873" y="106"/>
                      </a:lnTo>
                      <a:lnTo>
                        <a:pt x="789" y="53"/>
                      </a:lnTo>
                      <a:lnTo>
                        <a:pt x="3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53"/>
                <p:cNvSpPr/>
                <p:nvPr/>
              </p:nvSpPr>
              <p:spPr>
                <a:xfrm>
                  <a:off x="5440375" y="1979563"/>
                  <a:ext cx="29975" cy="15525"/>
                </a:xfrm>
                <a:custGeom>
                  <a:avLst/>
                  <a:gdLst/>
                  <a:ahLst/>
                  <a:cxnLst/>
                  <a:rect l="l" t="t" r="r" b="b"/>
                  <a:pathLst>
                    <a:path w="1199" h="621" extrusionOk="0">
                      <a:moveTo>
                        <a:pt x="753" y="77"/>
                      </a:moveTo>
                      <a:cubicBezTo>
                        <a:pt x="816" y="77"/>
                        <a:pt x="870" y="95"/>
                        <a:pt x="925" y="125"/>
                      </a:cubicBezTo>
                      <a:cubicBezTo>
                        <a:pt x="1051" y="198"/>
                        <a:pt x="1041" y="272"/>
                        <a:pt x="778" y="429"/>
                      </a:cubicBezTo>
                      <a:cubicBezTo>
                        <a:pt x="639" y="508"/>
                        <a:pt x="534" y="542"/>
                        <a:pt x="447" y="542"/>
                      </a:cubicBezTo>
                      <a:cubicBezTo>
                        <a:pt x="382" y="542"/>
                        <a:pt x="327" y="524"/>
                        <a:pt x="274" y="492"/>
                      </a:cubicBezTo>
                      <a:cubicBezTo>
                        <a:pt x="147" y="429"/>
                        <a:pt x="147" y="345"/>
                        <a:pt x="390" y="209"/>
                      </a:cubicBezTo>
                      <a:cubicBezTo>
                        <a:pt x="552" y="115"/>
                        <a:pt x="662" y="77"/>
                        <a:pt x="753" y="77"/>
                      </a:cubicBezTo>
                      <a:close/>
                      <a:moveTo>
                        <a:pt x="746" y="1"/>
                      </a:moveTo>
                      <a:cubicBezTo>
                        <a:pt x="623" y="1"/>
                        <a:pt x="479" y="45"/>
                        <a:pt x="295" y="146"/>
                      </a:cubicBezTo>
                      <a:cubicBezTo>
                        <a:pt x="0" y="324"/>
                        <a:pt x="21" y="440"/>
                        <a:pt x="200" y="545"/>
                      </a:cubicBezTo>
                      <a:cubicBezTo>
                        <a:pt x="281" y="593"/>
                        <a:pt x="366" y="621"/>
                        <a:pt x="462" y="621"/>
                      </a:cubicBezTo>
                      <a:cubicBezTo>
                        <a:pt x="579" y="621"/>
                        <a:pt x="712" y="580"/>
                        <a:pt x="873" y="482"/>
                      </a:cubicBezTo>
                      <a:cubicBezTo>
                        <a:pt x="1198" y="293"/>
                        <a:pt x="1188" y="177"/>
                        <a:pt x="999" y="72"/>
                      </a:cubicBezTo>
                      <a:cubicBezTo>
                        <a:pt x="921" y="27"/>
                        <a:pt x="840"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53"/>
                <p:cNvSpPr/>
                <p:nvPr/>
              </p:nvSpPr>
              <p:spPr>
                <a:xfrm>
                  <a:off x="5432775" y="1983738"/>
                  <a:ext cx="5800" cy="3425"/>
                </a:xfrm>
                <a:custGeom>
                  <a:avLst/>
                  <a:gdLst/>
                  <a:ahLst/>
                  <a:cxnLst/>
                  <a:rect l="l" t="t" r="r" b="b"/>
                  <a:pathLst>
                    <a:path w="232" h="137" extrusionOk="0">
                      <a:moveTo>
                        <a:pt x="136" y="0"/>
                      </a:moveTo>
                      <a:lnTo>
                        <a:pt x="0" y="73"/>
                      </a:lnTo>
                      <a:lnTo>
                        <a:pt x="94" y="136"/>
                      </a:lnTo>
                      <a:lnTo>
                        <a:pt x="231" y="52"/>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53"/>
                <p:cNvSpPr/>
                <p:nvPr/>
              </p:nvSpPr>
              <p:spPr>
                <a:xfrm>
                  <a:off x="5416200" y="1966063"/>
                  <a:ext cx="30775" cy="15325"/>
                </a:xfrm>
                <a:custGeom>
                  <a:avLst/>
                  <a:gdLst/>
                  <a:ahLst/>
                  <a:cxnLst/>
                  <a:rect l="l" t="t" r="r" b="b"/>
                  <a:pathLst>
                    <a:path w="1231" h="613" extrusionOk="0">
                      <a:moveTo>
                        <a:pt x="773" y="71"/>
                      </a:moveTo>
                      <a:cubicBezTo>
                        <a:pt x="833" y="71"/>
                        <a:pt x="894" y="87"/>
                        <a:pt x="946" y="119"/>
                      </a:cubicBezTo>
                      <a:cubicBezTo>
                        <a:pt x="1083" y="203"/>
                        <a:pt x="1020" y="297"/>
                        <a:pt x="852" y="402"/>
                      </a:cubicBezTo>
                      <a:cubicBezTo>
                        <a:pt x="841" y="402"/>
                        <a:pt x="684" y="360"/>
                        <a:pt x="610" y="318"/>
                      </a:cubicBezTo>
                      <a:cubicBezTo>
                        <a:pt x="495" y="245"/>
                        <a:pt x="484" y="192"/>
                        <a:pt x="600" y="119"/>
                      </a:cubicBezTo>
                      <a:cubicBezTo>
                        <a:pt x="653" y="87"/>
                        <a:pt x="713" y="71"/>
                        <a:pt x="773" y="71"/>
                      </a:cubicBezTo>
                      <a:close/>
                      <a:moveTo>
                        <a:pt x="747" y="0"/>
                      </a:moveTo>
                      <a:cubicBezTo>
                        <a:pt x="661" y="0"/>
                        <a:pt x="574" y="21"/>
                        <a:pt x="495" y="66"/>
                      </a:cubicBezTo>
                      <a:cubicBezTo>
                        <a:pt x="337" y="161"/>
                        <a:pt x="358" y="255"/>
                        <a:pt x="516" y="360"/>
                      </a:cubicBezTo>
                      <a:cubicBezTo>
                        <a:pt x="600" y="402"/>
                        <a:pt x="757" y="444"/>
                        <a:pt x="768" y="444"/>
                      </a:cubicBezTo>
                      <a:cubicBezTo>
                        <a:pt x="663" y="503"/>
                        <a:pt x="567" y="532"/>
                        <a:pt x="480" y="532"/>
                      </a:cubicBezTo>
                      <a:cubicBezTo>
                        <a:pt x="410" y="532"/>
                        <a:pt x="345" y="513"/>
                        <a:pt x="285" y="476"/>
                      </a:cubicBezTo>
                      <a:cubicBezTo>
                        <a:pt x="180" y="423"/>
                        <a:pt x="96" y="360"/>
                        <a:pt x="85" y="350"/>
                      </a:cubicBezTo>
                      <a:lnTo>
                        <a:pt x="1" y="392"/>
                      </a:lnTo>
                      <a:cubicBezTo>
                        <a:pt x="12" y="392"/>
                        <a:pt x="96" y="465"/>
                        <a:pt x="201" y="528"/>
                      </a:cubicBezTo>
                      <a:cubicBezTo>
                        <a:pt x="293" y="582"/>
                        <a:pt x="388" y="613"/>
                        <a:pt x="493" y="613"/>
                      </a:cubicBezTo>
                      <a:cubicBezTo>
                        <a:pt x="615" y="613"/>
                        <a:pt x="752" y="571"/>
                        <a:pt x="915" y="476"/>
                      </a:cubicBezTo>
                      <a:cubicBezTo>
                        <a:pt x="1156" y="329"/>
                        <a:pt x="1230" y="192"/>
                        <a:pt x="1030" y="77"/>
                      </a:cubicBezTo>
                      <a:cubicBezTo>
                        <a:pt x="942" y="27"/>
                        <a:pt x="844" y="0"/>
                        <a:pt x="7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53"/>
                <p:cNvSpPr/>
                <p:nvPr/>
              </p:nvSpPr>
              <p:spPr>
                <a:xfrm>
                  <a:off x="5331900" y="1973988"/>
                  <a:ext cx="11050" cy="6350"/>
                </a:xfrm>
                <a:custGeom>
                  <a:avLst/>
                  <a:gdLst/>
                  <a:ahLst/>
                  <a:cxnLst/>
                  <a:rect l="l" t="t" r="r" b="b"/>
                  <a:pathLst>
                    <a:path w="442" h="254" extrusionOk="0">
                      <a:moveTo>
                        <a:pt x="85" y="1"/>
                      </a:moveTo>
                      <a:lnTo>
                        <a:pt x="0" y="54"/>
                      </a:lnTo>
                      <a:lnTo>
                        <a:pt x="368" y="253"/>
                      </a:lnTo>
                      <a:lnTo>
                        <a:pt x="442" y="211"/>
                      </a:lnTo>
                      <a:lnTo>
                        <a:pt x="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53"/>
                <p:cNvSpPr/>
                <p:nvPr/>
              </p:nvSpPr>
              <p:spPr>
                <a:xfrm>
                  <a:off x="5391800" y="2007713"/>
                  <a:ext cx="29950" cy="15500"/>
                </a:xfrm>
                <a:custGeom>
                  <a:avLst/>
                  <a:gdLst/>
                  <a:ahLst/>
                  <a:cxnLst/>
                  <a:rect l="l" t="t" r="r" b="b"/>
                  <a:pathLst>
                    <a:path w="1198" h="620" extrusionOk="0">
                      <a:moveTo>
                        <a:pt x="758" y="76"/>
                      </a:moveTo>
                      <a:cubicBezTo>
                        <a:pt x="821" y="76"/>
                        <a:pt x="873" y="93"/>
                        <a:pt x="925" y="123"/>
                      </a:cubicBezTo>
                      <a:cubicBezTo>
                        <a:pt x="1061" y="197"/>
                        <a:pt x="1051" y="270"/>
                        <a:pt x="788" y="428"/>
                      </a:cubicBezTo>
                      <a:cubicBezTo>
                        <a:pt x="638" y="509"/>
                        <a:pt x="532" y="542"/>
                        <a:pt x="445" y="542"/>
                      </a:cubicBezTo>
                      <a:cubicBezTo>
                        <a:pt x="385" y="542"/>
                        <a:pt x="334" y="527"/>
                        <a:pt x="283" y="501"/>
                      </a:cubicBezTo>
                      <a:cubicBezTo>
                        <a:pt x="157" y="428"/>
                        <a:pt x="157" y="344"/>
                        <a:pt x="399" y="207"/>
                      </a:cubicBezTo>
                      <a:cubicBezTo>
                        <a:pt x="555" y="113"/>
                        <a:pt x="667" y="76"/>
                        <a:pt x="758" y="76"/>
                      </a:cubicBezTo>
                      <a:close/>
                      <a:moveTo>
                        <a:pt x="752" y="0"/>
                      </a:moveTo>
                      <a:cubicBezTo>
                        <a:pt x="628" y="0"/>
                        <a:pt x="485" y="46"/>
                        <a:pt x="304" y="155"/>
                      </a:cubicBezTo>
                      <a:cubicBezTo>
                        <a:pt x="0" y="323"/>
                        <a:pt x="21" y="438"/>
                        <a:pt x="199" y="543"/>
                      </a:cubicBezTo>
                      <a:cubicBezTo>
                        <a:pt x="285" y="591"/>
                        <a:pt x="371" y="619"/>
                        <a:pt x="467" y="619"/>
                      </a:cubicBezTo>
                      <a:cubicBezTo>
                        <a:pt x="584" y="619"/>
                        <a:pt x="716" y="578"/>
                        <a:pt x="883" y="480"/>
                      </a:cubicBezTo>
                      <a:cubicBezTo>
                        <a:pt x="1198" y="291"/>
                        <a:pt x="1187" y="186"/>
                        <a:pt x="1009" y="71"/>
                      </a:cubicBezTo>
                      <a:cubicBezTo>
                        <a:pt x="928" y="26"/>
                        <a:pt x="845" y="0"/>
                        <a:pt x="7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53"/>
                <p:cNvSpPr/>
                <p:nvPr/>
              </p:nvSpPr>
              <p:spPr>
                <a:xfrm>
                  <a:off x="5384425" y="2011813"/>
                  <a:ext cx="5800" cy="3450"/>
                </a:xfrm>
                <a:custGeom>
                  <a:avLst/>
                  <a:gdLst/>
                  <a:ahLst/>
                  <a:cxnLst/>
                  <a:rect l="l" t="t" r="r" b="b"/>
                  <a:pathLst>
                    <a:path w="232" h="138" extrusionOk="0">
                      <a:moveTo>
                        <a:pt x="137" y="1"/>
                      </a:moveTo>
                      <a:lnTo>
                        <a:pt x="1" y="75"/>
                      </a:lnTo>
                      <a:lnTo>
                        <a:pt x="95" y="138"/>
                      </a:lnTo>
                      <a:lnTo>
                        <a:pt x="232" y="54"/>
                      </a:lnTo>
                      <a:lnTo>
                        <a:pt x="1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53"/>
                <p:cNvSpPr/>
                <p:nvPr/>
              </p:nvSpPr>
              <p:spPr>
                <a:xfrm>
                  <a:off x="5368150" y="1993188"/>
                  <a:ext cx="31275" cy="16600"/>
                </a:xfrm>
                <a:custGeom>
                  <a:avLst/>
                  <a:gdLst/>
                  <a:ahLst/>
                  <a:cxnLst/>
                  <a:rect l="l" t="t" r="r" b="b"/>
                  <a:pathLst>
                    <a:path w="1251" h="664" extrusionOk="0">
                      <a:moveTo>
                        <a:pt x="788" y="0"/>
                      </a:moveTo>
                      <a:lnTo>
                        <a:pt x="368" y="221"/>
                      </a:lnTo>
                      <a:lnTo>
                        <a:pt x="410" y="263"/>
                      </a:lnTo>
                      <a:cubicBezTo>
                        <a:pt x="421" y="274"/>
                        <a:pt x="557" y="295"/>
                        <a:pt x="652" y="347"/>
                      </a:cubicBezTo>
                      <a:cubicBezTo>
                        <a:pt x="746" y="410"/>
                        <a:pt x="778" y="463"/>
                        <a:pt x="662" y="536"/>
                      </a:cubicBezTo>
                      <a:cubicBezTo>
                        <a:pt x="601" y="571"/>
                        <a:pt x="541" y="587"/>
                        <a:pt x="482" y="587"/>
                      </a:cubicBezTo>
                      <a:cubicBezTo>
                        <a:pt x="417" y="587"/>
                        <a:pt x="354" y="569"/>
                        <a:pt x="295" y="536"/>
                      </a:cubicBezTo>
                      <a:cubicBezTo>
                        <a:pt x="200" y="484"/>
                        <a:pt x="84" y="389"/>
                        <a:pt x="84" y="389"/>
                      </a:cubicBezTo>
                      <a:lnTo>
                        <a:pt x="0" y="421"/>
                      </a:lnTo>
                      <a:cubicBezTo>
                        <a:pt x="11" y="431"/>
                        <a:pt x="105" y="526"/>
                        <a:pt x="232" y="589"/>
                      </a:cubicBezTo>
                      <a:cubicBezTo>
                        <a:pt x="312" y="637"/>
                        <a:pt x="401" y="663"/>
                        <a:pt x="495" y="663"/>
                      </a:cubicBezTo>
                      <a:cubicBezTo>
                        <a:pt x="583" y="663"/>
                        <a:pt x="675" y="640"/>
                        <a:pt x="767" y="589"/>
                      </a:cubicBezTo>
                      <a:cubicBezTo>
                        <a:pt x="935" y="484"/>
                        <a:pt x="893" y="400"/>
                        <a:pt x="746" y="305"/>
                      </a:cubicBezTo>
                      <a:cubicBezTo>
                        <a:pt x="652" y="253"/>
                        <a:pt x="515" y="232"/>
                        <a:pt x="505" y="232"/>
                      </a:cubicBezTo>
                      <a:lnTo>
                        <a:pt x="788" y="94"/>
                      </a:lnTo>
                      <a:lnTo>
                        <a:pt x="1166" y="316"/>
                      </a:lnTo>
                      <a:lnTo>
                        <a:pt x="1250" y="263"/>
                      </a:lnTo>
                      <a:lnTo>
                        <a:pt x="7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53"/>
                <p:cNvSpPr/>
                <p:nvPr/>
              </p:nvSpPr>
              <p:spPr>
                <a:xfrm>
                  <a:off x="5351075" y="1983463"/>
                  <a:ext cx="30225" cy="18400"/>
                </a:xfrm>
                <a:custGeom>
                  <a:avLst/>
                  <a:gdLst/>
                  <a:ahLst/>
                  <a:cxnLst/>
                  <a:rect l="l" t="t" r="r" b="b"/>
                  <a:pathLst>
                    <a:path w="1209" h="736" extrusionOk="0">
                      <a:moveTo>
                        <a:pt x="767" y="0"/>
                      </a:moveTo>
                      <a:lnTo>
                        <a:pt x="704" y="53"/>
                      </a:lnTo>
                      <a:cubicBezTo>
                        <a:pt x="704" y="53"/>
                        <a:pt x="841" y="105"/>
                        <a:pt x="925" y="158"/>
                      </a:cubicBezTo>
                      <a:cubicBezTo>
                        <a:pt x="1041" y="221"/>
                        <a:pt x="1062" y="273"/>
                        <a:pt x="957" y="336"/>
                      </a:cubicBezTo>
                      <a:cubicBezTo>
                        <a:pt x="873" y="389"/>
                        <a:pt x="746" y="389"/>
                        <a:pt x="546" y="389"/>
                      </a:cubicBezTo>
                      <a:lnTo>
                        <a:pt x="74" y="399"/>
                      </a:lnTo>
                      <a:lnTo>
                        <a:pt x="0" y="441"/>
                      </a:lnTo>
                      <a:lnTo>
                        <a:pt x="504" y="736"/>
                      </a:lnTo>
                      <a:lnTo>
                        <a:pt x="578" y="684"/>
                      </a:lnTo>
                      <a:lnTo>
                        <a:pt x="189" y="462"/>
                      </a:lnTo>
                      <a:lnTo>
                        <a:pt x="609" y="452"/>
                      </a:lnTo>
                      <a:cubicBezTo>
                        <a:pt x="652" y="454"/>
                        <a:pt x="692" y="456"/>
                        <a:pt x="729" y="456"/>
                      </a:cubicBezTo>
                      <a:cubicBezTo>
                        <a:pt x="871" y="456"/>
                        <a:pt x="969" y="437"/>
                        <a:pt x="1062" y="378"/>
                      </a:cubicBezTo>
                      <a:cubicBezTo>
                        <a:pt x="1209" y="294"/>
                        <a:pt x="1188" y="210"/>
                        <a:pt x="1030" y="116"/>
                      </a:cubicBezTo>
                      <a:cubicBezTo>
                        <a:pt x="915" y="53"/>
                        <a:pt x="778" y="11"/>
                        <a:pt x="7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53"/>
                <p:cNvSpPr/>
                <p:nvPr/>
              </p:nvSpPr>
              <p:spPr>
                <a:xfrm>
                  <a:off x="5304050" y="2013313"/>
                  <a:ext cx="30500" cy="15250"/>
                </a:xfrm>
                <a:custGeom>
                  <a:avLst/>
                  <a:gdLst/>
                  <a:ahLst/>
                  <a:cxnLst/>
                  <a:rect l="l" t="t" r="r" b="b"/>
                  <a:pathLst>
                    <a:path w="1220" h="610" extrusionOk="0">
                      <a:moveTo>
                        <a:pt x="379" y="204"/>
                      </a:moveTo>
                      <a:cubicBezTo>
                        <a:pt x="389" y="204"/>
                        <a:pt x="526" y="235"/>
                        <a:pt x="610" y="288"/>
                      </a:cubicBezTo>
                      <a:cubicBezTo>
                        <a:pt x="725" y="351"/>
                        <a:pt x="736" y="424"/>
                        <a:pt x="631" y="487"/>
                      </a:cubicBezTo>
                      <a:cubicBezTo>
                        <a:pt x="573" y="519"/>
                        <a:pt x="513" y="535"/>
                        <a:pt x="451" y="535"/>
                      </a:cubicBezTo>
                      <a:cubicBezTo>
                        <a:pt x="389" y="535"/>
                        <a:pt x="326" y="519"/>
                        <a:pt x="263" y="487"/>
                      </a:cubicBezTo>
                      <a:cubicBezTo>
                        <a:pt x="137" y="403"/>
                        <a:pt x="211" y="298"/>
                        <a:pt x="379" y="204"/>
                      </a:cubicBezTo>
                      <a:close/>
                      <a:moveTo>
                        <a:pt x="730" y="1"/>
                      </a:moveTo>
                      <a:cubicBezTo>
                        <a:pt x="606" y="1"/>
                        <a:pt x="468" y="40"/>
                        <a:pt x="316" y="130"/>
                      </a:cubicBezTo>
                      <a:cubicBezTo>
                        <a:pt x="64" y="277"/>
                        <a:pt x="1" y="414"/>
                        <a:pt x="190" y="529"/>
                      </a:cubicBezTo>
                      <a:cubicBezTo>
                        <a:pt x="281" y="583"/>
                        <a:pt x="376" y="610"/>
                        <a:pt x="469" y="610"/>
                      </a:cubicBezTo>
                      <a:cubicBezTo>
                        <a:pt x="557" y="610"/>
                        <a:pt x="644" y="586"/>
                        <a:pt x="725" y="540"/>
                      </a:cubicBezTo>
                      <a:cubicBezTo>
                        <a:pt x="883" y="445"/>
                        <a:pt x="872" y="340"/>
                        <a:pt x="704" y="246"/>
                      </a:cubicBezTo>
                      <a:cubicBezTo>
                        <a:pt x="620" y="193"/>
                        <a:pt x="463" y="162"/>
                        <a:pt x="452" y="162"/>
                      </a:cubicBezTo>
                      <a:cubicBezTo>
                        <a:pt x="555" y="102"/>
                        <a:pt x="654" y="72"/>
                        <a:pt x="748" y="72"/>
                      </a:cubicBezTo>
                      <a:cubicBezTo>
                        <a:pt x="817" y="72"/>
                        <a:pt x="884" y="88"/>
                        <a:pt x="946" y="120"/>
                      </a:cubicBezTo>
                      <a:cubicBezTo>
                        <a:pt x="1041" y="183"/>
                        <a:pt x="1125" y="246"/>
                        <a:pt x="1136" y="256"/>
                      </a:cubicBezTo>
                      <a:lnTo>
                        <a:pt x="1220" y="214"/>
                      </a:lnTo>
                      <a:cubicBezTo>
                        <a:pt x="1209" y="214"/>
                        <a:pt x="1125" y="141"/>
                        <a:pt x="1020" y="78"/>
                      </a:cubicBezTo>
                      <a:cubicBezTo>
                        <a:pt x="932" y="29"/>
                        <a:pt x="836" y="1"/>
                        <a:pt x="7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53"/>
                <p:cNvSpPr/>
                <p:nvPr/>
              </p:nvSpPr>
              <p:spPr>
                <a:xfrm>
                  <a:off x="5326900" y="2026238"/>
                  <a:ext cx="29725" cy="15400"/>
                </a:xfrm>
                <a:custGeom>
                  <a:avLst/>
                  <a:gdLst/>
                  <a:ahLst/>
                  <a:cxnLst/>
                  <a:rect l="l" t="t" r="r" b="b"/>
                  <a:pathLst>
                    <a:path w="1189" h="616" extrusionOk="0">
                      <a:moveTo>
                        <a:pt x="756" y="73"/>
                      </a:moveTo>
                      <a:cubicBezTo>
                        <a:pt x="815" y="73"/>
                        <a:pt x="866" y="89"/>
                        <a:pt x="915" y="117"/>
                      </a:cubicBezTo>
                      <a:cubicBezTo>
                        <a:pt x="1051" y="201"/>
                        <a:pt x="1041" y="275"/>
                        <a:pt x="778" y="422"/>
                      </a:cubicBezTo>
                      <a:cubicBezTo>
                        <a:pt x="637" y="509"/>
                        <a:pt x="531" y="544"/>
                        <a:pt x="443" y="544"/>
                      </a:cubicBezTo>
                      <a:cubicBezTo>
                        <a:pt x="380" y="544"/>
                        <a:pt x="326" y="526"/>
                        <a:pt x="274" y="496"/>
                      </a:cubicBezTo>
                      <a:cubicBezTo>
                        <a:pt x="148" y="422"/>
                        <a:pt x="148" y="349"/>
                        <a:pt x="390" y="201"/>
                      </a:cubicBezTo>
                      <a:cubicBezTo>
                        <a:pt x="550" y="112"/>
                        <a:pt x="663" y="73"/>
                        <a:pt x="756" y="73"/>
                      </a:cubicBezTo>
                      <a:close/>
                      <a:moveTo>
                        <a:pt x="739" y="1"/>
                      </a:moveTo>
                      <a:cubicBezTo>
                        <a:pt x="618" y="1"/>
                        <a:pt x="476" y="44"/>
                        <a:pt x="295" y="149"/>
                      </a:cubicBezTo>
                      <a:cubicBezTo>
                        <a:pt x="0" y="327"/>
                        <a:pt x="11" y="443"/>
                        <a:pt x="190" y="549"/>
                      </a:cubicBezTo>
                      <a:cubicBezTo>
                        <a:pt x="269" y="590"/>
                        <a:pt x="351" y="615"/>
                        <a:pt x="446" y="615"/>
                      </a:cubicBezTo>
                      <a:cubicBezTo>
                        <a:pt x="565" y="615"/>
                        <a:pt x="702" y="575"/>
                        <a:pt x="873" y="475"/>
                      </a:cubicBezTo>
                      <a:cubicBezTo>
                        <a:pt x="1188" y="296"/>
                        <a:pt x="1177" y="180"/>
                        <a:pt x="999" y="75"/>
                      </a:cubicBezTo>
                      <a:cubicBezTo>
                        <a:pt x="919" y="29"/>
                        <a:pt x="836"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53"/>
                <p:cNvSpPr/>
                <p:nvPr/>
              </p:nvSpPr>
              <p:spPr>
                <a:xfrm>
                  <a:off x="5319300" y="2030213"/>
                  <a:ext cx="5800" cy="3450"/>
                </a:xfrm>
                <a:custGeom>
                  <a:avLst/>
                  <a:gdLst/>
                  <a:ahLst/>
                  <a:cxnLst/>
                  <a:rect l="l" t="t" r="r" b="b"/>
                  <a:pathLst>
                    <a:path w="232" h="138" extrusionOk="0">
                      <a:moveTo>
                        <a:pt x="136" y="0"/>
                      </a:moveTo>
                      <a:lnTo>
                        <a:pt x="0" y="84"/>
                      </a:lnTo>
                      <a:lnTo>
                        <a:pt x="94" y="137"/>
                      </a:lnTo>
                      <a:lnTo>
                        <a:pt x="231" y="6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53"/>
                <p:cNvSpPr/>
                <p:nvPr/>
              </p:nvSpPr>
              <p:spPr>
                <a:xfrm>
                  <a:off x="5343450" y="2035963"/>
                  <a:ext cx="29975" cy="15350"/>
                </a:xfrm>
                <a:custGeom>
                  <a:avLst/>
                  <a:gdLst/>
                  <a:ahLst/>
                  <a:cxnLst/>
                  <a:rect l="l" t="t" r="r" b="b"/>
                  <a:pathLst>
                    <a:path w="1199" h="614" extrusionOk="0">
                      <a:moveTo>
                        <a:pt x="759" y="70"/>
                      </a:moveTo>
                      <a:cubicBezTo>
                        <a:pt x="821" y="70"/>
                        <a:pt x="874" y="87"/>
                        <a:pt x="925" y="118"/>
                      </a:cubicBezTo>
                      <a:cubicBezTo>
                        <a:pt x="1051" y="191"/>
                        <a:pt x="1041" y="275"/>
                        <a:pt x="778" y="422"/>
                      </a:cubicBezTo>
                      <a:cubicBezTo>
                        <a:pt x="636" y="508"/>
                        <a:pt x="531" y="544"/>
                        <a:pt x="444" y="544"/>
                      </a:cubicBezTo>
                      <a:cubicBezTo>
                        <a:pt x="383" y="544"/>
                        <a:pt x="332" y="526"/>
                        <a:pt x="284" y="496"/>
                      </a:cubicBezTo>
                      <a:cubicBezTo>
                        <a:pt x="158" y="422"/>
                        <a:pt x="148" y="349"/>
                        <a:pt x="400" y="202"/>
                      </a:cubicBezTo>
                      <a:cubicBezTo>
                        <a:pt x="556" y="108"/>
                        <a:pt x="667" y="70"/>
                        <a:pt x="759" y="70"/>
                      </a:cubicBezTo>
                      <a:close/>
                      <a:moveTo>
                        <a:pt x="738" y="0"/>
                      </a:moveTo>
                      <a:cubicBezTo>
                        <a:pt x="617" y="0"/>
                        <a:pt x="475" y="44"/>
                        <a:pt x="295" y="149"/>
                      </a:cubicBezTo>
                      <a:cubicBezTo>
                        <a:pt x="1" y="317"/>
                        <a:pt x="22" y="433"/>
                        <a:pt x="200" y="538"/>
                      </a:cubicBezTo>
                      <a:cubicBezTo>
                        <a:pt x="281" y="585"/>
                        <a:pt x="366" y="613"/>
                        <a:pt x="462" y="613"/>
                      </a:cubicBezTo>
                      <a:cubicBezTo>
                        <a:pt x="579" y="613"/>
                        <a:pt x="711" y="572"/>
                        <a:pt x="872" y="475"/>
                      </a:cubicBezTo>
                      <a:cubicBezTo>
                        <a:pt x="1199" y="286"/>
                        <a:pt x="1188" y="181"/>
                        <a:pt x="999" y="76"/>
                      </a:cubicBezTo>
                      <a:cubicBezTo>
                        <a:pt x="919" y="29"/>
                        <a:pt x="835" y="0"/>
                        <a:pt x="7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98" name="Google Shape;898;p53"/>
            <p:cNvGrpSpPr/>
            <p:nvPr/>
          </p:nvGrpSpPr>
          <p:grpSpPr>
            <a:xfrm>
              <a:off x="1567225" y="2060158"/>
              <a:ext cx="629072" cy="735415"/>
              <a:chOff x="2193460" y="1781543"/>
              <a:chExt cx="747293" cy="873622"/>
            </a:xfrm>
          </p:grpSpPr>
          <p:sp>
            <p:nvSpPr>
              <p:cNvPr id="899" name="Google Shape;899;p53"/>
              <p:cNvSpPr/>
              <p:nvPr/>
            </p:nvSpPr>
            <p:spPr>
              <a:xfrm>
                <a:off x="2249752" y="2318547"/>
                <a:ext cx="685359" cy="323581"/>
              </a:xfrm>
              <a:custGeom>
                <a:avLst/>
                <a:gdLst/>
                <a:ahLst/>
                <a:cxnLst/>
                <a:rect l="l" t="t" r="r" b="b"/>
                <a:pathLst>
                  <a:path w="15341" h="7243" extrusionOk="0">
                    <a:moveTo>
                      <a:pt x="1" y="1"/>
                    </a:moveTo>
                    <a:lnTo>
                      <a:pt x="1" y="1724"/>
                    </a:lnTo>
                    <a:cubicBezTo>
                      <a:pt x="1" y="1829"/>
                      <a:pt x="85" y="1934"/>
                      <a:pt x="232" y="2018"/>
                    </a:cubicBezTo>
                    <a:lnTo>
                      <a:pt x="8953" y="7093"/>
                    </a:lnTo>
                    <a:cubicBezTo>
                      <a:pt x="9131" y="7193"/>
                      <a:pt x="9373" y="7243"/>
                      <a:pt x="9616" y="7243"/>
                    </a:cubicBezTo>
                    <a:cubicBezTo>
                      <a:pt x="9859" y="7243"/>
                      <a:pt x="10103" y="7193"/>
                      <a:pt x="10286" y="7093"/>
                    </a:cubicBezTo>
                    <a:lnTo>
                      <a:pt x="15341" y="4161"/>
                    </a:lnTo>
                    <a:lnTo>
                      <a:pt x="15341" y="2281"/>
                    </a:lnTo>
                    <a:lnTo>
                      <a:pt x="10424" y="5118"/>
                    </a:lnTo>
                    <a:cubicBezTo>
                      <a:pt x="10192" y="5254"/>
                      <a:pt x="9898" y="5317"/>
                      <a:pt x="9604" y="5317"/>
                    </a:cubicBezTo>
                    <a:cubicBezTo>
                      <a:pt x="9320" y="5317"/>
                      <a:pt x="9026" y="5254"/>
                      <a:pt x="8795" y="5118"/>
                    </a:cubicBezTo>
                    <a:lnTo>
                      <a:pt x="74" y="54"/>
                    </a:lnTo>
                    <a:cubicBezTo>
                      <a:pt x="53" y="43"/>
                      <a:pt x="22" y="22"/>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53"/>
              <p:cNvSpPr/>
              <p:nvPr/>
            </p:nvSpPr>
            <p:spPr>
              <a:xfrm>
                <a:off x="2249752" y="1928035"/>
                <a:ext cx="685359" cy="614951"/>
              </a:xfrm>
              <a:custGeom>
                <a:avLst/>
                <a:gdLst/>
                <a:ahLst/>
                <a:cxnLst/>
                <a:rect l="l" t="t" r="r" b="b"/>
                <a:pathLst>
                  <a:path w="15341" h="13765" extrusionOk="0">
                    <a:moveTo>
                      <a:pt x="13975" y="0"/>
                    </a:moveTo>
                    <a:lnTo>
                      <a:pt x="232" y="7943"/>
                    </a:lnTo>
                    <a:lnTo>
                      <a:pt x="232" y="7933"/>
                    </a:lnTo>
                    <a:cubicBezTo>
                      <a:pt x="158" y="7985"/>
                      <a:pt x="106" y="8027"/>
                      <a:pt x="64" y="8080"/>
                    </a:cubicBezTo>
                    <a:cubicBezTo>
                      <a:pt x="22" y="8132"/>
                      <a:pt x="1" y="8185"/>
                      <a:pt x="1" y="8237"/>
                    </a:cubicBezTo>
                    <a:cubicBezTo>
                      <a:pt x="1" y="8290"/>
                      <a:pt x="11" y="8332"/>
                      <a:pt x="43" y="8374"/>
                    </a:cubicBezTo>
                    <a:cubicBezTo>
                      <a:pt x="85" y="8437"/>
                      <a:pt x="137" y="8489"/>
                      <a:pt x="221" y="8542"/>
                    </a:cubicBezTo>
                    <a:lnTo>
                      <a:pt x="8942" y="13607"/>
                    </a:lnTo>
                    <a:cubicBezTo>
                      <a:pt x="9120" y="13712"/>
                      <a:pt x="9365" y="13764"/>
                      <a:pt x="9609" y="13764"/>
                    </a:cubicBezTo>
                    <a:cubicBezTo>
                      <a:pt x="9853" y="13764"/>
                      <a:pt x="10098" y="13712"/>
                      <a:pt x="10276" y="13607"/>
                    </a:cubicBezTo>
                    <a:lnTo>
                      <a:pt x="15341" y="10686"/>
                    </a:lnTo>
                    <a:lnTo>
                      <a:pt x="15341" y="9488"/>
                    </a:lnTo>
                    <a:lnTo>
                      <a:pt x="11222" y="11863"/>
                    </a:lnTo>
                    <a:cubicBezTo>
                      <a:pt x="11148" y="11905"/>
                      <a:pt x="11064" y="11927"/>
                      <a:pt x="10979" y="11927"/>
                    </a:cubicBezTo>
                    <a:cubicBezTo>
                      <a:pt x="10919" y="11927"/>
                      <a:pt x="10858" y="11916"/>
                      <a:pt x="10802" y="11894"/>
                    </a:cubicBezTo>
                    <a:cubicBezTo>
                      <a:pt x="10455" y="11736"/>
                      <a:pt x="10040" y="11657"/>
                      <a:pt x="9624" y="11657"/>
                    </a:cubicBezTo>
                    <a:cubicBezTo>
                      <a:pt x="9207" y="11657"/>
                      <a:pt x="8789" y="11736"/>
                      <a:pt x="8437" y="11894"/>
                    </a:cubicBezTo>
                    <a:cubicBezTo>
                      <a:pt x="8354" y="11925"/>
                      <a:pt x="8291" y="11939"/>
                      <a:pt x="8235" y="11939"/>
                    </a:cubicBezTo>
                    <a:cubicBezTo>
                      <a:pt x="8158" y="11939"/>
                      <a:pt x="8097" y="11911"/>
                      <a:pt x="8017" y="11863"/>
                    </a:cubicBezTo>
                    <a:lnTo>
                      <a:pt x="3384" y="9173"/>
                    </a:lnTo>
                    <a:cubicBezTo>
                      <a:pt x="3247" y="9089"/>
                      <a:pt x="3205" y="9036"/>
                      <a:pt x="3342" y="8921"/>
                    </a:cubicBezTo>
                    <a:cubicBezTo>
                      <a:pt x="3783" y="8595"/>
                      <a:pt x="3856" y="8153"/>
                      <a:pt x="3573" y="7786"/>
                    </a:cubicBezTo>
                    <a:cubicBezTo>
                      <a:pt x="3541" y="7733"/>
                      <a:pt x="3499" y="7691"/>
                      <a:pt x="3457" y="7649"/>
                    </a:cubicBezTo>
                    <a:cubicBezTo>
                      <a:pt x="3426" y="7618"/>
                      <a:pt x="3384" y="7586"/>
                      <a:pt x="3342" y="7555"/>
                    </a:cubicBezTo>
                    <a:cubicBezTo>
                      <a:pt x="3331" y="7544"/>
                      <a:pt x="3331" y="7534"/>
                      <a:pt x="3321" y="7523"/>
                    </a:cubicBezTo>
                    <a:cubicBezTo>
                      <a:pt x="3258" y="7460"/>
                      <a:pt x="3279" y="7376"/>
                      <a:pt x="3384" y="7313"/>
                    </a:cubicBezTo>
                    <a:lnTo>
                      <a:pt x="14909" y="662"/>
                    </a:lnTo>
                    <a:cubicBezTo>
                      <a:pt x="14804" y="525"/>
                      <a:pt x="14668" y="410"/>
                      <a:pt x="14531" y="326"/>
                    </a:cubicBezTo>
                    <a:lnTo>
                      <a:pt x="139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53"/>
              <p:cNvSpPr/>
              <p:nvPr/>
            </p:nvSpPr>
            <p:spPr>
              <a:xfrm>
                <a:off x="2687264" y="2066575"/>
                <a:ext cx="247857" cy="219399"/>
              </a:xfrm>
              <a:custGeom>
                <a:avLst/>
                <a:gdLst/>
                <a:ahLst/>
                <a:cxnLst/>
                <a:rect l="l" t="t" r="r" b="b"/>
                <a:pathLst>
                  <a:path w="5548" h="4911" extrusionOk="0">
                    <a:moveTo>
                      <a:pt x="4532" y="1"/>
                    </a:moveTo>
                    <a:cubicBezTo>
                      <a:pt x="3440" y="1"/>
                      <a:pt x="2346" y="243"/>
                      <a:pt x="1513" y="723"/>
                    </a:cubicBezTo>
                    <a:cubicBezTo>
                      <a:pt x="357" y="1386"/>
                      <a:pt x="0" y="2331"/>
                      <a:pt x="441" y="3172"/>
                    </a:cubicBezTo>
                    <a:cubicBezTo>
                      <a:pt x="462" y="3214"/>
                      <a:pt x="493" y="3266"/>
                      <a:pt x="515" y="3308"/>
                    </a:cubicBezTo>
                    <a:cubicBezTo>
                      <a:pt x="546" y="3350"/>
                      <a:pt x="578" y="3392"/>
                      <a:pt x="609" y="3445"/>
                    </a:cubicBezTo>
                    <a:cubicBezTo>
                      <a:pt x="820" y="3718"/>
                      <a:pt x="1103" y="3970"/>
                      <a:pt x="1492" y="4191"/>
                    </a:cubicBezTo>
                    <a:cubicBezTo>
                      <a:pt x="2312" y="4672"/>
                      <a:pt x="3393" y="4911"/>
                      <a:pt x="4477" y="4911"/>
                    </a:cubicBezTo>
                    <a:cubicBezTo>
                      <a:pt x="4837" y="4911"/>
                      <a:pt x="5197" y="4884"/>
                      <a:pt x="5548" y="4832"/>
                    </a:cubicBezTo>
                    <a:lnTo>
                      <a:pt x="5548" y="3340"/>
                    </a:lnTo>
                    <a:cubicBezTo>
                      <a:pt x="5232" y="3487"/>
                      <a:pt x="4917" y="3592"/>
                      <a:pt x="4906" y="3602"/>
                    </a:cubicBezTo>
                    <a:lnTo>
                      <a:pt x="4518" y="3319"/>
                    </a:lnTo>
                    <a:cubicBezTo>
                      <a:pt x="4539" y="3308"/>
                      <a:pt x="4896" y="3161"/>
                      <a:pt x="5190" y="3004"/>
                    </a:cubicBezTo>
                    <a:lnTo>
                      <a:pt x="4738" y="2678"/>
                    </a:lnTo>
                    <a:lnTo>
                      <a:pt x="4581" y="2552"/>
                    </a:lnTo>
                    <a:cubicBezTo>
                      <a:pt x="4497" y="2573"/>
                      <a:pt x="4402" y="2594"/>
                      <a:pt x="4318" y="2605"/>
                    </a:cubicBezTo>
                    <a:cubicBezTo>
                      <a:pt x="4129" y="2657"/>
                      <a:pt x="3961" y="2689"/>
                      <a:pt x="3804" y="2699"/>
                    </a:cubicBezTo>
                    <a:cubicBezTo>
                      <a:pt x="3752" y="2704"/>
                      <a:pt x="3701" y="2707"/>
                      <a:pt x="3652" y="2707"/>
                    </a:cubicBezTo>
                    <a:cubicBezTo>
                      <a:pt x="3512" y="2707"/>
                      <a:pt x="3382" y="2685"/>
                      <a:pt x="3257" y="2647"/>
                    </a:cubicBezTo>
                    <a:cubicBezTo>
                      <a:pt x="3152" y="2626"/>
                      <a:pt x="3057" y="2584"/>
                      <a:pt x="2963" y="2521"/>
                    </a:cubicBezTo>
                    <a:cubicBezTo>
                      <a:pt x="2396" y="2194"/>
                      <a:pt x="2522" y="1837"/>
                      <a:pt x="3078" y="1512"/>
                    </a:cubicBezTo>
                    <a:lnTo>
                      <a:pt x="3131" y="1480"/>
                    </a:lnTo>
                    <a:lnTo>
                      <a:pt x="2637" y="1102"/>
                    </a:lnTo>
                    <a:lnTo>
                      <a:pt x="2942" y="924"/>
                    </a:lnTo>
                    <a:lnTo>
                      <a:pt x="3456" y="1312"/>
                    </a:lnTo>
                    <a:cubicBezTo>
                      <a:pt x="3772" y="1165"/>
                      <a:pt x="4077" y="1060"/>
                      <a:pt x="4087" y="1050"/>
                    </a:cubicBezTo>
                    <a:lnTo>
                      <a:pt x="4486" y="1333"/>
                    </a:lnTo>
                    <a:cubicBezTo>
                      <a:pt x="4465" y="1333"/>
                      <a:pt x="4150" y="1491"/>
                      <a:pt x="3877" y="1627"/>
                    </a:cubicBezTo>
                    <a:lnTo>
                      <a:pt x="4465" y="2058"/>
                    </a:lnTo>
                    <a:cubicBezTo>
                      <a:pt x="4817" y="1951"/>
                      <a:pt x="5079" y="1900"/>
                      <a:pt x="5306" y="1900"/>
                    </a:cubicBezTo>
                    <a:cubicBezTo>
                      <a:pt x="5391" y="1900"/>
                      <a:pt x="5470" y="1907"/>
                      <a:pt x="5548" y="1921"/>
                    </a:cubicBezTo>
                    <a:lnTo>
                      <a:pt x="5548" y="72"/>
                    </a:lnTo>
                    <a:cubicBezTo>
                      <a:pt x="5215" y="25"/>
                      <a:pt x="4874" y="1"/>
                      <a:pt x="45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53"/>
              <p:cNvSpPr/>
              <p:nvPr/>
            </p:nvSpPr>
            <p:spPr>
              <a:xfrm>
                <a:off x="2236617" y="1920485"/>
                <a:ext cx="698494" cy="734680"/>
              </a:xfrm>
              <a:custGeom>
                <a:avLst/>
                <a:gdLst/>
                <a:ahLst/>
                <a:cxnLst/>
                <a:rect l="l" t="t" r="r" b="b"/>
                <a:pathLst>
                  <a:path w="15635" h="16445" extrusionOk="0">
                    <a:moveTo>
                      <a:pt x="13975" y="1"/>
                    </a:moveTo>
                    <a:lnTo>
                      <a:pt x="379" y="7850"/>
                    </a:lnTo>
                    <a:cubicBezTo>
                      <a:pt x="137" y="7997"/>
                      <a:pt x="1" y="8196"/>
                      <a:pt x="1" y="8406"/>
                    </a:cubicBezTo>
                    <a:lnTo>
                      <a:pt x="1" y="8417"/>
                    </a:lnTo>
                    <a:lnTo>
                      <a:pt x="1" y="8627"/>
                    </a:lnTo>
                    <a:lnTo>
                      <a:pt x="1" y="10634"/>
                    </a:lnTo>
                    <a:cubicBezTo>
                      <a:pt x="1" y="10855"/>
                      <a:pt x="137" y="11044"/>
                      <a:pt x="379" y="11191"/>
                    </a:cubicBezTo>
                    <a:lnTo>
                      <a:pt x="9099" y="16255"/>
                    </a:lnTo>
                    <a:cubicBezTo>
                      <a:pt x="9320" y="16381"/>
                      <a:pt x="9614" y="16444"/>
                      <a:pt x="9908" y="16444"/>
                    </a:cubicBezTo>
                    <a:cubicBezTo>
                      <a:pt x="10202" y="16444"/>
                      <a:pt x="10496" y="16381"/>
                      <a:pt x="10728" y="16255"/>
                    </a:cubicBezTo>
                    <a:lnTo>
                      <a:pt x="15635" y="13418"/>
                    </a:lnTo>
                    <a:lnTo>
                      <a:pt x="15635" y="13250"/>
                    </a:lnTo>
                    <a:lnTo>
                      <a:pt x="15635" y="13071"/>
                    </a:lnTo>
                    <a:lnTo>
                      <a:pt x="10580" y="16003"/>
                    </a:lnTo>
                    <a:cubicBezTo>
                      <a:pt x="10397" y="16103"/>
                      <a:pt x="10153" y="16153"/>
                      <a:pt x="9910" y="16153"/>
                    </a:cubicBezTo>
                    <a:cubicBezTo>
                      <a:pt x="9667" y="16153"/>
                      <a:pt x="9425" y="16103"/>
                      <a:pt x="9247" y="16003"/>
                    </a:cubicBezTo>
                    <a:lnTo>
                      <a:pt x="526" y="10928"/>
                    </a:lnTo>
                    <a:cubicBezTo>
                      <a:pt x="379" y="10844"/>
                      <a:pt x="295" y="10739"/>
                      <a:pt x="295" y="10634"/>
                    </a:cubicBezTo>
                    <a:lnTo>
                      <a:pt x="295" y="8911"/>
                    </a:lnTo>
                    <a:cubicBezTo>
                      <a:pt x="316" y="8932"/>
                      <a:pt x="347" y="8953"/>
                      <a:pt x="368" y="8964"/>
                    </a:cubicBezTo>
                    <a:lnTo>
                      <a:pt x="9089" y="14028"/>
                    </a:lnTo>
                    <a:cubicBezTo>
                      <a:pt x="9320" y="14164"/>
                      <a:pt x="9614" y="14227"/>
                      <a:pt x="9898" y="14227"/>
                    </a:cubicBezTo>
                    <a:cubicBezTo>
                      <a:pt x="10192" y="14227"/>
                      <a:pt x="10486" y="14164"/>
                      <a:pt x="10718" y="14028"/>
                    </a:cubicBezTo>
                    <a:lnTo>
                      <a:pt x="15635" y="11191"/>
                    </a:lnTo>
                    <a:lnTo>
                      <a:pt x="15635" y="11023"/>
                    </a:lnTo>
                    <a:lnTo>
                      <a:pt x="15635" y="10855"/>
                    </a:lnTo>
                    <a:lnTo>
                      <a:pt x="10570" y="13776"/>
                    </a:lnTo>
                    <a:cubicBezTo>
                      <a:pt x="10392" y="13881"/>
                      <a:pt x="10147" y="13933"/>
                      <a:pt x="9903" y="13933"/>
                    </a:cubicBezTo>
                    <a:cubicBezTo>
                      <a:pt x="9659" y="13933"/>
                      <a:pt x="9414" y="13881"/>
                      <a:pt x="9236" y="13776"/>
                    </a:cubicBezTo>
                    <a:lnTo>
                      <a:pt x="515" y="8711"/>
                    </a:lnTo>
                    <a:cubicBezTo>
                      <a:pt x="431" y="8658"/>
                      <a:pt x="379" y="8606"/>
                      <a:pt x="337" y="8543"/>
                    </a:cubicBezTo>
                    <a:cubicBezTo>
                      <a:pt x="305" y="8501"/>
                      <a:pt x="295" y="8459"/>
                      <a:pt x="295" y="8406"/>
                    </a:cubicBezTo>
                    <a:cubicBezTo>
                      <a:pt x="295" y="8354"/>
                      <a:pt x="316" y="8301"/>
                      <a:pt x="358" y="8249"/>
                    </a:cubicBezTo>
                    <a:cubicBezTo>
                      <a:pt x="400" y="8196"/>
                      <a:pt x="452" y="8154"/>
                      <a:pt x="526" y="8102"/>
                    </a:cubicBezTo>
                    <a:lnTo>
                      <a:pt x="526" y="8112"/>
                    </a:lnTo>
                    <a:lnTo>
                      <a:pt x="14269" y="169"/>
                    </a:lnTo>
                    <a:lnTo>
                      <a:pt x="14122" y="85"/>
                    </a:lnTo>
                    <a:lnTo>
                      <a:pt x="1397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53"/>
              <p:cNvSpPr/>
              <p:nvPr/>
            </p:nvSpPr>
            <p:spPr>
              <a:xfrm>
                <a:off x="2392894" y="1957610"/>
                <a:ext cx="542220" cy="503800"/>
              </a:xfrm>
              <a:custGeom>
                <a:avLst/>
                <a:gdLst/>
                <a:ahLst/>
                <a:cxnLst/>
                <a:rect l="l" t="t" r="r" b="b"/>
                <a:pathLst>
                  <a:path w="12137" h="11277" extrusionOk="0">
                    <a:moveTo>
                      <a:pt x="5113" y="7452"/>
                    </a:moveTo>
                    <a:cubicBezTo>
                      <a:pt x="5507" y="7452"/>
                      <a:pt x="5901" y="7539"/>
                      <a:pt x="6200" y="7712"/>
                    </a:cubicBezTo>
                    <a:cubicBezTo>
                      <a:pt x="6799" y="8059"/>
                      <a:pt x="6799" y="8626"/>
                      <a:pt x="6190" y="8973"/>
                    </a:cubicBezTo>
                    <a:cubicBezTo>
                      <a:pt x="5890" y="9146"/>
                      <a:pt x="5496" y="9233"/>
                      <a:pt x="5102" y="9233"/>
                    </a:cubicBezTo>
                    <a:cubicBezTo>
                      <a:pt x="4708" y="9233"/>
                      <a:pt x="4314" y="9146"/>
                      <a:pt x="4015" y="8973"/>
                    </a:cubicBezTo>
                    <a:cubicBezTo>
                      <a:pt x="3416" y="8626"/>
                      <a:pt x="3426" y="8059"/>
                      <a:pt x="4025" y="7712"/>
                    </a:cubicBezTo>
                    <a:cubicBezTo>
                      <a:pt x="4325" y="7539"/>
                      <a:pt x="4719" y="7452"/>
                      <a:pt x="5113" y="7452"/>
                    </a:cubicBezTo>
                    <a:close/>
                    <a:moveTo>
                      <a:pt x="11705" y="0"/>
                    </a:moveTo>
                    <a:lnTo>
                      <a:pt x="180" y="6651"/>
                    </a:lnTo>
                    <a:cubicBezTo>
                      <a:pt x="75" y="6714"/>
                      <a:pt x="54" y="6798"/>
                      <a:pt x="117" y="6861"/>
                    </a:cubicBezTo>
                    <a:cubicBezTo>
                      <a:pt x="127" y="6872"/>
                      <a:pt x="127" y="6882"/>
                      <a:pt x="138" y="6893"/>
                    </a:cubicBezTo>
                    <a:cubicBezTo>
                      <a:pt x="180" y="6924"/>
                      <a:pt x="222" y="6956"/>
                      <a:pt x="253" y="6987"/>
                    </a:cubicBezTo>
                    <a:cubicBezTo>
                      <a:pt x="295" y="7029"/>
                      <a:pt x="337" y="7071"/>
                      <a:pt x="369" y="7124"/>
                    </a:cubicBezTo>
                    <a:cubicBezTo>
                      <a:pt x="652" y="7491"/>
                      <a:pt x="579" y="7933"/>
                      <a:pt x="138" y="8259"/>
                    </a:cubicBezTo>
                    <a:cubicBezTo>
                      <a:pt x="1" y="8374"/>
                      <a:pt x="43" y="8427"/>
                      <a:pt x="180" y="8511"/>
                    </a:cubicBezTo>
                    <a:lnTo>
                      <a:pt x="4813" y="11201"/>
                    </a:lnTo>
                    <a:cubicBezTo>
                      <a:pt x="4893" y="11249"/>
                      <a:pt x="4954" y="11277"/>
                      <a:pt x="5031" y="11277"/>
                    </a:cubicBezTo>
                    <a:cubicBezTo>
                      <a:pt x="5087" y="11277"/>
                      <a:pt x="5150" y="11263"/>
                      <a:pt x="5233" y="11232"/>
                    </a:cubicBezTo>
                    <a:cubicBezTo>
                      <a:pt x="5585" y="11074"/>
                      <a:pt x="6003" y="10995"/>
                      <a:pt x="6420" y="10995"/>
                    </a:cubicBezTo>
                    <a:cubicBezTo>
                      <a:pt x="6836" y="10995"/>
                      <a:pt x="7251" y="11074"/>
                      <a:pt x="7598" y="11232"/>
                    </a:cubicBezTo>
                    <a:cubicBezTo>
                      <a:pt x="7654" y="11254"/>
                      <a:pt x="7715" y="11265"/>
                      <a:pt x="7775" y="11265"/>
                    </a:cubicBezTo>
                    <a:cubicBezTo>
                      <a:pt x="7860" y="11265"/>
                      <a:pt x="7944" y="11243"/>
                      <a:pt x="8018" y="11201"/>
                    </a:cubicBezTo>
                    <a:lnTo>
                      <a:pt x="12137" y="8826"/>
                    </a:lnTo>
                    <a:lnTo>
                      <a:pt x="12137" y="7271"/>
                    </a:lnTo>
                    <a:cubicBezTo>
                      <a:pt x="11786" y="7323"/>
                      <a:pt x="11426" y="7350"/>
                      <a:pt x="11066" y="7350"/>
                    </a:cubicBezTo>
                    <a:cubicBezTo>
                      <a:pt x="9982" y="7350"/>
                      <a:pt x="8901" y="7111"/>
                      <a:pt x="8081" y="6630"/>
                    </a:cubicBezTo>
                    <a:cubicBezTo>
                      <a:pt x="7692" y="6409"/>
                      <a:pt x="7409" y="6157"/>
                      <a:pt x="7198" y="5884"/>
                    </a:cubicBezTo>
                    <a:cubicBezTo>
                      <a:pt x="7167" y="5831"/>
                      <a:pt x="7135" y="5789"/>
                      <a:pt x="7104" y="5747"/>
                    </a:cubicBezTo>
                    <a:cubicBezTo>
                      <a:pt x="7082" y="5705"/>
                      <a:pt x="7051" y="5653"/>
                      <a:pt x="7030" y="5611"/>
                    </a:cubicBezTo>
                    <a:cubicBezTo>
                      <a:pt x="6589" y="4770"/>
                      <a:pt x="6946" y="3825"/>
                      <a:pt x="8102" y="3162"/>
                    </a:cubicBezTo>
                    <a:cubicBezTo>
                      <a:pt x="8935" y="2682"/>
                      <a:pt x="10029" y="2440"/>
                      <a:pt x="11121" y="2440"/>
                    </a:cubicBezTo>
                    <a:cubicBezTo>
                      <a:pt x="11463" y="2440"/>
                      <a:pt x="11804" y="2464"/>
                      <a:pt x="12137" y="2511"/>
                    </a:cubicBezTo>
                    <a:lnTo>
                      <a:pt x="12137" y="1061"/>
                    </a:lnTo>
                    <a:cubicBezTo>
                      <a:pt x="12137" y="715"/>
                      <a:pt x="11969" y="305"/>
                      <a:pt x="11705" y="0"/>
                    </a:cubicBez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53"/>
              <p:cNvSpPr/>
              <p:nvPr/>
            </p:nvSpPr>
            <p:spPr>
              <a:xfrm>
                <a:off x="2545507" y="2290490"/>
                <a:ext cx="151180" cy="79611"/>
              </a:xfrm>
              <a:custGeom>
                <a:avLst/>
                <a:gdLst/>
                <a:ahLst/>
                <a:cxnLst/>
                <a:rect l="l" t="t" r="r" b="b"/>
                <a:pathLst>
                  <a:path w="3384" h="1782" extrusionOk="0">
                    <a:moveTo>
                      <a:pt x="1697" y="1"/>
                    </a:moveTo>
                    <a:cubicBezTo>
                      <a:pt x="1303" y="1"/>
                      <a:pt x="909" y="88"/>
                      <a:pt x="609" y="261"/>
                    </a:cubicBezTo>
                    <a:cubicBezTo>
                      <a:pt x="10" y="608"/>
                      <a:pt x="0" y="1175"/>
                      <a:pt x="599" y="1522"/>
                    </a:cubicBezTo>
                    <a:cubicBezTo>
                      <a:pt x="898" y="1695"/>
                      <a:pt x="1292" y="1782"/>
                      <a:pt x="1686" y="1782"/>
                    </a:cubicBezTo>
                    <a:cubicBezTo>
                      <a:pt x="2080" y="1782"/>
                      <a:pt x="2474" y="1695"/>
                      <a:pt x="2774" y="1522"/>
                    </a:cubicBezTo>
                    <a:cubicBezTo>
                      <a:pt x="3383" y="1175"/>
                      <a:pt x="3383" y="608"/>
                      <a:pt x="2784" y="261"/>
                    </a:cubicBezTo>
                    <a:cubicBezTo>
                      <a:pt x="2485" y="88"/>
                      <a:pt x="2091" y="1"/>
                      <a:pt x="1697" y="1"/>
                    </a:cubicBezTo>
                    <a:close/>
                  </a:path>
                </a:pathLst>
              </a:custGeom>
              <a:solidFill>
                <a:srgbClr val="E3F5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53"/>
              <p:cNvSpPr/>
              <p:nvPr/>
            </p:nvSpPr>
            <p:spPr>
              <a:xfrm>
                <a:off x="2794263" y="2107811"/>
                <a:ext cx="140860" cy="77020"/>
              </a:xfrm>
              <a:custGeom>
                <a:avLst/>
                <a:gdLst/>
                <a:ahLst/>
                <a:cxnLst/>
                <a:rect l="l" t="t" r="r" b="b"/>
                <a:pathLst>
                  <a:path w="3153" h="1724" extrusionOk="0">
                    <a:moveTo>
                      <a:pt x="1166" y="872"/>
                    </a:moveTo>
                    <a:lnTo>
                      <a:pt x="1671" y="1250"/>
                    </a:lnTo>
                    <a:cubicBezTo>
                      <a:pt x="1502" y="1294"/>
                      <a:pt x="1385" y="1315"/>
                      <a:pt x="1293" y="1315"/>
                    </a:cubicBezTo>
                    <a:cubicBezTo>
                      <a:pt x="1207" y="1315"/>
                      <a:pt x="1143" y="1297"/>
                      <a:pt x="1082" y="1261"/>
                    </a:cubicBezTo>
                    <a:cubicBezTo>
                      <a:pt x="914" y="1166"/>
                      <a:pt x="925" y="1030"/>
                      <a:pt x="1166" y="872"/>
                    </a:cubicBezTo>
                    <a:close/>
                    <a:moveTo>
                      <a:pt x="547" y="1"/>
                    </a:moveTo>
                    <a:lnTo>
                      <a:pt x="242" y="179"/>
                    </a:lnTo>
                    <a:lnTo>
                      <a:pt x="736" y="557"/>
                    </a:lnTo>
                    <a:lnTo>
                      <a:pt x="683" y="589"/>
                    </a:lnTo>
                    <a:cubicBezTo>
                      <a:pt x="127" y="914"/>
                      <a:pt x="1" y="1271"/>
                      <a:pt x="568" y="1598"/>
                    </a:cubicBezTo>
                    <a:cubicBezTo>
                      <a:pt x="662" y="1661"/>
                      <a:pt x="757" y="1703"/>
                      <a:pt x="862" y="1724"/>
                    </a:cubicBezTo>
                    <a:cubicBezTo>
                      <a:pt x="1619" y="1587"/>
                      <a:pt x="2385" y="1440"/>
                      <a:pt x="3153" y="1303"/>
                    </a:cubicBezTo>
                    <a:lnTo>
                      <a:pt x="3153" y="998"/>
                    </a:lnTo>
                    <a:cubicBezTo>
                      <a:pt x="3075" y="984"/>
                      <a:pt x="2996" y="977"/>
                      <a:pt x="2911" y="977"/>
                    </a:cubicBezTo>
                    <a:cubicBezTo>
                      <a:pt x="2684" y="977"/>
                      <a:pt x="2422" y="1028"/>
                      <a:pt x="2070" y="1135"/>
                    </a:cubicBezTo>
                    <a:lnTo>
                      <a:pt x="1482" y="704"/>
                    </a:lnTo>
                    <a:cubicBezTo>
                      <a:pt x="1755" y="568"/>
                      <a:pt x="2070" y="410"/>
                      <a:pt x="2091" y="410"/>
                    </a:cubicBezTo>
                    <a:lnTo>
                      <a:pt x="1692" y="127"/>
                    </a:lnTo>
                    <a:cubicBezTo>
                      <a:pt x="1682" y="137"/>
                      <a:pt x="1377" y="242"/>
                      <a:pt x="1061" y="389"/>
                    </a:cubicBezTo>
                    <a:lnTo>
                      <a:pt x="547" y="1"/>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53"/>
              <p:cNvSpPr/>
              <p:nvPr/>
            </p:nvSpPr>
            <p:spPr>
              <a:xfrm>
                <a:off x="2832774" y="2166023"/>
                <a:ext cx="107979" cy="61517"/>
              </a:xfrm>
              <a:custGeom>
                <a:avLst/>
                <a:gdLst/>
                <a:ahLst/>
                <a:cxnLst/>
                <a:rect l="l" t="t" r="r" b="b"/>
                <a:pathLst>
                  <a:path w="2417" h="1377" extrusionOk="0">
                    <a:moveTo>
                      <a:pt x="2291" y="0"/>
                    </a:moveTo>
                    <a:cubicBezTo>
                      <a:pt x="1523" y="137"/>
                      <a:pt x="757" y="284"/>
                      <a:pt x="0" y="421"/>
                    </a:cubicBezTo>
                    <a:cubicBezTo>
                      <a:pt x="125" y="459"/>
                      <a:pt x="255" y="481"/>
                      <a:pt x="395" y="481"/>
                    </a:cubicBezTo>
                    <a:cubicBezTo>
                      <a:pt x="444" y="481"/>
                      <a:pt x="495" y="478"/>
                      <a:pt x="547" y="473"/>
                    </a:cubicBezTo>
                    <a:cubicBezTo>
                      <a:pt x="704" y="463"/>
                      <a:pt x="872" y="431"/>
                      <a:pt x="1061" y="379"/>
                    </a:cubicBezTo>
                    <a:cubicBezTo>
                      <a:pt x="1145" y="368"/>
                      <a:pt x="1240" y="347"/>
                      <a:pt x="1324" y="326"/>
                    </a:cubicBezTo>
                    <a:lnTo>
                      <a:pt x="1481" y="452"/>
                    </a:lnTo>
                    <a:lnTo>
                      <a:pt x="1933" y="778"/>
                    </a:lnTo>
                    <a:cubicBezTo>
                      <a:pt x="1639" y="935"/>
                      <a:pt x="1282" y="1082"/>
                      <a:pt x="1261" y="1093"/>
                    </a:cubicBezTo>
                    <a:lnTo>
                      <a:pt x="1649" y="1376"/>
                    </a:lnTo>
                    <a:cubicBezTo>
                      <a:pt x="1660" y="1366"/>
                      <a:pt x="1975" y="1261"/>
                      <a:pt x="2291" y="1114"/>
                    </a:cubicBezTo>
                    <a:lnTo>
                      <a:pt x="2291" y="568"/>
                    </a:lnTo>
                    <a:cubicBezTo>
                      <a:pt x="2406" y="473"/>
                      <a:pt x="2417" y="379"/>
                      <a:pt x="2343" y="295"/>
                    </a:cubicBezTo>
                    <a:cubicBezTo>
                      <a:pt x="2322" y="274"/>
                      <a:pt x="2312" y="263"/>
                      <a:pt x="2291" y="253"/>
                    </a:cubicBezTo>
                    <a:lnTo>
                      <a:pt x="2291" y="147"/>
                    </a:lnTo>
                    <a:lnTo>
                      <a:pt x="2291" y="0"/>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53"/>
              <p:cNvSpPr/>
              <p:nvPr/>
            </p:nvSpPr>
            <p:spPr>
              <a:xfrm>
                <a:off x="2835097" y="2146768"/>
                <a:ext cx="33819" cy="19791"/>
              </a:xfrm>
              <a:custGeom>
                <a:avLst/>
                <a:gdLst/>
                <a:ahLst/>
                <a:cxnLst/>
                <a:rect l="l" t="t" r="r" b="b"/>
                <a:pathLst>
                  <a:path w="757" h="443" extrusionOk="0">
                    <a:moveTo>
                      <a:pt x="252" y="0"/>
                    </a:moveTo>
                    <a:cubicBezTo>
                      <a:pt x="11" y="158"/>
                      <a:pt x="0" y="294"/>
                      <a:pt x="168" y="389"/>
                    </a:cubicBezTo>
                    <a:cubicBezTo>
                      <a:pt x="229" y="425"/>
                      <a:pt x="293" y="443"/>
                      <a:pt x="379" y="443"/>
                    </a:cubicBezTo>
                    <a:cubicBezTo>
                      <a:pt x="471" y="443"/>
                      <a:pt x="588" y="422"/>
                      <a:pt x="757" y="378"/>
                    </a:cubicBezTo>
                    <a:lnTo>
                      <a:pt x="252" y="0"/>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53"/>
              <p:cNvSpPr/>
              <p:nvPr/>
            </p:nvSpPr>
            <p:spPr>
              <a:xfrm>
                <a:off x="2270884" y="2178220"/>
                <a:ext cx="664228" cy="323447"/>
              </a:xfrm>
              <a:custGeom>
                <a:avLst/>
                <a:gdLst/>
                <a:ahLst/>
                <a:cxnLst/>
                <a:rect l="l" t="t" r="r" b="b"/>
                <a:pathLst>
                  <a:path w="14868" h="7240" extrusionOk="0">
                    <a:moveTo>
                      <a:pt x="0" y="1"/>
                    </a:moveTo>
                    <a:lnTo>
                      <a:pt x="0" y="1608"/>
                    </a:lnTo>
                    <a:lnTo>
                      <a:pt x="0" y="1724"/>
                    </a:lnTo>
                    <a:cubicBezTo>
                      <a:pt x="0" y="1829"/>
                      <a:pt x="84" y="1934"/>
                      <a:pt x="231" y="2018"/>
                    </a:cubicBezTo>
                    <a:lnTo>
                      <a:pt x="8952" y="7082"/>
                    </a:lnTo>
                    <a:cubicBezTo>
                      <a:pt x="9131" y="7187"/>
                      <a:pt x="9372" y="7240"/>
                      <a:pt x="9615" y="7240"/>
                    </a:cubicBezTo>
                    <a:cubicBezTo>
                      <a:pt x="9858" y="7240"/>
                      <a:pt x="10103" y="7187"/>
                      <a:pt x="10287" y="7082"/>
                    </a:cubicBezTo>
                    <a:lnTo>
                      <a:pt x="14868" y="4434"/>
                    </a:lnTo>
                    <a:lnTo>
                      <a:pt x="14868" y="2553"/>
                    </a:lnTo>
                    <a:lnTo>
                      <a:pt x="10423" y="5117"/>
                    </a:lnTo>
                    <a:cubicBezTo>
                      <a:pt x="10203" y="5254"/>
                      <a:pt x="9908" y="5317"/>
                      <a:pt x="9603" y="5317"/>
                    </a:cubicBezTo>
                    <a:cubicBezTo>
                      <a:pt x="9309" y="5317"/>
                      <a:pt x="9015" y="5254"/>
                      <a:pt x="8795" y="5117"/>
                    </a:cubicBezTo>
                    <a:lnTo>
                      <a:pt x="74" y="53"/>
                    </a:lnTo>
                    <a:cubicBezTo>
                      <a:pt x="53" y="32"/>
                      <a:pt x="21" y="22"/>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53"/>
              <p:cNvSpPr/>
              <p:nvPr/>
            </p:nvSpPr>
            <p:spPr>
              <a:xfrm>
                <a:off x="2856229" y="2006441"/>
                <a:ext cx="33819" cy="19746"/>
              </a:xfrm>
              <a:custGeom>
                <a:avLst/>
                <a:gdLst/>
                <a:ahLst/>
                <a:cxnLst/>
                <a:rect l="l" t="t" r="r" b="b"/>
                <a:pathLst>
                  <a:path w="757" h="442" extrusionOk="0">
                    <a:moveTo>
                      <a:pt x="253" y="0"/>
                    </a:moveTo>
                    <a:cubicBezTo>
                      <a:pt x="11" y="157"/>
                      <a:pt x="1" y="283"/>
                      <a:pt x="169" y="378"/>
                    </a:cubicBezTo>
                    <a:cubicBezTo>
                      <a:pt x="232" y="420"/>
                      <a:pt x="297" y="441"/>
                      <a:pt x="388" y="441"/>
                    </a:cubicBezTo>
                    <a:cubicBezTo>
                      <a:pt x="478" y="441"/>
                      <a:pt x="594" y="420"/>
                      <a:pt x="757" y="378"/>
                    </a:cubicBezTo>
                    <a:lnTo>
                      <a:pt x="2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53"/>
              <p:cNvSpPr/>
              <p:nvPr/>
            </p:nvSpPr>
            <p:spPr>
              <a:xfrm>
                <a:off x="2708351" y="1928035"/>
                <a:ext cx="226770" cy="217523"/>
              </a:xfrm>
              <a:custGeom>
                <a:avLst/>
                <a:gdLst/>
                <a:ahLst/>
                <a:cxnLst/>
                <a:rect l="l" t="t" r="r" b="b"/>
                <a:pathLst>
                  <a:path w="5076" h="4869" extrusionOk="0">
                    <a:moveTo>
                      <a:pt x="3710" y="0"/>
                    </a:moveTo>
                    <a:cubicBezTo>
                      <a:pt x="2900" y="95"/>
                      <a:pt x="2134" y="315"/>
                      <a:pt x="1513" y="683"/>
                    </a:cubicBezTo>
                    <a:cubicBezTo>
                      <a:pt x="358" y="1345"/>
                      <a:pt x="0" y="2290"/>
                      <a:pt x="442" y="3131"/>
                    </a:cubicBezTo>
                    <a:cubicBezTo>
                      <a:pt x="463" y="3173"/>
                      <a:pt x="495" y="3215"/>
                      <a:pt x="516" y="3268"/>
                    </a:cubicBezTo>
                    <a:lnTo>
                      <a:pt x="610" y="3394"/>
                    </a:lnTo>
                    <a:cubicBezTo>
                      <a:pt x="820" y="3667"/>
                      <a:pt x="1104" y="3930"/>
                      <a:pt x="1492" y="4151"/>
                    </a:cubicBezTo>
                    <a:cubicBezTo>
                      <a:pt x="2317" y="4629"/>
                      <a:pt x="3396" y="4869"/>
                      <a:pt x="4477" y="4869"/>
                    </a:cubicBezTo>
                    <a:cubicBezTo>
                      <a:pt x="4677" y="4869"/>
                      <a:pt x="4877" y="4860"/>
                      <a:pt x="5076" y="4844"/>
                    </a:cubicBezTo>
                    <a:lnTo>
                      <a:pt x="5076" y="3499"/>
                    </a:lnTo>
                    <a:cubicBezTo>
                      <a:pt x="4981" y="3530"/>
                      <a:pt x="4908" y="3562"/>
                      <a:pt x="4897" y="3562"/>
                    </a:cubicBezTo>
                    <a:lnTo>
                      <a:pt x="4518" y="3278"/>
                    </a:lnTo>
                    <a:cubicBezTo>
                      <a:pt x="4539" y="3268"/>
                      <a:pt x="4813" y="3152"/>
                      <a:pt x="5076" y="3026"/>
                    </a:cubicBezTo>
                    <a:lnTo>
                      <a:pt x="5076" y="2879"/>
                    </a:lnTo>
                    <a:lnTo>
                      <a:pt x="4739" y="2638"/>
                    </a:lnTo>
                    <a:lnTo>
                      <a:pt x="4581" y="2512"/>
                    </a:lnTo>
                    <a:cubicBezTo>
                      <a:pt x="4497" y="2533"/>
                      <a:pt x="4413" y="2543"/>
                      <a:pt x="4319" y="2564"/>
                    </a:cubicBezTo>
                    <a:cubicBezTo>
                      <a:pt x="4130" y="2617"/>
                      <a:pt x="3962" y="2648"/>
                      <a:pt x="3804" y="2659"/>
                    </a:cubicBezTo>
                    <a:cubicBezTo>
                      <a:pt x="3753" y="2664"/>
                      <a:pt x="3702" y="2667"/>
                      <a:pt x="3654" y="2667"/>
                    </a:cubicBezTo>
                    <a:cubicBezTo>
                      <a:pt x="3513" y="2667"/>
                      <a:pt x="3382" y="2645"/>
                      <a:pt x="3258" y="2606"/>
                    </a:cubicBezTo>
                    <a:cubicBezTo>
                      <a:pt x="3152" y="2575"/>
                      <a:pt x="3058" y="2533"/>
                      <a:pt x="2963" y="2480"/>
                    </a:cubicBezTo>
                    <a:cubicBezTo>
                      <a:pt x="2396" y="2154"/>
                      <a:pt x="2522" y="1786"/>
                      <a:pt x="3079" y="1471"/>
                    </a:cubicBezTo>
                    <a:lnTo>
                      <a:pt x="3131" y="1440"/>
                    </a:lnTo>
                    <a:lnTo>
                      <a:pt x="2627" y="1062"/>
                    </a:lnTo>
                    <a:lnTo>
                      <a:pt x="2932" y="883"/>
                    </a:lnTo>
                    <a:lnTo>
                      <a:pt x="3458" y="1272"/>
                    </a:lnTo>
                    <a:cubicBezTo>
                      <a:pt x="3773" y="1125"/>
                      <a:pt x="4077" y="1009"/>
                      <a:pt x="4088" y="1009"/>
                    </a:cubicBezTo>
                    <a:lnTo>
                      <a:pt x="4487" y="1293"/>
                    </a:lnTo>
                    <a:cubicBezTo>
                      <a:pt x="4466" y="1293"/>
                      <a:pt x="4151" y="1450"/>
                      <a:pt x="3878" y="1587"/>
                    </a:cubicBezTo>
                    <a:lnTo>
                      <a:pt x="4466" y="2017"/>
                    </a:lnTo>
                    <a:cubicBezTo>
                      <a:pt x="4697" y="1944"/>
                      <a:pt x="4897" y="1902"/>
                      <a:pt x="5076" y="1870"/>
                    </a:cubicBezTo>
                    <a:lnTo>
                      <a:pt x="5076" y="1723"/>
                    </a:lnTo>
                    <a:cubicBezTo>
                      <a:pt x="5076" y="1219"/>
                      <a:pt x="4707" y="588"/>
                      <a:pt x="4266" y="326"/>
                    </a:cubicBezTo>
                    <a:lnTo>
                      <a:pt x="37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53"/>
              <p:cNvSpPr/>
              <p:nvPr/>
            </p:nvSpPr>
            <p:spPr>
              <a:xfrm>
                <a:off x="2270884" y="1864193"/>
                <a:ext cx="664228" cy="538423"/>
              </a:xfrm>
              <a:custGeom>
                <a:avLst/>
                <a:gdLst/>
                <a:ahLst/>
                <a:cxnLst/>
                <a:rect l="l" t="t" r="r" b="b"/>
                <a:pathLst>
                  <a:path w="14868" h="12052" extrusionOk="0">
                    <a:moveTo>
                      <a:pt x="11011" y="0"/>
                    </a:moveTo>
                    <a:lnTo>
                      <a:pt x="231" y="6220"/>
                    </a:lnTo>
                    <a:cubicBezTo>
                      <a:pt x="158" y="6262"/>
                      <a:pt x="105" y="6315"/>
                      <a:pt x="63" y="6367"/>
                    </a:cubicBezTo>
                    <a:cubicBezTo>
                      <a:pt x="21" y="6409"/>
                      <a:pt x="0" y="6472"/>
                      <a:pt x="0" y="6514"/>
                    </a:cubicBezTo>
                    <a:lnTo>
                      <a:pt x="0" y="6525"/>
                    </a:lnTo>
                    <a:cubicBezTo>
                      <a:pt x="0" y="6567"/>
                      <a:pt x="11" y="6619"/>
                      <a:pt x="42" y="6661"/>
                    </a:cubicBezTo>
                    <a:cubicBezTo>
                      <a:pt x="74" y="6724"/>
                      <a:pt x="137" y="6777"/>
                      <a:pt x="221" y="6829"/>
                    </a:cubicBezTo>
                    <a:lnTo>
                      <a:pt x="8942" y="11894"/>
                    </a:lnTo>
                    <a:cubicBezTo>
                      <a:pt x="9120" y="11999"/>
                      <a:pt x="9365" y="12051"/>
                      <a:pt x="9609" y="12051"/>
                    </a:cubicBezTo>
                    <a:cubicBezTo>
                      <a:pt x="9853" y="12051"/>
                      <a:pt x="10097" y="11999"/>
                      <a:pt x="10276" y="11894"/>
                    </a:cubicBezTo>
                    <a:lnTo>
                      <a:pt x="14868" y="9246"/>
                    </a:lnTo>
                    <a:lnTo>
                      <a:pt x="14868" y="8038"/>
                    </a:lnTo>
                    <a:lnTo>
                      <a:pt x="11221" y="10150"/>
                    </a:lnTo>
                    <a:cubicBezTo>
                      <a:pt x="11153" y="10190"/>
                      <a:pt x="11076" y="10208"/>
                      <a:pt x="10997" y="10208"/>
                    </a:cubicBezTo>
                    <a:cubicBezTo>
                      <a:pt x="10931" y="10208"/>
                      <a:pt x="10864" y="10195"/>
                      <a:pt x="10801" y="10171"/>
                    </a:cubicBezTo>
                    <a:cubicBezTo>
                      <a:pt x="10454" y="10019"/>
                      <a:pt x="10039" y="9942"/>
                      <a:pt x="9623" y="9942"/>
                    </a:cubicBezTo>
                    <a:cubicBezTo>
                      <a:pt x="9207" y="9942"/>
                      <a:pt x="8789" y="10019"/>
                      <a:pt x="8438" y="10171"/>
                    </a:cubicBezTo>
                    <a:cubicBezTo>
                      <a:pt x="8353" y="10206"/>
                      <a:pt x="8290" y="10221"/>
                      <a:pt x="8234" y="10221"/>
                    </a:cubicBezTo>
                    <a:cubicBezTo>
                      <a:pt x="8158" y="10221"/>
                      <a:pt x="8096" y="10192"/>
                      <a:pt x="8017" y="10150"/>
                    </a:cubicBezTo>
                    <a:lnTo>
                      <a:pt x="3383" y="7450"/>
                    </a:lnTo>
                    <a:cubicBezTo>
                      <a:pt x="3247" y="7376"/>
                      <a:pt x="3205" y="7324"/>
                      <a:pt x="3341" y="7208"/>
                    </a:cubicBezTo>
                    <a:cubicBezTo>
                      <a:pt x="3773" y="6882"/>
                      <a:pt x="3857" y="6441"/>
                      <a:pt x="3573" y="6063"/>
                    </a:cubicBezTo>
                    <a:cubicBezTo>
                      <a:pt x="3541" y="6021"/>
                      <a:pt x="3499" y="5979"/>
                      <a:pt x="3457" y="5937"/>
                    </a:cubicBezTo>
                    <a:cubicBezTo>
                      <a:pt x="3425" y="5905"/>
                      <a:pt x="3383" y="5874"/>
                      <a:pt x="3341" y="5842"/>
                    </a:cubicBezTo>
                    <a:cubicBezTo>
                      <a:pt x="3331" y="5832"/>
                      <a:pt x="3331" y="5821"/>
                      <a:pt x="3320" y="5811"/>
                    </a:cubicBezTo>
                    <a:cubicBezTo>
                      <a:pt x="3257" y="5737"/>
                      <a:pt x="3278" y="5664"/>
                      <a:pt x="3383" y="5601"/>
                    </a:cubicBezTo>
                    <a:lnTo>
                      <a:pt x="12052" y="599"/>
                    </a:lnTo>
                    <a:lnTo>
                      <a:pt x="110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53"/>
              <p:cNvSpPr/>
              <p:nvPr/>
            </p:nvSpPr>
            <p:spPr>
              <a:xfrm>
                <a:off x="2257749" y="1856643"/>
                <a:ext cx="677362" cy="658152"/>
              </a:xfrm>
              <a:custGeom>
                <a:avLst/>
                <a:gdLst/>
                <a:ahLst/>
                <a:cxnLst/>
                <a:rect l="l" t="t" r="r" b="b"/>
                <a:pathLst>
                  <a:path w="15162" h="14732" extrusionOk="0">
                    <a:moveTo>
                      <a:pt x="11011" y="1"/>
                    </a:moveTo>
                    <a:lnTo>
                      <a:pt x="378" y="6137"/>
                    </a:lnTo>
                    <a:cubicBezTo>
                      <a:pt x="126" y="6284"/>
                      <a:pt x="0" y="6473"/>
                      <a:pt x="0" y="6694"/>
                    </a:cubicBezTo>
                    <a:lnTo>
                      <a:pt x="0" y="6704"/>
                    </a:lnTo>
                    <a:lnTo>
                      <a:pt x="0" y="8806"/>
                    </a:lnTo>
                    <a:lnTo>
                      <a:pt x="0" y="8922"/>
                    </a:lnTo>
                    <a:cubicBezTo>
                      <a:pt x="0" y="9132"/>
                      <a:pt x="137" y="9331"/>
                      <a:pt x="378" y="9468"/>
                    </a:cubicBezTo>
                    <a:lnTo>
                      <a:pt x="9099" y="14542"/>
                    </a:lnTo>
                    <a:cubicBezTo>
                      <a:pt x="9320" y="14668"/>
                      <a:pt x="9614" y="14731"/>
                      <a:pt x="9908" y="14731"/>
                    </a:cubicBezTo>
                    <a:cubicBezTo>
                      <a:pt x="10202" y="14731"/>
                      <a:pt x="10497" y="14668"/>
                      <a:pt x="10728" y="14542"/>
                    </a:cubicBezTo>
                    <a:lnTo>
                      <a:pt x="15162" y="11979"/>
                    </a:lnTo>
                    <a:lnTo>
                      <a:pt x="15162" y="11801"/>
                    </a:lnTo>
                    <a:lnTo>
                      <a:pt x="15162" y="11632"/>
                    </a:lnTo>
                    <a:lnTo>
                      <a:pt x="10581" y="14280"/>
                    </a:lnTo>
                    <a:cubicBezTo>
                      <a:pt x="10397" y="14385"/>
                      <a:pt x="10152" y="14438"/>
                      <a:pt x="9909" y="14438"/>
                    </a:cubicBezTo>
                    <a:cubicBezTo>
                      <a:pt x="9666" y="14438"/>
                      <a:pt x="9425" y="14385"/>
                      <a:pt x="9246" y="14280"/>
                    </a:cubicBezTo>
                    <a:lnTo>
                      <a:pt x="525" y="9216"/>
                    </a:lnTo>
                    <a:cubicBezTo>
                      <a:pt x="378" y="9132"/>
                      <a:pt x="294" y="9027"/>
                      <a:pt x="294" y="8922"/>
                    </a:cubicBezTo>
                    <a:lnTo>
                      <a:pt x="294" y="8806"/>
                    </a:lnTo>
                    <a:lnTo>
                      <a:pt x="294" y="7199"/>
                    </a:lnTo>
                    <a:cubicBezTo>
                      <a:pt x="315" y="7220"/>
                      <a:pt x="347" y="7230"/>
                      <a:pt x="368" y="7251"/>
                    </a:cubicBezTo>
                    <a:lnTo>
                      <a:pt x="9089" y="12315"/>
                    </a:lnTo>
                    <a:cubicBezTo>
                      <a:pt x="9309" y="12452"/>
                      <a:pt x="9603" y="12515"/>
                      <a:pt x="9897" y="12515"/>
                    </a:cubicBezTo>
                    <a:cubicBezTo>
                      <a:pt x="10202" y="12515"/>
                      <a:pt x="10497" y="12452"/>
                      <a:pt x="10717" y="12315"/>
                    </a:cubicBezTo>
                    <a:lnTo>
                      <a:pt x="15162" y="9751"/>
                    </a:lnTo>
                    <a:lnTo>
                      <a:pt x="15162" y="9583"/>
                    </a:lnTo>
                    <a:lnTo>
                      <a:pt x="15162" y="9415"/>
                    </a:lnTo>
                    <a:lnTo>
                      <a:pt x="10570" y="12063"/>
                    </a:lnTo>
                    <a:cubicBezTo>
                      <a:pt x="10391" y="12168"/>
                      <a:pt x="10147" y="12220"/>
                      <a:pt x="9903" y="12220"/>
                    </a:cubicBezTo>
                    <a:cubicBezTo>
                      <a:pt x="9659" y="12220"/>
                      <a:pt x="9414" y="12168"/>
                      <a:pt x="9236" y="12063"/>
                    </a:cubicBezTo>
                    <a:lnTo>
                      <a:pt x="515" y="6998"/>
                    </a:lnTo>
                    <a:cubicBezTo>
                      <a:pt x="431" y="6946"/>
                      <a:pt x="368" y="6893"/>
                      <a:pt x="336" y="6830"/>
                    </a:cubicBezTo>
                    <a:cubicBezTo>
                      <a:pt x="305" y="6788"/>
                      <a:pt x="294" y="6736"/>
                      <a:pt x="294" y="6694"/>
                    </a:cubicBezTo>
                    <a:lnTo>
                      <a:pt x="294" y="6683"/>
                    </a:lnTo>
                    <a:cubicBezTo>
                      <a:pt x="294" y="6641"/>
                      <a:pt x="315" y="6578"/>
                      <a:pt x="357" y="6536"/>
                    </a:cubicBezTo>
                    <a:cubicBezTo>
                      <a:pt x="399" y="6484"/>
                      <a:pt x="452" y="6431"/>
                      <a:pt x="525" y="6389"/>
                    </a:cubicBezTo>
                    <a:lnTo>
                      <a:pt x="11305" y="169"/>
                    </a:lnTo>
                    <a:lnTo>
                      <a:pt x="11158" y="85"/>
                    </a:lnTo>
                    <a:lnTo>
                      <a:pt x="110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53"/>
              <p:cNvSpPr/>
              <p:nvPr/>
            </p:nvSpPr>
            <p:spPr>
              <a:xfrm>
                <a:off x="2414070" y="1890954"/>
                <a:ext cx="521045" cy="429863"/>
              </a:xfrm>
              <a:custGeom>
                <a:avLst/>
                <a:gdLst/>
                <a:ahLst/>
                <a:cxnLst/>
                <a:rect l="l" t="t" r="r" b="b"/>
                <a:pathLst>
                  <a:path w="11663" h="9622" extrusionOk="0">
                    <a:moveTo>
                      <a:pt x="5111" y="5803"/>
                    </a:moveTo>
                    <a:cubicBezTo>
                      <a:pt x="5506" y="5803"/>
                      <a:pt x="5900" y="5889"/>
                      <a:pt x="6199" y="6062"/>
                    </a:cubicBezTo>
                    <a:cubicBezTo>
                      <a:pt x="6798" y="6410"/>
                      <a:pt x="6788" y="6977"/>
                      <a:pt x="6188" y="7323"/>
                    </a:cubicBezTo>
                    <a:cubicBezTo>
                      <a:pt x="5889" y="7497"/>
                      <a:pt x="5495" y="7584"/>
                      <a:pt x="5101" y="7584"/>
                    </a:cubicBezTo>
                    <a:cubicBezTo>
                      <a:pt x="4707" y="7584"/>
                      <a:pt x="4313" y="7497"/>
                      <a:pt x="4014" y="7323"/>
                    </a:cubicBezTo>
                    <a:cubicBezTo>
                      <a:pt x="3414" y="6977"/>
                      <a:pt x="3414" y="6410"/>
                      <a:pt x="4024" y="6062"/>
                    </a:cubicBezTo>
                    <a:cubicBezTo>
                      <a:pt x="4323" y="5889"/>
                      <a:pt x="4717" y="5803"/>
                      <a:pt x="5111" y="5803"/>
                    </a:cubicBezTo>
                    <a:close/>
                    <a:moveTo>
                      <a:pt x="8847" y="0"/>
                    </a:moveTo>
                    <a:lnTo>
                      <a:pt x="178" y="5002"/>
                    </a:lnTo>
                    <a:cubicBezTo>
                      <a:pt x="73" y="5065"/>
                      <a:pt x="52" y="5138"/>
                      <a:pt x="115" y="5212"/>
                    </a:cubicBezTo>
                    <a:cubicBezTo>
                      <a:pt x="126" y="5222"/>
                      <a:pt x="126" y="5233"/>
                      <a:pt x="136" y="5243"/>
                    </a:cubicBezTo>
                    <a:cubicBezTo>
                      <a:pt x="178" y="5275"/>
                      <a:pt x="220" y="5306"/>
                      <a:pt x="252" y="5338"/>
                    </a:cubicBezTo>
                    <a:cubicBezTo>
                      <a:pt x="294" y="5380"/>
                      <a:pt x="336" y="5422"/>
                      <a:pt x="368" y="5464"/>
                    </a:cubicBezTo>
                    <a:cubicBezTo>
                      <a:pt x="652" y="5842"/>
                      <a:pt x="568" y="6283"/>
                      <a:pt x="136" y="6609"/>
                    </a:cubicBezTo>
                    <a:cubicBezTo>
                      <a:pt x="0" y="6725"/>
                      <a:pt x="42" y="6777"/>
                      <a:pt x="178" y="6851"/>
                    </a:cubicBezTo>
                    <a:lnTo>
                      <a:pt x="4812" y="9551"/>
                    </a:lnTo>
                    <a:cubicBezTo>
                      <a:pt x="4891" y="9593"/>
                      <a:pt x="4953" y="9622"/>
                      <a:pt x="5029" y="9622"/>
                    </a:cubicBezTo>
                    <a:cubicBezTo>
                      <a:pt x="5085" y="9622"/>
                      <a:pt x="5148" y="9607"/>
                      <a:pt x="5233" y="9572"/>
                    </a:cubicBezTo>
                    <a:cubicBezTo>
                      <a:pt x="5584" y="9420"/>
                      <a:pt x="6002" y="9343"/>
                      <a:pt x="6418" y="9343"/>
                    </a:cubicBezTo>
                    <a:cubicBezTo>
                      <a:pt x="6834" y="9343"/>
                      <a:pt x="7249" y="9420"/>
                      <a:pt x="7596" y="9572"/>
                    </a:cubicBezTo>
                    <a:cubicBezTo>
                      <a:pt x="7659" y="9596"/>
                      <a:pt x="7726" y="9609"/>
                      <a:pt x="7792" y="9609"/>
                    </a:cubicBezTo>
                    <a:cubicBezTo>
                      <a:pt x="7871" y="9609"/>
                      <a:pt x="7948" y="9591"/>
                      <a:pt x="8016" y="9551"/>
                    </a:cubicBezTo>
                    <a:lnTo>
                      <a:pt x="11663" y="7439"/>
                    </a:lnTo>
                    <a:lnTo>
                      <a:pt x="11663" y="5674"/>
                    </a:lnTo>
                    <a:cubicBezTo>
                      <a:pt x="11464" y="5690"/>
                      <a:pt x="11264" y="5699"/>
                      <a:pt x="11064" y="5699"/>
                    </a:cubicBezTo>
                    <a:cubicBezTo>
                      <a:pt x="9983" y="5699"/>
                      <a:pt x="8904" y="5459"/>
                      <a:pt x="8079" y="4981"/>
                    </a:cubicBezTo>
                    <a:cubicBezTo>
                      <a:pt x="7691" y="4760"/>
                      <a:pt x="7407" y="4497"/>
                      <a:pt x="7197" y="4224"/>
                    </a:cubicBezTo>
                    <a:lnTo>
                      <a:pt x="7103" y="4098"/>
                    </a:lnTo>
                    <a:cubicBezTo>
                      <a:pt x="7082" y="4045"/>
                      <a:pt x="7050" y="4003"/>
                      <a:pt x="7029" y="3961"/>
                    </a:cubicBezTo>
                    <a:cubicBezTo>
                      <a:pt x="6587" y="3120"/>
                      <a:pt x="6945" y="2175"/>
                      <a:pt x="8100" y="1513"/>
                    </a:cubicBezTo>
                    <a:cubicBezTo>
                      <a:pt x="8721" y="1145"/>
                      <a:pt x="9487" y="925"/>
                      <a:pt x="10297" y="830"/>
                    </a:cubicBezTo>
                    <a:lnTo>
                      <a:pt x="8847" y="0"/>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53"/>
              <p:cNvSpPr/>
              <p:nvPr/>
            </p:nvSpPr>
            <p:spPr>
              <a:xfrm>
                <a:off x="2566594" y="2150164"/>
                <a:ext cx="151180" cy="79611"/>
              </a:xfrm>
              <a:custGeom>
                <a:avLst/>
                <a:gdLst/>
                <a:ahLst/>
                <a:cxnLst/>
                <a:rect l="l" t="t" r="r" b="b"/>
                <a:pathLst>
                  <a:path w="3384" h="1782" extrusionOk="0">
                    <a:moveTo>
                      <a:pt x="1697" y="1"/>
                    </a:moveTo>
                    <a:cubicBezTo>
                      <a:pt x="1303" y="1"/>
                      <a:pt x="909" y="87"/>
                      <a:pt x="610" y="260"/>
                    </a:cubicBezTo>
                    <a:cubicBezTo>
                      <a:pt x="0" y="608"/>
                      <a:pt x="0" y="1175"/>
                      <a:pt x="600" y="1521"/>
                    </a:cubicBezTo>
                    <a:cubicBezTo>
                      <a:pt x="899" y="1695"/>
                      <a:pt x="1293" y="1782"/>
                      <a:pt x="1687" y="1782"/>
                    </a:cubicBezTo>
                    <a:cubicBezTo>
                      <a:pt x="2081" y="1782"/>
                      <a:pt x="2475" y="1695"/>
                      <a:pt x="2774" y="1521"/>
                    </a:cubicBezTo>
                    <a:cubicBezTo>
                      <a:pt x="3374" y="1175"/>
                      <a:pt x="3384" y="608"/>
                      <a:pt x="2785" y="260"/>
                    </a:cubicBezTo>
                    <a:cubicBezTo>
                      <a:pt x="2486" y="87"/>
                      <a:pt x="2092" y="1"/>
                      <a:pt x="1697" y="1"/>
                    </a:cubicBezTo>
                    <a:close/>
                  </a:path>
                </a:pathLst>
              </a:custGeom>
              <a:solidFill>
                <a:srgbClr val="E3F5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53"/>
              <p:cNvSpPr/>
              <p:nvPr/>
            </p:nvSpPr>
            <p:spPr>
              <a:xfrm>
                <a:off x="2935082" y="2056612"/>
                <a:ext cx="5182" cy="6612"/>
              </a:xfrm>
              <a:custGeom>
                <a:avLst/>
                <a:gdLst/>
                <a:ahLst/>
                <a:cxnLst/>
                <a:rect l="l" t="t" r="r" b="b"/>
                <a:pathLst>
                  <a:path w="116" h="148" extrusionOk="0">
                    <a:moveTo>
                      <a:pt x="1" y="1"/>
                    </a:moveTo>
                    <a:lnTo>
                      <a:pt x="1" y="148"/>
                    </a:lnTo>
                    <a:cubicBezTo>
                      <a:pt x="43" y="127"/>
                      <a:pt x="74" y="106"/>
                      <a:pt x="116" y="85"/>
                    </a:cubicBezTo>
                    <a:lnTo>
                      <a:pt x="1" y="1"/>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53"/>
              <p:cNvSpPr/>
              <p:nvPr/>
            </p:nvSpPr>
            <p:spPr>
              <a:xfrm>
                <a:off x="2815395" y="1967439"/>
                <a:ext cx="124420" cy="89216"/>
              </a:xfrm>
              <a:custGeom>
                <a:avLst/>
                <a:gdLst/>
                <a:ahLst/>
                <a:cxnLst/>
                <a:rect l="l" t="t" r="r" b="b"/>
                <a:pathLst>
                  <a:path w="2785" h="1997" extrusionOk="0">
                    <a:moveTo>
                      <a:pt x="1167" y="873"/>
                    </a:moveTo>
                    <a:lnTo>
                      <a:pt x="1671" y="1251"/>
                    </a:lnTo>
                    <a:cubicBezTo>
                      <a:pt x="1508" y="1293"/>
                      <a:pt x="1392" y="1314"/>
                      <a:pt x="1302" y="1314"/>
                    </a:cubicBezTo>
                    <a:cubicBezTo>
                      <a:pt x="1211" y="1314"/>
                      <a:pt x="1146" y="1293"/>
                      <a:pt x="1083" y="1251"/>
                    </a:cubicBezTo>
                    <a:cubicBezTo>
                      <a:pt x="915" y="1156"/>
                      <a:pt x="925" y="1030"/>
                      <a:pt x="1167" y="873"/>
                    </a:cubicBezTo>
                    <a:close/>
                    <a:moveTo>
                      <a:pt x="536" y="1"/>
                    </a:moveTo>
                    <a:lnTo>
                      <a:pt x="231" y="180"/>
                    </a:lnTo>
                    <a:lnTo>
                      <a:pt x="735" y="558"/>
                    </a:lnTo>
                    <a:lnTo>
                      <a:pt x="683" y="589"/>
                    </a:lnTo>
                    <a:cubicBezTo>
                      <a:pt x="126" y="904"/>
                      <a:pt x="0" y="1272"/>
                      <a:pt x="567" y="1598"/>
                    </a:cubicBezTo>
                    <a:cubicBezTo>
                      <a:pt x="662" y="1651"/>
                      <a:pt x="756" y="1693"/>
                      <a:pt x="862" y="1724"/>
                    </a:cubicBezTo>
                    <a:cubicBezTo>
                      <a:pt x="986" y="1763"/>
                      <a:pt x="1117" y="1785"/>
                      <a:pt x="1258" y="1785"/>
                    </a:cubicBezTo>
                    <a:cubicBezTo>
                      <a:pt x="1306" y="1785"/>
                      <a:pt x="1357" y="1782"/>
                      <a:pt x="1408" y="1777"/>
                    </a:cubicBezTo>
                    <a:cubicBezTo>
                      <a:pt x="1566" y="1766"/>
                      <a:pt x="1734" y="1735"/>
                      <a:pt x="1923" y="1682"/>
                    </a:cubicBezTo>
                    <a:cubicBezTo>
                      <a:pt x="2017" y="1661"/>
                      <a:pt x="2101" y="1651"/>
                      <a:pt x="2185" y="1630"/>
                    </a:cubicBezTo>
                    <a:lnTo>
                      <a:pt x="2343" y="1756"/>
                    </a:lnTo>
                    <a:lnTo>
                      <a:pt x="2680" y="1997"/>
                    </a:lnTo>
                    <a:lnTo>
                      <a:pt x="2680" y="1693"/>
                    </a:lnTo>
                    <a:cubicBezTo>
                      <a:pt x="2711" y="1682"/>
                      <a:pt x="2753" y="1672"/>
                      <a:pt x="2785" y="1672"/>
                    </a:cubicBezTo>
                    <a:lnTo>
                      <a:pt x="2680" y="1588"/>
                    </a:lnTo>
                    <a:lnTo>
                      <a:pt x="2680" y="1546"/>
                    </a:lnTo>
                    <a:lnTo>
                      <a:pt x="2680" y="1461"/>
                    </a:lnTo>
                    <a:lnTo>
                      <a:pt x="2680" y="1387"/>
                    </a:lnTo>
                    <a:lnTo>
                      <a:pt x="2680" y="988"/>
                    </a:lnTo>
                    <a:cubicBezTo>
                      <a:pt x="2501" y="1020"/>
                      <a:pt x="2301" y="1062"/>
                      <a:pt x="2070" y="1135"/>
                    </a:cubicBezTo>
                    <a:lnTo>
                      <a:pt x="1482" y="705"/>
                    </a:lnTo>
                    <a:cubicBezTo>
                      <a:pt x="1755" y="568"/>
                      <a:pt x="2070" y="411"/>
                      <a:pt x="2091" y="411"/>
                    </a:cubicBezTo>
                    <a:lnTo>
                      <a:pt x="1692" y="127"/>
                    </a:lnTo>
                    <a:cubicBezTo>
                      <a:pt x="1681" y="127"/>
                      <a:pt x="1377" y="243"/>
                      <a:pt x="1062" y="390"/>
                    </a:cubicBezTo>
                    <a:lnTo>
                      <a:pt x="536" y="1"/>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53"/>
              <p:cNvSpPr/>
              <p:nvPr/>
            </p:nvSpPr>
            <p:spPr>
              <a:xfrm>
                <a:off x="2910197" y="2063180"/>
                <a:ext cx="24929" cy="24035"/>
              </a:xfrm>
              <a:custGeom>
                <a:avLst/>
                <a:gdLst/>
                <a:ahLst/>
                <a:cxnLst/>
                <a:rect l="l" t="t" r="r" b="b"/>
                <a:pathLst>
                  <a:path w="558" h="538" extrusionOk="0">
                    <a:moveTo>
                      <a:pt x="558" y="1"/>
                    </a:moveTo>
                    <a:cubicBezTo>
                      <a:pt x="295" y="127"/>
                      <a:pt x="21" y="243"/>
                      <a:pt x="0" y="253"/>
                    </a:cubicBezTo>
                    <a:lnTo>
                      <a:pt x="379" y="537"/>
                    </a:lnTo>
                    <a:cubicBezTo>
                      <a:pt x="390" y="537"/>
                      <a:pt x="463" y="505"/>
                      <a:pt x="558" y="474"/>
                    </a:cubicBezTo>
                    <a:lnTo>
                      <a:pt x="558" y="1"/>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53"/>
              <p:cNvSpPr/>
              <p:nvPr/>
            </p:nvSpPr>
            <p:spPr>
              <a:xfrm>
                <a:off x="2206595" y="2065547"/>
                <a:ext cx="728515" cy="323492"/>
              </a:xfrm>
              <a:custGeom>
                <a:avLst/>
                <a:gdLst/>
                <a:ahLst/>
                <a:cxnLst/>
                <a:rect l="l" t="t" r="r" b="b"/>
                <a:pathLst>
                  <a:path w="16307" h="7241" extrusionOk="0">
                    <a:moveTo>
                      <a:pt x="0" y="1"/>
                    </a:moveTo>
                    <a:cubicBezTo>
                      <a:pt x="0" y="568"/>
                      <a:pt x="10" y="1146"/>
                      <a:pt x="10" y="1713"/>
                    </a:cubicBezTo>
                    <a:cubicBezTo>
                      <a:pt x="10" y="1818"/>
                      <a:pt x="94" y="1923"/>
                      <a:pt x="241" y="2018"/>
                    </a:cubicBezTo>
                    <a:lnTo>
                      <a:pt x="8952" y="7082"/>
                    </a:lnTo>
                    <a:cubicBezTo>
                      <a:pt x="9136" y="7188"/>
                      <a:pt x="9380" y="7240"/>
                      <a:pt x="9623" y="7240"/>
                    </a:cubicBezTo>
                    <a:cubicBezTo>
                      <a:pt x="9866" y="7240"/>
                      <a:pt x="10107" y="7188"/>
                      <a:pt x="10286" y="7082"/>
                    </a:cubicBezTo>
                    <a:lnTo>
                      <a:pt x="16307" y="3604"/>
                    </a:lnTo>
                    <a:lnTo>
                      <a:pt x="16307" y="1724"/>
                    </a:lnTo>
                    <a:lnTo>
                      <a:pt x="10433" y="5117"/>
                    </a:lnTo>
                    <a:cubicBezTo>
                      <a:pt x="10202" y="5243"/>
                      <a:pt x="9908" y="5306"/>
                      <a:pt x="9613" y="5306"/>
                    </a:cubicBezTo>
                    <a:cubicBezTo>
                      <a:pt x="9319" y="5306"/>
                      <a:pt x="9025" y="5243"/>
                      <a:pt x="8805" y="5117"/>
                    </a:cubicBezTo>
                    <a:lnTo>
                      <a:pt x="84" y="43"/>
                    </a:lnTo>
                    <a:cubicBezTo>
                      <a:pt x="52" y="32"/>
                      <a:pt x="31" y="1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53"/>
              <p:cNvSpPr/>
              <p:nvPr/>
            </p:nvSpPr>
            <p:spPr>
              <a:xfrm>
                <a:off x="2791895" y="1893769"/>
                <a:ext cx="34355" cy="19344"/>
              </a:xfrm>
              <a:custGeom>
                <a:avLst/>
                <a:gdLst/>
                <a:ahLst/>
                <a:cxnLst/>
                <a:rect l="l" t="t" r="r" b="b"/>
                <a:pathLst>
                  <a:path w="769" h="433" extrusionOk="0">
                    <a:moveTo>
                      <a:pt x="253" y="0"/>
                    </a:moveTo>
                    <a:cubicBezTo>
                      <a:pt x="22" y="148"/>
                      <a:pt x="1" y="284"/>
                      <a:pt x="169" y="379"/>
                    </a:cubicBezTo>
                    <a:cubicBezTo>
                      <a:pt x="235" y="414"/>
                      <a:pt x="298" y="432"/>
                      <a:pt x="384" y="432"/>
                    </a:cubicBezTo>
                    <a:cubicBezTo>
                      <a:pt x="476" y="432"/>
                      <a:pt x="594" y="411"/>
                      <a:pt x="768" y="368"/>
                    </a:cubicBezTo>
                    <a:lnTo>
                      <a:pt x="2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53"/>
              <p:cNvSpPr/>
              <p:nvPr/>
            </p:nvSpPr>
            <p:spPr>
              <a:xfrm>
                <a:off x="2206595" y="1789093"/>
                <a:ext cx="728515" cy="500405"/>
              </a:xfrm>
              <a:custGeom>
                <a:avLst/>
                <a:gdLst/>
                <a:ahLst/>
                <a:cxnLst/>
                <a:rect l="l" t="t" r="r" b="b"/>
                <a:pathLst>
                  <a:path w="16307" h="11201" extrusionOk="0">
                    <a:moveTo>
                      <a:pt x="9550" y="0"/>
                    </a:moveTo>
                    <a:lnTo>
                      <a:pt x="241" y="5379"/>
                    </a:lnTo>
                    <a:cubicBezTo>
                      <a:pt x="168" y="5422"/>
                      <a:pt x="105" y="5464"/>
                      <a:pt x="63" y="5516"/>
                    </a:cubicBezTo>
                    <a:cubicBezTo>
                      <a:pt x="31" y="5569"/>
                      <a:pt x="0" y="5622"/>
                      <a:pt x="0" y="5674"/>
                    </a:cubicBezTo>
                    <a:lnTo>
                      <a:pt x="0" y="5685"/>
                    </a:lnTo>
                    <a:cubicBezTo>
                      <a:pt x="0" y="5727"/>
                      <a:pt x="21" y="5769"/>
                      <a:pt x="42" y="5811"/>
                    </a:cubicBezTo>
                    <a:cubicBezTo>
                      <a:pt x="84" y="5874"/>
                      <a:pt x="147" y="5937"/>
                      <a:pt x="231" y="5979"/>
                    </a:cubicBezTo>
                    <a:lnTo>
                      <a:pt x="8952" y="11043"/>
                    </a:lnTo>
                    <a:cubicBezTo>
                      <a:pt x="9131" y="11148"/>
                      <a:pt x="9372" y="11201"/>
                      <a:pt x="9615" y="11201"/>
                    </a:cubicBezTo>
                    <a:cubicBezTo>
                      <a:pt x="9858" y="11201"/>
                      <a:pt x="10102" y="11148"/>
                      <a:pt x="10286" y="11043"/>
                    </a:cubicBezTo>
                    <a:lnTo>
                      <a:pt x="16307" y="7565"/>
                    </a:lnTo>
                    <a:lnTo>
                      <a:pt x="16307" y="6367"/>
                    </a:lnTo>
                    <a:lnTo>
                      <a:pt x="11221" y="9309"/>
                    </a:lnTo>
                    <a:cubicBezTo>
                      <a:pt x="11155" y="9345"/>
                      <a:pt x="11076" y="9364"/>
                      <a:pt x="10995" y="9364"/>
                    </a:cubicBezTo>
                    <a:cubicBezTo>
                      <a:pt x="10933" y="9364"/>
                      <a:pt x="10870" y="9353"/>
                      <a:pt x="10811" y="9330"/>
                    </a:cubicBezTo>
                    <a:cubicBezTo>
                      <a:pt x="10464" y="9172"/>
                      <a:pt x="10047" y="9094"/>
                      <a:pt x="9628" y="9094"/>
                    </a:cubicBezTo>
                    <a:cubicBezTo>
                      <a:pt x="9209" y="9094"/>
                      <a:pt x="8789" y="9172"/>
                      <a:pt x="8437" y="9330"/>
                    </a:cubicBezTo>
                    <a:cubicBezTo>
                      <a:pt x="8357" y="9361"/>
                      <a:pt x="8297" y="9375"/>
                      <a:pt x="8243" y="9375"/>
                    </a:cubicBezTo>
                    <a:cubicBezTo>
                      <a:pt x="8168" y="9375"/>
                      <a:pt x="8106" y="9348"/>
                      <a:pt x="8027" y="9299"/>
                    </a:cubicBezTo>
                    <a:lnTo>
                      <a:pt x="3393" y="6609"/>
                    </a:lnTo>
                    <a:cubicBezTo>
                      <a:pt x="3246" y="6525"/>
                      <a:pt x="3215" y="6483"/>
                      <a:pt x="3341" y="6367"/>
                    </a:cubicBezTo>
                    <a:cubicBezTo>
                      <a:pt x="3783" y="6031"/>
                      <a:pt x="3867" y="5590"/>
                      <a:pt x="3583" y="5222"/>
                    </a:cubicBezTo>
                    <a:cubicBezTo>
                      <a:pt x="3551" y="5180"/>
                      <a:pt x="3509" y="5127"/>
                      <a:pt x="3467" y="5085"/>
                    </a:cubicBezTo>
                    <a:cubicBezTo>
                      <a:pt x="3425" y="5054"/>
                      <a:pt x="3393" y="5022"/>
                      <a:pt x="3351" y="4991"/>
                    </a:cubicBezTo>
                    <a:cubicBezTo>
                      <a:pt x="3341" y="4980"/>
                      <a:pt x="3330" y="4970"/>
                      <a:pt x="3320" y="4970"/>
                    </a:cubicBezTo>
                    <a:cubicBezTo>
                      <a:pt x="3267" y="4896"/>
                      <a:pt x="3288" y="4812"/>
                      <a:pt x="3393" y="4749"/>
                    </a:cubicBezTo>
                    <a:lnTo>
                      <a:pt x="10580" y="599"/>
                    </a:lnTo>
                    <a:lnTo>
                      <a:pt x="95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53"/>
              <p:cNvSpPr/>
              <p:nvPr/>
            </p:nvSpPr>
            <p:spPr>
              <a:xfrm>
                <a:off x="2644509" y="1840247"/>
                <a:ext cx="290611" cy="192147"/>
              </a:xfrm>
              <a:custGeom>
                <a:avLst/>
                <a:gdLst/>
                <a:ahLst/>
                <a:cxnLst/>
                <a:rect l="l" t="t" r="r" b="b"/>
                <a:pathLst>
                  <a:path w="6505" h="4301" extrusionOk="0">
                    <a:moveTo>
                      <a:pt x="1724" y="1"/>
                    </a:moveTo>
                    <a:cubicBezTo>
                      <a:pt x="1651" y="32"/>
                      <a:pt x="1577" y="74"/>
                      <a:pt x="1503" y="116"/>
                    </a:cubicBezTo>
                    <a:cubicBezTo>
                      <a:pt x="358" y="778"/>
                      <a:pt x="1" y="1724"/>
                      <a:pt x="432" y="2564"/>
                    </a:cubicBezTo>
                    <a:cubicBezTo>
                      <a:pt x="463" y="2616"/>
                      <a:pt x="484" y="2658"/>
                      <a:pt x="516" y="2700"/>
                    </a:cubicBezTo>
                    <a:cubicBezTo>
                      <a:pt x="547" y="2753"/>
                      <a:pt x="579" y="2795"/>
                      <a:pt x="610" y="2838"/>
                    </a:cubicBezTo>
                    <a:cubicBezTo>
                      <a:pt x="810" y="3111"/>
                      <a:pt x="1104" y="3363"/>
                      <a:pt x="1482" y="3583"/>
                    </a:cubicBezTo>
                    <a:cubicBezTo>
                      <a:pt x="2306" y="4062"/>
                      <a:pt x="3389" y="4300"/>
                      <a:pt x="4474" y="4300"/>
                    </a:cubicBezTo>
                    <a:cubicBezTo>
                      <a:pt x="5174" y="4300"/>
                      <a:pt x="5874" y="4201"/>
                      <a:pt x="6505" y="4003"/>
                    </a:cubicBezTo>
                    <a:lnTo>
                      <a:pt x="6505" y="3688"/>
                    </a:lnTo>
                    <a:cubicBezTo>
                      <a:pt x="6505" y="3436"/>
                      <a:pt x="6410" y="3153"/>
                      <a:pt x="6273" y="2901"/>
                    </a:cubicBezTo>
                    <a:lnTo>
                      <a:pt x="6021" y="3027"/>
                    </a:lnTo>
                    <a:lnTo>
                      <a:pt x="5601" y="2711"/>
                    </a:lnTo>
                    <a:cubicBezTo>
                      <a:pt x="5265" y="2869"/>
                      <a:pt x="4918" y="2995"/>
                      <a:pt x="4897" y="2995"/>
                    </a:cubicBezTo>
                    <a:lnTo>
                      <a:pt x="4518" y="2711"/>
                    </a:lnTo>
                    <a:cubicBezTo>
                      <a:pt x="4539" y="2711"/>
                      <a:pt x="4887" y="2553"/>
                      <a:pt x="5181" y="2406"/>
                    </a:cubicBezTo>
                    <a:lnTo>
                      <a:pt x="4740" y="2070"/>
                    </a:lnTo>
                    <a:lnTo>
                      <a:pt x="4581" y="1955"/>
                    </a:lnTo>
                    <a:cubicBezTo>
                      <a:pt x="4487" y="1965"/>
                      <a:pt x="4403" y="1986"/>
                      <a:pt x="4319" y="1997"/>
                    </a:cubicBezTo>
                    <a:cubicBezTo>
                      <a:pt x="4119" y="2049"/>
                      <a:pt x="3951" y="2081"/>
                      <a:pt x="3804" y="2091"/>
                    </a:cubicBezTo>
                    <a:cubicBezTo>
                      <a:pt x="3737" y="2098"/>
                      <a:pt x="3673" y="2101"/>
                      <a:pt x="3612" y="2101"/>
                    </a:cubicBezTo>
                    <a:cubicBezTo>
                      <a:pt x="3481" y="2101"/>
                      <a:pt x="3362" y="2085"/>
                      <a:pt x="3248" y="2049"/>
                    </a:cubicBezTo>
                    <a:cubicBezTo>
                      <a:pt x="3153" y="2018"/>
                      <a:pt x="3058" y="1976"/>
                      <a:pt x="2963" y="1913"/>
                    </a:cubicBezTo>
                    <a:cubicBezTo>
                      <a:pt x="2386" y="1587"/>
                      <a:pt x="2522" y="1230"/>
                      <a:pt x="3069" y="904"/>
                    </a:cubicBezTo>
                    <a:lnTo>
                      <a:pt x="3132" y="872"/>
                    </a:lnTo>
                    <a:lnTo>
                      <a:pt x="2753" y="599"/>
                    </a:lnTo>
                    <a:lnTo>
                      <a:pt x="17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53"/>
              <p:cNvSpPr/>
              <p:nvPr/>
            </p:nvSpPr>
            <p:spPr>
              <a:xfrm>
                <a:off x="2193460" y="1781543"/>
                <a:ext cx="741650" cy="620580"/>
              </a:xfrm>
              <a:custGeom>
                <a:avLst/>
                <a:gdLst/>
                <a:ahLst/>
                <a:cxnLst/>
                <a:rect l="l" t="t" r="r" b="b"/>
                <a:pathLst>
                  <a:path w="16601" h="13891" extrusionOk="0">
                    <a:moveTo>
                      <a:pt x="9550" y="1"/>
                    </a:moveTo>
                    <a:lnTo>
                      <a:pt x="388" y="5286"/>
                    </a:lnTo>
                    <a:cubicBezTo>
                      <a:pt x="136" y="5433"/>
                      <a:pt x="0" y="5633"/>
                      <a:pt x="0" y="5854"/>
                    </a:cubicBezTo>
                    <a:cubicBezTo>
                      <a:pt x="0" y="6589"/>
                      <a:pt x="10" y="7335"/>
                      <a:pt x="10" y="8070"/>
                    </a:cubicBezTo>
                    <a:cubicBezTo>
                      <a:pt x="10" y="8291"/>
                      <a:pt x="136" y="8480"/>
                      <a:pt x="388" y="8627"/>
                    </a:cubicBezTo>
                    <a:lnTo>
                      <a:pt x="9099" y="13692"/>
                    </a:lnTo>
                    <a:cubicBezTo>
                      <a:pt x="9330" y="13818"/>
                      <a:pt x="9624" y="13891"/>
                      <a:pt x="9918" y="13891"/>
                    </a:cubicBezTo>
                    <a:cubicBezTo>
                      <a:pt x="10213" y="13891"/>
                      <a:pt x="10507" y="13818"/>
                      <a:pt x="10727" y="13692"/>
                    </a:cubicBezTo>
                    <a:lnTo>
                      <a:pt x="16601" y="10298"/>
                    </a:lnTo>
                    <a:lnTo>
                      <a:pt x="16601" y="10129"/>
                    </a:lnTo>
                    <a:lnTo>
                      <a:pt x="16601" y="9961"/>
                    </a:lnTo>
                    <a:lnTo>
                      <a:pt x="10580" y="13439"/>
                    </a:lnTo>
                    <a:cubicBezTo>
                      <a:pt x="10401" y="13545"/>
                      <a:pt x="10160" y="13597"/>
                      <a:pt x="9917" y="13597"/>
                    </a:cubicBezTo>
                    <a:cubicBezTo>
                      <a:pt x="9674" y="13597"/>
                      <a:pt x="9430" y="13545"/>
                      <a:pt x="9246" y="13439"/>
                    </a:cubicBezTo>
                    <a:lnTo>
                      <a:pt x="535" y="8375"/>
                    </a:lnTo>
                    <a:cubicBezTo>
                      <a:pt x="388" y="8280"/>
                      <a:pt x="304" y="8175"/>
                      <a:pt x="304" y="8070"/>
                    </a:cubicBezTo>
                    <a:cubicBezTo>
                      <a:pt x="304" y="7503"/>
                      <a:pt x="294" y="6925"/>
                      <a:pt x="294" y="6358"/>
                    </a:cubicBezTo>
                    <a:lnTo>
                      <a:pt x="294" y="6358"/>
                    </a:lnTo>
                    <a:cubicBezTo>
                      <a:pt x="325" y="6368"/>
                      <a:pt x="346" y="6389"/>
                      <a:pt x="378" y="6400"/>
                    </a:cubicBezTo>
                    <a:lnTo>
                      <a:pt x="9099" y="11474"/>
                    </a:lnTo>
                    <a:cubicBezTo>
                      <a:pt x="9319" y="11600"/>
                      <a:pt x="9613" y="11663"/>
                      <a:pt x="9907" y="11663"/>
                    </a:cubicBezTo>
                    <a:cubicBezTo>
                      <a:pt x="10202" y="11663"/>
                      <a:pt x="10496" y="11600"/>
                      <a:pt x="10727" y="11474"/>
                    </a:cubicBezTo>
                    <a:lnTo>
                      <a:pt x="16601" y="8081"/>
                    </a:lnTo>
                    <a:lnTo>
                      <a:pt x="16601" y="7913"/>
                    </a:lnTo>
                    <a:lnTo>
                      <a:pt x="16601" y="7734"/>
                    </a:lnTo>
                    <a:lnTo>
                      <a:pt x="10580" y="11212"/>
                    </a:lnTo>
                    <a:cubicBezTo>
                      <a:pt x="10396" y="11317"/>
                      <a:pt x="10152" y="11370"/>
                      <a:pt x="9909" y="11370"/>
                    </a:cubicBezTo>
                    <a:cubicBezTo>
                      <a:pt x="9666" y="11370"/>
                      <a:pt x="9425" y="11317"/>
                      <a:pt x="9246" y="11212"/>
                    </a:cubicBezTo>
                    <a:lnTo>
                      <a:pt x="525" y="6148"/>
                    </a:lnTo>
                    <a:cubicBezTo>
                      <a:pt x="441" y="6106"/>
                      <a:pt x="378" y="6043"/>
                      <a:pt x="336" y="5980"/>
                    </a:cubicBezTo>
                    <a:cubicBezTo>
                      <a:pt x="315" y="5938"/>
                      <a:pt x="294" y="5896"/>
                      <a:pt x="294" y="5854"/>
                    </a:cubicBezTo>
                    <a:lnTo>
                      <a:pt x="294" y="5843"/>
                    </a:lnTo>
                    <a:cubicBezTo>
                      <a:pt x="294" y="5791"/>
                      <a:pt x="325" y="5738"/>
                      <a:pt x="357" y="5685"/>
                    </a:cubicBezTo>
                    <a:cubicBezTo>
                      <a:pt x="399" y="5633"/>
                      <a:pt x="462" y="5591"/>
                      <a:pt x="535" y="5548"/>
                    </a:cubicBezTo>
                    <a:lnTo>
                      <a:pt x="9844" y="169"/>
                    </a:lnTo>
                    <a:lnTo>
                      <a:pt x="9697" y="85"/>
                    </a:lnTo>
                    <a:lnTo>
                      <a:pt x="955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53"/>
              <p:cNvSpPr/>
              <p:nvPr/>
            </p:nvSpPr>
            <p:spPr>
              <a:xfrm>
                <a:off x="2350228" y="1815854"/>
                <a:ext cx="584885" cy="392112"/>
              </a:xfrm>
              <a:custGeom>
                <a:avLst/>
                <a:gdLst/>
                <a:ahLst/>
                <a:cxnLst/>
                <a:rect l="l" t="t" r="r" b="b"/>
                <a:pathLst>
                  <a:path w="13092" h="8777" extrusionOk="0">
                    <a:moveTo>
                      <a:pt x="5105" y="4962"/>
                    </a:moveTo>
                    <a:cubicBezTo>
                      <a:pt x="5498" y="4962"/>
                      <a:pt x="5889" y="5049"/>
                      <a:pt x="6188" y="5222"/>
                    </a:cubicBezTo>
                    <a:cubicBezTo>
                      <a:pt x="6788" y="5569"/>
                      <a:pt x="6788" y="6125"/>
                      <a:pt x="6188" y="6472"/>
                    </a:cubicBezTo>
                    <a:cubicBezTo>
                      <a:pt x="5884" y="6651"/>
                      <a:pt x="5490" y="6740"/>
                      <a:pt x="5097" y="6740"/>
                    </a:cubicBezTo>
                    <a:cubicBezTo>
                      <a:pt x="4704" y="6740"/>
                      <a:pt x="4313" y="6651"/>
                      <a:pt x="4014" y="6472"/>
                    </a:cubicBezTo>
                    <a:cubicBezTo>
                      <a:pt x="3415" y="6125"/>
                      <a:pt x="3415" y="5569"/>
                      <a:pt x="4014" y="5222"/>
                    </a:cubicBezTo>
                    <a:cubicBezTo>
                      <a:pt x="4319" y="5049"/>
                      <a:pt x="4713" y="4962"/>
                      <a:pt x="5105" y="4962"/>
                    </a:cubicBezTo>
                    <a:close/>
                    <a:moveTo>
                      <a:pt x="7365" y="0"/>
                    </a:moveTo>
                    <a:lnTo>
                      <a:pt x="178" y="4150"/>
                    </a:lnTo>
                    <a:cubicBezTo>
                      <a:pt x="73" y="4213"/>
                      <a:pt x="52" y="4297"/>
                      <a:pt x="105" y="4371"/>
                    </a:cubicBezTo>
                    <a:cubicBezTo>
                      <a:pt x="115" y="4371"/>
                      <a:pt x="126" y="4381"/>
                      <a:pt x="136" y="4392"/>
                    </a:cubicBezTo>
                    <a:cubicBezTo>
                      <a:pt x="178" y="4423"/>
                      <a:pt x="210" y="4455"/>
                      <a:pt x="252" y="4486"/>
                    </a:cubicBezTo>
                    <a:cubicBezTo>
                      <a:pt x="294" y="4528"/>
                      <a:pt x="336" y="4581"/>
                      <a:pt x="368" y="4623"/>
                    </a:cubicBezTo>
                    <a:cubicBezTo>
                      <a:pt x="652" y="4991"/>
                      <a:pt x="568" y="5432"/>
                      <a:pt x="126" y="5768"/>
                    </a:cubicBezTo>
                    <a:cubicBezTo>
                      <a:pt x="0" y="5884"/>
                      <a:pt x="31" y="5926"/>
                      <a:pt x="178" y="6010"/>
                    </a:cubicBezTo>
                    <a:lnTo>
                      <a:pt x="4812" y="8700"/>
                    </a:lnTo>
                    <a:cubicBezTo>
                      <a:pt x="4891" y="8749"/>
                      <a:pt x="4953" y="8776"/>
                      <a:pt x="5028" y="8776"/>
                    </a:cubicBezTo>
                    <a:cubicBezTo>
                      <a:pt x="5082" y="8776"/>
                      <a:pt x="5142" y="8762"/>
                      <a:pt x="5222" y="8731"/>
                    </a:cubicBezTo>
                    <a:cubicBezTo>
                      <a:pt x="5574" y="8573"/>
                      <a:pt x="5994" y="8495"/>
                      <a:pt x="6413" y="8495"/>
                    </a:cubicBezTo>
                    <a:cubicBezTo>
                      <a:pt x="6832" y="8495"/>
                      <a:pt x="7249" y="8573"/>
                      <a:pt x="7596" y="8731"/>
                    </a:cubicBezTo>
                    <a:cubicBezTo>
                      <a:pt x="7655" y="8754"/>
                      <a:pt x="7718" y="8765"/>
                      <a:pt x="7780" y="8765"/>
                    </a:cubicBezTo>
                    <a:cubicBezTo>
                      <a:pt x="7861" y="8765"/>
                      <a:pt x="7940" y="8746"/>
                      <a:pt x="8006" y="8710"/>
                    </a:cubicBezTo>
                    <a:lnTo>
                      <a:pt x="13092" y="5768"/>
                    </a:lnTo>
                    <a:lnTo>
                      <a:pt x="13092" y="4549"/>
                    </a:lnTo>
                    <a:cubicBezTo>
                      <a:pt x="12461" y="4747"/>
                      <a:pt x="11761" y="4846"/>
                      <a:pt x="11061" y="4846"/>
                    </a:cubicBezTo>
                    <a:cubicBezTo>
                      <a:pt x="9976" y="4846"/>
                      <a:pt x="8893" y="4608"/>
                      <a:pt x="8069" y="4129"/>
                    </a:cubicBezTo>
                    <a:cubicBezTo>
                      <a:pt x="7691" y="3909"/>
                      <a:pt x="7397" y="3657"/>
                      <a:pt x="7197" y="3384"/>
                    </a:cubicBezTo>
                    <a:cubicBezTo>
                      <a:pt x="7166" y="3341"/>
                      <a:pt x="7134" y="3299"/>
                      <a:pt x="7103" y="3246"/>
                    </a:cubicBezTo>
                    <a:cubicBezTo>
                      <a:pt x="7071" y="3204"/>
                      <a:pt x="7050" y="3162"/>
                      <a:pt x="7019" y="3110"/>
                    </a:cubicBezTo>
                    <a:cubicBezTo>
                      <a:pt x="6588" y="2270"/>
                      <a:pt x="6945" y="1324"/>
                      <a:pt x="8090" y="662"/>
                    </a:cubicBezTo>
                    <a:cubicBezTo>
                      <a:pt x="8164" y="620"/>
                      <a:pt x="8238" y="578"/>
                      <a:pt x="8311" y="547"/>
                    </a:cubicBezTo>
                    <a:lnTo>
                      <a:pt x="736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53"/>
              <p:cNvSpPr/>
              <p:nvPr/>
            </p:nvSpPr>
            <p:spPr>
              <a:xfrm>
                <a:off x="2502752" y="2037536"/>
                <a:ext cx="150733" cy="79477"/>
              </a:xfrm>
              <a:custGeom>
                <a:avLst/>
                <a:gdLst/>
                <a:ahLst/>
                <a:cxnLst/>
                <a:rect l="l" t="t" r="r" b="b"/>
                <a:pathLst>
                  <a:path w="3374" h="1779" extrusionOk="0">
                    <a:moveTo>
                      <a:pt x="1691" y="0"/>
                    </a:moveTo>
                    <a:cubicBezTo>
                      <a:pt x="1299" y="0"/>
                      <a:pt x="905" y="87"/>
                      <a:pt x="600" y="260"/>
                    </a:cubicBezTo>
                    <a:cubicBezTo>
                      <a:pt x="1" y="607"/>
                      <a:pt x="1" y="1163"/>
                      <a:pt x="600" y="1510"/>
                    </a:cubicBezTo>
                    <a:cubicBezTo>
                      <a:pt x="899" y="1689"/>
                      <a:pt x="1290" y="1778"/>
                      <a:pt x="1683" y="1778"/>
                    </a:cubicBezTo>
                    <a:cubicBezTo>
                      <a:pt x="2076" y="1778"/>
                      <a:pt x="2470" y="1689"/>
                      <a:pt x="2774" y="1510"/>
                    </a:cubicBezTo>
                    <a:cubicBezTo>
                      <a:pt x="3374" y="1163"/>
                      <a:pt x="3374" y="607"/>
                      <a:pt x="2774" y="260"/>
                    </a:cubicBezTo>
                    <a:cubicBezTo>
                      <a:pt x="2475" y="87"/>
                      <a:pt x="2084" y="0"/>
                      <a:pt x="16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53"/>
              <p:cNvSpPr/>
              <p:nvPr/>
            </p:nvSpPr>
            <p:spPr>
              <a:xfrm>
                <a:off x="2751106" y="1867008"/>
                <a:ext cx="177449" cy="108471"/>
              </a:xfrm>
              <a:custGeom>
                <a:avLst/>
                <a:gdLst/>
                <a:ahLst/>
                <a:cxnLst/>
                <a:rect l="l" t="t" r="r" b="b"/>
                <a:pathLst>
                  <a:path w="3972" h="2428" extrusionOk="0">
                    <a:moveTo>
                      <a:pt x="1166" y="599"/>
                    </a:moveTo>
                    <a:lnTo>
                      <a:pt x="1681" y="967"/>
                    </a:lnTo>
                    <a:cubicBezTo>
                      <a:pt x="1507" y="1010"/>
                      <a:pt x="1389" y="1031"/>
                      <a:pt x="1297" y="1031"/>
                    </a:cubicBezTo>
                    <a:cubicBezTo>
                      <a:pt x="1211" y="1031"/>
                      <a:pt x="1148" y="1013"/>
                      <a:pt x="1082" y="978"/>
                    </a:cubicBezTo>
                    <a:cubicBezTo>
                      <a:pt x="914" y="883"/>
                      <a:pt x="935" y="747"/>
                      <a:pt x="1166" y="599"/>
                    </a:cubicBezTo>
                    <a:close/>
                    <a:moveTo>
                      <a:pt x="367" y="0"/>
                    </a:moveTo>
                    <a:lnTo>
                      <a:pt x="746" y="273"/>
                    </a:lnTo>
                    <a:lnTo>
                      <a:pt x="683" y="305"/>
                    </a:lnTo>
                    <a:cubicBezTo>
                      <a:pt x="136" y="631"/>
                      <a:pt x="0" y="988"/>
                      <a:pt x="577" y="1314"/>
                    </a:cubicBezTo>
                    <a:cubicBezTo>
                      <a:pt x="672" y="1377"/>
                      <a:pt x="767" y="1419"/>
                      <a:pt x="862" y="1450"/>
                    </a:cubicBezTo>
                    <a:cubicBezTo>
                      <a:pt x="976" y="1486"/>
                      <a:pt x="1095" y="1502"/>
                      <a:pt x="1226" y="1502"/>
                    </a:cubicBezTo>
                    <a:cubicBezTo>
                      <a:pt x="1287" y="1502"/>
                      <a:pt x="1351" y="1499"/>
                      <a:pt x="1418" y="1492"/>
                    </a:cubicBezTo>
                    <a:cubicBezTo>
                      <a:pt x="1565" y="1482"/>
                      <a:pt x="1733" y="1450"/>
                      <a:pt x="1933" y="1398"/>
                    </a:cubicBezTo>
                    <a:cubicBezTo>
                      <a:pt x="2017" y="1387"/>
                      <a:pt x="2101" y="1366"/>
                      <a:pt x="2195" y="1356"/>
                    </a:cubicBezTo>
                    <a:lnTo>
                      <a:pt x="2354" y="1471"/>
                    </a:lnTo>
                    <a:lnTo>
                      <a:pt x="2795" y="1807"/>
                    </a:lnTo>
                    <a:cubicBezTo>
                      <a:pt x="2501" y="1954"/>
                      <a:pt x="2153" y="2112"/>
                      <a:pt x="2132" y="2112"/>
                    </a:cubicBezTo>
                    <a:lnTo>
                      <a:pt x="2511" y="2396"/>
                    </a:lnTo>
                    <a:cubicBezTo>
                      <a:pt x="2532" y="2396"/>
                      <a:pt x="2879" y="2270"/>
                      <a:pt x="3215" y="2112"/>
                    </a:cubicBezTo>
                    <a:lnTo>
                      <a:pt x="3635" y="2428"/>
                    </a:lnTo>
                    <a:lnTo>
                      <a:pt x="3887" y="2302"/>
                    </a:lnTo>
                    <a:lnTo>
                      <a:pt x="3972" y="2260"/>
                    </a:lnTo>
                    <a:lnTo>
                      <a:pt x="3740" y="2091"/>
                    </a:lnTo>
                    <a:cubicBezTo>
                      <a:pt x="3698" y="2028"/>
                      <a:pt x="3645" y="1975"/>
                      <a:pt x="3593" y="1912"/>
                    </a:cubicBezTo>
                    <a:cubicBezTo>
                      <a:pt x="3498" y="1828"/>
                      <a:pt x="3404" y="1755"/>
                      <a:pt x="3309" y="1692"/>
                    </a:cubicBezTo>
                    <a:lnTo>
                      <a:pt x="3152" y="1597"/>
                    </a:lnTo>
                    <a:lnTo>
                      <a:pt x="2826" y="1419"/>
                    </a:lnTo>
                    <a:lnTo>
                      <a:pt x="2795" y="1387"/>
                    </a:lnTo>
                    <a:lnTo>
                      <a:pt x="2637" y="1272"/>
                    </a:lnTo>
                    <a:cubicBezTo>
                      <a:pt x="2616" y="1272"/>
                      <a:pt x="2606" y="1272"/>
                      <a:pt x="2595" y="1282"/>
                    </a:cubicBezTo>
                    <a:lnTo>
                      <a:pt x="2396" y="1167"/>
                    </a:lnTo>
                    <a:lnTo>
                      <a:pt x="36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53"/>
              <p:cNvSpPr/>
              <p:nvPr/>
            </p:nvSpPr>
            <p:spPr>
              <a:xfrm>
                <a:off x="2750123" y="1854767"/>
                <a:ext cx="13224" cy="7103"/>
              </a:xfrm>
              <a:custGeom>
                <a:avLst/>
                <a:gdLst/>
                <a:ahLst/>
                <a:cxnLst/>
                <a:rect l="l" t="t" r="r" b="b"/>
                <a:pathLst>
                  <a:path w="296" h="159" extrusionOk="0">
                    <a:moveTo>
                      <a:pt x="211" y="1"/>
                    </a:moveTo>
                    <a:cubicBezTo>
                      <a:pt x="137" y="22"/>
                      <a:pt x="74" y="33"/>
                      <a:pt x="1" y="43"/>
                    </a:cubicBezTo>
                    <a:lnTo>
                      <a:pt x="200" y="159"/>
                    </a:lnTo>
                    <a:cubicBezTo>
                      <a:pt x="232" y="148"/>
                      <a:pt x="263" y="148"/>
                      <a:pt x="295" y="138"/>
                    </a:cubicBezTo>
                    <a:cubicBezTo>
                      <a:pt x="263" y="96"/>
                      <a:pt x="242" y="54"/>
                      <a:pt x="211" y="1"/>
                    </a:cubicBez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53"/>
              <p:cNvSpPr/>
              <p:nvPr/>
            </p:nvSpPr>
            <p:spPr>
              <a:xfrm>
                <a:off x="2759058" y="1860887"/>
                <a:ext cx="8042" cy="5718"/>
              </a:xfrm>
              <a:custGeom>
                <a:avLst/>
                <a:gdLst/>
                <a:ahLst/>
                <a:cxnLst/>
                <a:rect l="l" t="t" r="r" b="b"/>
                <a:pathLst>
                  <a:path w="180" h="128" extrusionOk="0">
                    <a:moveTo>
                      <a:pt x="95" y="1"/>
                    </a:moveTo>
                    <a:cubicBezTo>
                      <a:pt x="63" y="11"/>
                      <a:pt x="32" y="11"/>
                      <a:pt x="0" y="22"/>
                    </a:cubicBezTo>
                    <a:lnTo>
                      <a:pt x="179" y="127"/>
                    </a:lnTo>
                    <a:cubicBezTo>
                      <a:pt x="147" y="85"/>
                      <a:pt x="116" y="43"/>
                      <a:pt x="95" y="1"/>
                    </a:cubicBez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53"/>
              <p:cNvSpPr/>
              <p:nvPr/>
            </p:nvSpPr>
            <p:spPr>
              <a:xfrm>
                <a:off x="2767502" y="1867008"/>
                <a:ext cx="99089" cy="56827"/>
              </a:xfrm>
              <a:custGeom>
                <a:avLst/>
                <a:gdLst/>
                <a:ahLst/>
                <a:cxnLst/>
                <a:rect l="l" t="t" r="r" b="b"/>
                <a:pathLst>
                  <a:path w="2218" h="1272" extrusionOk="0">
                    <a:moveTo>
                      <a:pt x="0" y="0"/>
                    </a:moveTo>
                    <a:cubicBezTo>
                      <a:pt x="200" y="273"/>
                      <a:pt x="495" y="525"/>
                      <a:pt x="873" y="747"/>
                    </a:cubicBezTo>
                    <a:cubicBezTo>
                      <a:pt x="1272" y="978"/>
                      <a:pt x="1723" y="1156"/>
                      <a:pt x="2218" y="1272"/>
                    </a:cubicBezTo>
                    <a:lnTo>
                      <a:pt x="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53"/>
              <p:cNvSpPr/>
              <p:nvPr/>
            </p:nvSpPr>
            <p:spPr>
              <a:xfrm>
                <a:off x="2767055" y="1866561"/>
                <a:ext cx="983" cy="491"/>
              </a:xfrm>
              <a:custGeom>
                <a:avLst/>
                <a:gdLst/>
                <a:ahLst/>
                <a:cxnLst/>
                <a:rect l="l" t="t" r="r" b="b"/>
                <a:pathLst>
                  <a:path w="22" h="11" extrusionOk="0">
                    <a:moveTo>
                      <a:pt x="0" y="0"/>
                    </a:moveTo>
                    <a:cubicBezTo>
                      <a:pt x="0" y="0"/>
                      <a:pt x="0" y="10"/>
                      <a:pt x="10" y="10"/>
                    </a:cubicBezTo>
                    <a:lnTo>
                      <a:pt x="21" y="10"/>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0" name="Google Shape;930;p53"/>
            <p:cNvGrpSpPr/>
            <p:nvPr/>
          </p:nvGrpSpPr>
          <p:grpSpPr>
            <a:xfrm>
              <a:off x="945636" y="2773584"/>
              <a:ext cx="1174369" cy="1009243"/>
              <a:chOff x="1455055" y="2629044"/>
              <a:chExt cx="1395068" cy="1198910"/>
            </a:xfrm>
          </p:grpSpPr>
          <p:sp>
            <p:nvSpPr>
              <p:cNvPr id="931" name="Google Shape;931;p53"/>
              <p:cNvSpPr/>
              <p:nvPr/>
            </p:nvSpPr>
            <p:spPr>
              <a:xfrm>
                <a:off x="1502501" y="3235743"/>
                <a:ext cx="1290839" cy="592212"/>
              </a:xfrm>
              <a:custGeom>
                <a:avLst/>
                <a:gdLst/>
                <a:ahLst/>
                <a:cxnLst/>
                <a:rect l="l" t="t" r="r" b="b"/>
                <a:pathLst>
                  <a:path w="28894" h="13256" extrusionOk="0">
                    <a:moveTo>
                      <a:pt x="0" y="5370"/>
                    </a:moveTo>
                    <a:cubicBezTo>
                      <a:pt x="0" y="5370"/>
                      <a:pt x="0" y="5370"/>
                      <a:pt x="0" y="5370"/>
                    </a:cubicBezTo>
                    <a:lnTo>
                      <a:pt x="0" y="5370"/>
                    </a:lnTo>
                    <a:cubicBezTo>
                      <a:pt x="0" y="5370"/>
                      <a:pt x="0" y="5370"/>
                      <a:pt x="0" y="5370"/>
                    </a:cubicBezTo>
                    <a:close/>
                    <a:moveTo>
                      <a:pt x="28883" y="1"/>
                    </a:moveTo>
                    <a:cubicBezTo>
                      <a:pt x="28883" y="146"/>
                      <a:pt x="775" y="5373"/>
                      <a:pt x="16" y="5373"/>
                    </a:cubicBezTo>
                    <a:cubicBezTo>
                      <a:pt x="5" y="5373"/>
                      <a:pt x="0" y="5372"/>
                      <a:pt x="0" y="5370"/>
                    </a:cubicBezTo>
                    <a:lnTo>
                      <a:pt x="0" y="5370"/>
                    </a:lnTo>
                    <a:cubicBezTo>
                      <a:pt x="10" y="6106"/>
                      <a:pt x="10" y="6851"/>
                      <a:pt x="10" y="7587"/>
                    </a:cubicBezTo>
                    <a:cubicBezTo>
                      <a:pt x="10" y="7745"/>
                      <a:pt x="115" y="7902"/>
                      <a:pt x="315" y="8018"/>
                    </a:cubicBezTo>
                    <a:lnTo>
                      <a:pt x="9036" y="13082"/>
                    </a:lnTo>
                    <a:cubicBezTo>
                      <a:pt x="9236" y="13198"/>
                      <a:pt x="9503" y="13256"/>
                      <a:pt x="9773" y="13256"/>
                    </a:cubicBezTo>
                    <a:cubicBezTo>
                      <a:pt x="10042" y="13256"/>
                      <a:pt x="10312" y="13198"/>
                      <a:pt x="10517" y="13082"/>
                    </a:cubicBezTo>
                    <a:lnTo>
                      <a:pt x="28578" y="2649"/>
                    </a:lnTo>
                    <a:cubicBezTo>
                      <a:pt x="28789" y="2533"/>
                      <a:pt x="28894" y="2375"/>
                      <a:pt x="28894" y="2218"/>
                    </a:cubicBezTo>
                    <a:cubicBezTo>
                      <a:pt x="28883" y="1472"/>
                      <a:pt x="28883" y="736"/>
                      <a:pt x="28883" y="1"/>
                    </a:cubicBez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53"/>
              <p:cNvSpPr/>
              <p:nvPr/>
            </p:nvSpPr>
            <p:spPr>
              <a:xfrm>
                <a:off x="1498256" y="2982163"/>
                <a:ext cx="1299283" cy="746609"/>
              </a:xfrm>
              <a:custGeom>
                <a:avLst/>
                <a:gdLst/>
                <a:ahLst/>
                <a:cxnLst/>
                <a:rect l="l" t="t" r="r" b="b"/>
                <a:pathLst>
                  <a:path w="29083" h="16712" extrusionOk="0">
                    <a:moveTo>
                      <a:pt x="19216" y="1"/>
                    </a:moveTo>
                    <a:cubicBezTo>
                      <a:pt x="18947" y="1"/>
                      <a:pt x="18676" y="61"/>
                      <a:pt x="18471" y="182"/>
                    </a:cubicBezTo>
                    <a:lnTo>
                      <a:pt x="410" y="10615"/>
                    </a:lnTo>
                    <a:cubicBezTo>
                      <a:pt x="0" y="10846"/>
                      <a:pt x="0" y="11235"/>
                      <a:pt x="399" y="11466"/>
                    </a:cubicBezTo>
                    <a:lnTo>
                      <a:pt x="9120" y="16531"/>
                    </a:lnTo>
                    <a:cubicBezTo>
                      <a:pt x="9325" y="16651"/>
                      <a:pt x="9593" y="16712"/>
                      <a:pt x="9861" y="16712"/>
                    </a:cubicBezTo>
                    <a:cubicBezTo>
                      <a:pt x="10129" y="16712"/>
                      <a:pt x="10397" y="16651"/>
                      <a:pt x="10602" y="16531"/>
                    </a:cubicBezTo>
                    <a:lnTo>
                      <a:pt x="28673" y="6108"/>
                    </a:lnTo>
                    <a:cubicBezTo>
                      <a:pt x="29073" y="5866"/>
                      <a:pt x="29083" y="5478"/>
                      <a:pt x="28673" y="5246"/>
                    </a:cubicBezTo>
                    <a:lnTo>
                      <a:pt x="19953" y="182"/>
                    </a:lnTo>
                    <a:cubicBezTo>
                      <a:pt x="19753" y="61"/>
                      <a:pt x="19485" y="1"/>
                      <a:pt x="19216" y="1"/>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53"/>
              <p:cNvSpPr/>
              <p:nvPr/>
            </p:nvSpPr>
            <p:spPr>
              <a:xfrm>
                <a:off x="1805225" y="3470113"/>
                <a:ext cx="151180" cy="79521"/>
              </a:xfrm>
              <a:custGeom>
                <a:avLst/>
                <a:gdLst/>
                <a:ahLst/>
                <a:cxnLst/>
                <a:rect l="l" t="t" r="r" b="b"/>
                <a:pathLst>
                  <a:path w="3384" h="1780" extrusionOk="0">
                    <a:moveTo>
                      <a:pt x="1698" y="1"/>
                    </a:moveTo>
                    <a:cubicBezTo>
                      <a:pt x="1304" y="1"/>
                      <a:pt x="910" y="87"/>
                      <a:pt x="610" y="260"/>
                    </a:cubicBezTo>
                    <a:cubicBezTo>
                      <a:pt x="1" y="608"/>
                      <a:pt x="1" y="1164"/>
                      <a:pt x="600" y="1511"/>
                    </a:cubicBezTo>
                    <a:cubicBezTo>
                      <a:pt x="899" y="1690"/>
                      <a:pt x="1293" y="1779"/>
                      <a:pt x="1687" y="1779"/>
                    </a:cubicBezTo>
                    <a:cubicBezTo>
                      <a:pt x="2081" y="1779"/>
                      <a:pt x="2475" y="1690"/>
                      <a:pt x="2774" y="1511"/>
                    </a:cubicBezTo>
                    <a:cubicBezTo>
                      <a:pt x="3374" y="1164"/>
                      <a:pt x="3384" y="608"/>
                      <a:pt x="2785" y="260"/>
                    </a:cubicBezTo>
                    <a:cubicBezTo>
                      <a:pt x="2486" y="87"/>
                      <a:pt x="2092" y="1"/>
                      <a:pt x="1698" y="1"/>
                    </a:cubicBezTo>
                    <a:close/>
                  </a:path>
                </a:pathLst>
              </a:custGeom>
              <a:solidFill>
                <a:srgbClr val="E3F5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53"/>
              <p:cNvSpPr/>
              <p:nvPr/>
            </p:nvSpPr>
            <p:spPr>
              <a:xfrm>
                <a:off x="2054026" y="3287388"/>
                <a:ext cx="187769" cy="120712"/>
              </a:xfrm>
              <a:custGeom>
                <a:avLst/>
                <a:gdLst/>
                <a:ahLst/>
                <a:cxnLst/>
                <a:rect l="l" t="t" r="r" b="b"/>
                <a:pathLst>
                  <a:path w="4203" h="2702" extrusionOk="0">
                    <a:moveTo>
                      <a:pt x="1167" y="873"/>
                    </a:moveTo>
                    <a:lnTo>
                      <a:pt x="1671" y="1240"/>
                    </a:lnTo>
                    <a:cubicBezTo>
                      <a:pt x="1497" y="1284"/>
                      <a:pt x="1379" y="1305"/>
                      <a:pt x="1287" y="1305"/>
                    </a:cubicBezTo>
                    <a:cubicBezTo>
                      <a:pt x="1202" y="1305"/>
                      <a:pt x="1138" y="1287"/>
                      <a:pt x="1072" y="1251"/>
                    </a:cubicBezTo>
                    <a:cubicBezTo>
                      <a:pt x="915" y="1156"/>
                      <a:pt x="925" y="1020"/>
                      <a:pt x="1167" y="873"/>
                    </a:cubicBezTo>
                    <a:close/>
                    <a:moveTo>
                      <a:pt x="2845" y="1441"/>
                    </a:moveTo>
                    <a:cubicBezTo>
                      <a:pt x="2946" y="1441"/>
                      <a:pt x="3019" y="1462"/>
                      <a:pt x="3089" y="1503"/>
                    </a:cubicBezTo>
                    <a:cubicBezTo>
                      <a:pt x="3278" y="1619"/>
                      <a:pt x="3310" y="1745"/>
                      <a:pt x="3110" y="1903"/>
                    </a:cubicBezTo>
                    <a:lnTo>
                      <a:pt x="2543" y="1482"/>
                    </a:lnTo>
                    <a:cubicBezTo>
                      <a:pt x="2669" y="1454"/>
                      <a:pt x="2766" y="1441"/>
                      <a:pt x="2845" y="1441"/>
                    </a:cubicBezTo>
                    <a:close/>
                    <a:moveTo>
                      <a:pt x="536" y="1"/>
                    </a:moveTo>
                    <a:lnTo>
                      <a:pt x="231" y="169"/>
                    </a:lnTo>
                    <a:lnTo>
                      <a:pt x="736" y="547"/>
                    </a:lnTo>
                    <a:lnTo>
                      <a:pt x="683" y="579"/>
                    </a:lnTo>
                    <a:cubicBezTo>
                      <a:pt x="126" y="904"/>
                      <a:pt x="0" y="1261"/>
                      <a:pt x="567" y="1588"/>
                    </a:cubicBezTo>
                    <a:cubicBezTo>
                      <a:pt x="782" y="1716"/>
                      <a:pt x="1000" y="1779"/>
                      <a:pt x="1259" y="1779"/>
                    </a:cubicBezTo>
                    <a:cubicBezTo>
                      <a:pt x="1508" y="1779"/>
                      <a:pt x="1795" y="1722"/>
                      <a:pt x="2154" y="1609"/>
                    </a:cubicBezTo>
                    <a:lnTo>
                      <a:pt x="2795" y="2081"/>
                    </a:lnTo>
                    <a:cubicBezTo>
                      <a:pt x="2501" y="2228"/>
                      <a:pt x="2144" y="2386"/>
                      <a:pt x="2122" y="2386"/>
                    </a:cubicBezTo>
                    <a:lnTo>
                      <a:pt x="2501" y="2669"/>
                    </a:lnTo>
                    <a:cubicBezTo>
                      <a:pt x="2522" y="2669"/>
                      <a:pt x="2869" y="2543"/>
                      <a:pt x="3205" y="2386"/>
                    </a:cubicBezTo>
                    <a:lnTo>
                      <a:pt x="3625" y="2701"/>
                    </a:lnTo>
                    <a:lnTo>
                      <a:pt x="3962" y="2533"/>
                    </a:lnTo>
                    <a:lnTo>
                      <a:pt x="3541" y="2218"/>
                    </a:lnTo>
                    <a:cubicBezTo>
                      <a:pt x="4077" y="1903"/>
                      <a:pt x="4203" y="1503"/>
                      <a:pt x="3604" y="1167"/>
                    </a:cubicBezTo>
                    <a:cubicBezTo>
                      <a:pt x="3371" y="1031"/>
                      <a:pt x="3168" y="966"/>
                      <a:pt x="2923" y="966"/>
                    </a:cubicBezTo>
                    <a:cubicBezTo>
                      <a:pt x="2693" y="966"/>
                      <a:pt x="2425" y="1023"/>
                      <a:pt x="2059" y="1135"/>
                    </a:cubicBezTo>
                    <a:lnTo>
                      <a:pt x="1482" y="694"/>
                    </a:lnTo>
                    <a:cubicBezTo>
                      <a:pt x="1755" y="558"/>
                      <a:pt x="2070" y="411"/>
                      <a:pt x="2080" y="400"/>
                    </a:cubicBezTo>
                    <a:lnTo>
                      <a:pt x="1692" y="117"/>
                    </a:lnTo>
                    <a:cubicBezTo>
                      <a:pt x="1671" y="127"/>
                      <a:pt x="1377" y="243"/>
                      <a:pt x="1062" y="390"/>
                    </a:cubicBezTo>
                    <a:lnTo>
                      <a:pt x="536" y="1"/>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53"/>
              <p:cNvSpPr/>
              <p:nvPr/>
            </p:nvSpPr>
            <p:spPr>
              <a:xfrm>
                <a:off x="1523588" y="3094924"/>
                <a:ext cx="1290839" cy="592659"/>
              </a:xfrm>
              <a:custGeom>
                <a:avLst/>
                <a:gdLst/>
                <a:ahLst/>
                <a:cxnLst/>
                <a:rect l="l" t="t" r="r" b="b"/>
                <a:pathLst>
                  <a:path w="28894" h="13266" extrusionOk="0">
                    <a:moveTo>
                      <a:pt x="1" y="5380"/>
                    </a:moveTo>
                    <a:cubicBezTo>
                      <a:pt x="1" y="5380"/>
                      <a:pt x="1" y="5380"/>
                      <a:pt x="1" y="5380"/>
                    </a:cubicBezTo>
                    <a:lnTo>
                      <a:pt x="1" y="5380"/>
                    </a:lnTo>
                    <a:cubicBezTo>
                      <a:pt x="1" y="5380"/>
                      <a:pt x="1" y="5380"/>
                      <a:pt x="1" y="5380"/>
                    </a:cubicBezTo>
                    <a:close/>
                    <a:moveTo>
                      <a:pt x="28884" y="1"/>
                    </a:moveTo>
                    <a:cubicBezTo>
                      <a:pt x="28884" y="157"/>
                      <a:pt x="776" y="5383"/>
                      <a:pt x="16" y="5383"/>
                    </a:cubicBezTo>
                    <a:cubicBezTo>
                      <a:pt x="6" y="5383"/>
                      <a:pt x="1" y="5382"/>
                      <a:pt x="1" y="5380"/>
                    </a:cubicBezTo>
                    <a:lnTo>
                      <a:pt x="1" y="5380"/>
                    </a:lnTo>
                    <a:cubicBezTo>
                      <a:pt x="11" y="6116"/>
                      <a:pt x="11" y="6862"/>
                      <a:pt x="11" y="7598"/>
                    </a:cubicBezTo>
                    <a:cubicBezTo>
                      <a:pt x="11" y="7755"/>
                      <a:pt x="117" y="7902"/>
                      <a:pt x="316" y="8018"/>
                    </a:cubicBezTo>
                    <a:lnTo>
                      <a:pt x="9026" y="13092"/>
                    </a:lnTo>
                    <a:cubicBezTo>
                      <a:pt x="9231" y="13208"/>
                      <a:pt x="9501" y="13266"/>
                      <a:pt x="9772" y="13266"/>
                    </a:cubicBezTo>
                    <a:cubicBezTo>
                      <a:pt x="10042" y="13266"/>
                      <a:pt x="10313" y="13208"/>
                      <a:pt x="10518" y="13092"/>
                    </a:cubicBezTo>
                    <a:lnTo>
                      <a:pt x="28579" y="2659"/>
                    </a:lnTo>
                    <a:cubicBezTo>
                      <a:pt x="28789" y="2533"/>
                      <a:pt x="28894" y="2386"/>
                      <a:pt x="28884" y="2228"/>
                    </a:cubicBezTo>
                    <a:lnTo>
                      <a:pt x="28884" y="1"/>
                    </a:ln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53"/>
              <p:cNvSpPr/>
              <p:nvPr/>
            </p:nvSpPr>
            <p:spPr>
              <a:xfrm>
                <a:off x="1519388" y="2841836"/>
                <a:ext cx="1299283" cy="746609"/>
              </a:xfrm>
              <a:custGeom>
                <a:avLst/>
                <a:gdLst/>
                <a:ahLst/>
                <a:cxnLst/>
                <a:rect l="l" t="t" r="r" b="b"/>
                <a:pathLst>
                  <a:path w="29083" h="16712" extrusionOk="0">
                    <a:moveTo>
                      <a:pt x="19215" y="0"/>
                    </a:moveTo>
                    <a:cubicBezTo>
                      <a:pt x="18946" y="0"/>
                      <a:pt x="18676" y="61"/>
                      <a:pt x="18471" y="181"/>
                    </a:cubicBezTo>
                    <a:lnTo>
                      <a:pt x="410" y="10604"/>
                    </a:lnTo>
                    <a:cubicBezTo>
                      <a:pt x="0" y="10846"/>
                      <a:pt x="0" y="11234"/>
                      <a:pt x="400" y="11466"/>
                    </a:cubicBezTo>
                    <a:lnTo>
                      <a:pt x="9120" y="16530"/>
                    </a:lnTo>
                    <a:cubicBezTo>
                      <a:pt x="9320" y="16651"/>
                      <a:pt x="9588" y="16711"/>
                      <a:pt x="9857" y="16711"/>
                    </a:cubicBezTo>
                    <a:cubicBezTo>
                      <a:pt x="10126" y="16711"/>
                      <a:pt x="10397" y="16651"/>
                      <a:pt x="10601" y="16530"/>
                    </a:cubicBezTo>
                    <a:lnTo>
                      <a:pt x="28673" y="6097"/>
                    </a:lnTo>
                    <a:cubicBezTo>
                      <a:pt x="29072" y="5866"/>
                      <a:pt x="29083" y="5477"/>
                      <a:pt x="28673" y="5246"/>
                    </a:cubicBezTo>
                    <a:lnTo>
                      <a:pt x="19952" y="181"/>
                    </a:lnTo>
                    <a:cubicBezTo>
                      <a:pt x="19753" y="61"/>
                      <a:pt x="19485" y="0"/>
                      <a:pt x="19215" y="0"/>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53"/>
              <p:cNvSpPr/>
              <p:nvPr/>
            </p:nvSpPr>
            <p:spPr>
              <a:xfrm>
                <a:off x="1826357" y="3329294"/>
                <a:ext cx="150733" cy="79611"/>
              </a:xfrm>
              <a:custGeom>
                <a:avLst/>
                <a:gdLst/>
                <a:ahLst/>
                <a:cxnLst/>
                <a:rect l="l" t="t" r="r" b="b"/>
                <a:pathLst>
                  <a:path w="3374" h="1782" extrusionOk="0">
                    <a:moveTo>
                      <a:pt x="1697" y="1"/>
                    </a:moveTo>
                    <a:cubicBezTo>
                      <a:pt x="1303" y="1"/>
                      <a:pt x="909" y="87"/>
                      <a:pt x="610" y="260"/>
                    </a:cubicBezTo>
                    <a:cubicBezTo>
                      <a:pt x="1" y="607"/>
                      <a:pt x="1" y="1175"/>
                      <a:pt x="599" y="1521"/>
                    </a:cubicBezTo>
                    <a:cubicBezTo>
                      <a:pt x="899" y="1695"/>
                      <a:pt x="1293" y="1782"/>
                      <a:pt x="1687" y="1782"/>
                    </a:cubicBezTo>
                    <a:cubicBezTo>
                      <a:pt x="2081" y="1782"/>
                      <a:pt x="2475" y="1695"/>
                      <a:pt x="2775" y="1521"/>
                    </a:cubicBezTo>
                    <a:cubicBezTo>
                      <a:pt x="3373" y="1175"/>
                      <a:pt x="3373" y="607"/>
                      <a:pt x="2785" y="260"/>
                    </a:cubicBezTo>
                    <a:cubicBezTo>
                      <a:pt x="2485" y="87"/>
                      <a:pt x="2091" y="1"/>
                      <a:pt x="1697" y="1"/>
                    </a:cubicBezTo>
                    <a:close/>
                  </a:path>
                </a:pathLst>
              </a:custGeom>
              <a:solidFill>
                <a:srgbClr val="E3F5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53"/>
              <p:cNvSpPr/>
              <p:nvPr/>
            </p:nvSpPr>
            <p:spPr>
              <a:xfrm>
                <a:off x="2074666" y="3146570"/>
                <a:ext cx="188305" cy="121159"/>
              </a:xfrm>
              <a:custGeom>
                <a:avLst/>
                <a:gdLst/>
                <a:ahLst/>
                <a:cxnLst/>
                <a:rect l="l" t="t" r="r" b="b"/>
                <a:pathLst>
                  <a:path w="4215" h="2712" extrusionOk="0">
                    <a:moveTo>
                      <a:pt x="1177" y="873"/>
                    </a:moveTo>
                    <a:lnTo>
                      <a:pt x="1682" y="1251"/>
                    </a:lnTo>
                    <a:cubicBezTo>
                      <a:pt x="1508" y="1295"/>
                      <a:pt x="1390" y="1316"/>
                      <a:pt x="1299" y="1316"/>
                    </a:cubicBezTo>
                    <a:cubicBezTo>
                      <a:pt x="1212" y="1316"/>
                      <a:pt x="1149" y="1297"/>
                      <a:pt x="1083" y="1261"/>
                    </a:cubicBezTo>
                    <a:cubicBezTo>
                      <a:pt x="925" y="1167"/>
                      <a:pt x="936" y="1030"/>
                      <a:pt x="1177" y="873"/>
                    </a:cubicBezTo>
                    <a:close/>
                    <a:moveTo>
                      <a:pt x="2855" y="1451"/>
                    </a:moveTo>
                    <a:cubicBezTo>
                      <a:pt x="2956" y="1451"/>
                      <a:pt x="3030" y="1473"/>
                      <a:pt x="3100" y="1514"/>
                    </a:cubicBezTo>
                    <a:cubicBezTo>
                      <a:pt x="3289" y="1619"/>
                      <a:pt x="3321" y="1756"/>
                      <a:pt x="3121" y="1903"/>
                    </a:cubicBezTo>
                    <a:lnTo>
                      <a:pt x="2554" y="1493"/>
                    </a:lnTo>
                    <a:cubicBezTo>
                      <a:pt x="2679" y="1465"/>
                      <a:pt x="2776" y="1451"/>
                      <a:pt x="2855" y="1451"/>
                    </a:cubicBezTo>
                    <a:close/>
                    <a:moveTo>
                      <a:pt x="547" y="1"/>
                    </a:moveTo>
                    <a:lnTo>
                      <a:pt x="243" y="180"/>
                    </a:lnTo>
                    <a:lnTo>
                      <a:pt x="747" y="558"/>
                    </a:lnTo>
                    <a:lnTo>
                      <a:pt x="694" y="589"/>
                    </a:lnTo>
                    <a:cubicBezTo>
                      <a:pt x="137" y="915"/>
                      <a:pt x="0" y="1272"/>
                      <a:pt x="579" y="1598"/>
                    </a:cubicBezTo>
                    <a:cubicBezTo>
                      <a:pt x="793" y="1726"/>
                      <a:pt x="1011" y="1789"/>
                      <a:pt x="1270" y="1789"/>
                    </a:cubicBezTo>
                    <a:cubicBezTo>
                      <a:pt x="1518" y="1789"/>
                      <a:pt x="1805" y="1732"/>
                      <a:pt x="2165" y="1619"/>
                    </a:cubicBezTo>
                    <a:lnTo>
                      <a:pt x="2795" y="2081"/>
                    </a:lnTo>
                    <a:cubicBezTo>
                      <a:pt x="2512" y="2239"/>
                      <a:pt x="2155" y="2386"/>
                      <a:pt x="2134" y="2396"/>
                    </a:cubicBezTo>
                    <a:lnTo>
                      <a:pt x="2512" y="2680"/>
                    </a:lnTo>
                    <a:cubicBezTo>
                      <a:pt x="2533" y="2669"/>
                      <a:pt x="2879" y="2554"/>
                      <a:pt x="3215" y="2396"/>
                    </a:cubicBezTo>
                    <a:lnTo>
                      <a:pt x="3636" y="2711"/>
                    </a:lnTo>
                    <a:lnTo>
                      <a:pt x="3972" y="2543"/>
                    </a:lnTo>
                    <a:lnTo>
                      <a:pt x="3552" y="2228"/>
                    </a:lnTo>
                    <a:cubicBezTo>
                      <a:pt x="4088" y="1913"/>
                      <a:pt x="4214" y="1514"/>
                      <a:pt x="3615" y="1167"/>
                    </a:cubicBezTo>
                    <a:cubicBezTo>
                      <a:pt x="3381" y="1037"/>
                      <a:pt x="3179" y="974"/>
                      <a:pt x="2933" y="974"/>
                    </a:cubicBezTo>
                    <a:cubicBezTo>
                      <a:pt x="2703" y="974"/>
                      <a:pt x="2436" y="1029"/>
                      <a:pt x="2071" y="1135"/>
                    </a:cubicBezTo>
                    <a:lnTo>
                      <a:pt x="1492" y="705"/>
                    </a:lnTo>
                    <a:cubicBezTo>
                      <a:pt x="1755" y="568"/>
                      <a:pt x="2081" y="411"/>
                      <a:pt x="2092" y="411"/>
                    </a:cubicBezTo>
                    <a:lnTo>
                      <a:pt x="1703" y="127"/>
                    </a:lnTo>
                    <a:cubicBezTo>
                      <a:pt x="1682" y="138"/>
                      <a:pt x="1387" y="243"/>
                      <a:pt x="1072" y="390"/>
                    </a:cubicBezTo>
                    <a:lnTo>
                      <a:pt x="547" y="1"/>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53"/>
              <p:cNvSpPr/>
              <p:nvPr/>
            </p:nvSpPr>
            <p:spPr>
              <a:xfrm>
                <a:off x="1459746" y="2982297"/>
                <a:ext cx="1290393" cy="592525"/>
              </a:xfrm>
              <a:custGeom>
                <a:avLst/>
                <a:gdLst/>
                <a:ahLst/>
                <a:cxnLst/>
                <a:rect l="l" t="t" r="r" b="b"/>
                <a:pathLst>
                  <a:path w="28884" h="13263" extrusionOk="0">
                    <a:moveTo>
                      <a:pt x="28873" y="0"/>
                    </a:moveTo>
                    <a:cubicBezTo>
                      <a:pt x="28873" y="156"/>
                      <a:pt x="828" y="5373"/>
                      <a:pt x="18" y="5373"/>
                    </a:cubicBezTo>
                    <a:cubicBezTo>
                      <a:pt x="7" y="5373"/>
                      <a:pt x="1" y="5372"/>
                      <a:pt x="1" y="5370"/>
                    </a:cubicBezTo>
                    <a:lnTo>
                      <a:pt x="1" y="5370"/>
                    </a:lnTo>
                    <a:cubicBezTo>
                      <a:pt x="1" y="6115"/>
                      <a:pt x="1" y="6851"/>
                      <a:pt x="12" y="7586"/>
                    </a:cubicBezTo>
                    <a:cubicBezTo>
                      <a:pt x="12" y="7744"/>
                      <a:pt x="106" y="7901"/>
                      <a:pt x="306" y="8017"/>
                    </a:cubicBezTo>
                    <a:lnTo>
                      <a:pt x="9026" y="13082"/>
                    </a:lnTo>
                    <a:cubicBezTo>
                      <a:pt x="9231" y="13202"/>
                      <a:pt x="9499" y="13262"/>
                      <a:pt x="9767" y="13262"/>
                    </a:cubicBezTo>
                    <a:cubicBezTo>
                      <a:pt x="10035" y="13262"/>
                      <a:pt x="10303" y="13202"/>
                      <a:pt x="10507" y="13082"/>
                    </a:cubicBezTo>
                    <a:lnTo>
                      <a:pt x="28579" y="2648"/>
                    </a:lnTo>
                    <a:cubicBezTo>
                      <a:pt x="28779" y="2533"/>
                      <a:pt x="28884" y="2375"/>
                      <a:pt x="28884" y="2218"/>
                    </a:cubicBezTo>
                    <a:cubicBezTo>
                      <a:pt x="28884" y="1482"/>
                      <a:pt x="28884" y="736"/>
                      <a:pt x="28873" y="0"/>
                    </a:cubicBez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53"/>
              <p:cNvSpPr/>
              <p:nvPr/>
            </p:nvSpPr>
            <p:spPr>
              <a:xfrm>
                <a:off x="1455055" y="2729074"/>
                <a:ext cx="1299328" cy="746341"/>
              </a:xfrm>
              <a:custGeom>
                <a:avLst/>
                <a:gdLst/>
                <a:ahLst/>
                <a:cxnLst/>
                <a:rect l="l" t="t" r="r" b="b"/>
                <a:pathLst>
                  <a:path w="29084" h="16706" extrusionOk="0">
                    <a:moveTo>
                      <a:pt x="19223" y="0"/>
                    </a:moveTo>
                    <a:cubicBezTo>
                      <a:pt x="18955" y="0"/>
                      <a:pt x="18687" y="58"/>
                      <a:pt x="18482" y="174"/>
                    </a:cubicBezTo>
                    <a:lnTo>
                      <a:pt x="411" y="10606"/>
                    </a:lnTo>
                    <a:cubicBezTo>
                      <a:pt x="1" y="10838"/>
                      <a:pt x="1" y="11227"/>
                      <a:pt x="411" y="11468"/>
                    </a:cubicBezTo>
                    <a:lnTo>
                      <a:pt x="9120" y="16532"/>
                    </a:lnTo>
                    <a:cubicBezTo>
                      <a:pt x="9325" y="16648"/>
                      <a:pt x="9596" y="16706"/>
                      <a:pt x="9867" y="16706"/>
                    </a:cubicBezTo>
                    <a:cubicBezTo>
                      <a:pt x="10137" y="16706"/>
                      <a:pt x="10408" y="16648"/>
                      <a:pt x="10612" y="16532"/>
                    </a:cubicBezTo>
                    <a:lnTo>
                      <a:pt x="28674" y="6099"/>
                    </a:lnTo>
                    <a:cubicBezTo>
                      <a:pt x="29083" y="5857"/>
                      <a:pt x="29083" y="5479"/>
                      <a:pt x="28684" y="5238"/>
                    </a:cubicBezTo>
                    <a:lnTo>
                      <a:pt x="19963" y="174"/>
                    </a:lnTo>
                    <a:cubicBezTo>
                      <a:pt x="19759" y="58"/>
                      <a:pt x="19491" y="0"/>
                      <a:pt x="19223" y="0"/>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53"/>
              <p:cNvSpPr/>
              <p:nvPr/>
            </p:nvSpPr>
            <p:spPr>
              <a:xfrm>
                <a:off x="1762515" y="3216622"/>
                <a:ext cx="150733" cy="79611"/>
              </a:xfrm>
              <a:custGeom>
                <a:avLst/>
                <a:gdLst/>
                <a:ahLst/>
                <a:cxnLst/>
                <a:rect l="l" t="t" r="r" b="b"/>
                <a:pathLst>
                  <a:path w="3374" h="1782" extrusionOk="0">
                    <a:moveTo>
                      <a:pt x="1691" y="1"/>
                    </a:moveTo>
                    <a:cubicBezTo>
                      <a:pt x="1298" y="1"/>
                      <a:pt x="904" y="88"/>
                      <a:pt x="599" y="261"/>
                    </a:cubicBezTo>
                    <a:cubicBezTo>
                      <a:pt x="1" y="608"/>
                      <a:pt x="1" y="1175"/>
                      <a:pt x="599" y="1522"/>
                    </a:cubicBezTo>
                    <a:cubicBezTo>
                      <a:pt x="894" y="1695"/>
                      <a:pt x="1285" y="1782"/>
                      <a:pt x="1678" y="1782"/>
                    </a:cubicBezTo>
                    <a:cubicBezTo>
                      <a:pt x="2070" y="1782"/>
                      <a:pt x="2465" y="1695"/>
                      <a:pt x="2764" y="1522"/>
                    </a:cubicBezTo>
                    <a:cubicBezTo>
                      <a:pt x="3373" y="1175"/>
                      <a:pt x="3373" y="608"/>
                      <a:pt x="2775" y="261"/>
                    </a:cubicBezTo>
                    <a:cubicBezTo>
                      <a:pt x="2475" y="88"/>
                      <a:pt x="2084" y="1"/>
                      <a:pt x="1691" y="1"/>
                    </a:cubicBezTo>
                    <a:close/>
                  </a:path>
                </a:pathLst>
              </a:custGeom>
              <a:solidFill>
                <a:srgbClr val="E3F5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53"/>
              <p:cNvSpPr/>
              <p:nvPr/>
            </p:nvSpPr>
            <p:spPr>
              <a:xfrm>
                <a:off x="2296215" y="2908224"/>
                <a:ext cx="151180" cy="79611"/>
              </a:xfrm>
              <a:custGeom>
                <a:avLst/>
                <a:gdLst/>
                <a:ahLst/>
                <a:cxnLst/>
                <a:rect l="l" t="t" r="r" b="b"/>
                <a:pathLst>
                  <a:path w="3384" h="1782" extrusionOk="0">
                    <a:moveTo>
                      <a:pt x="1698" y="1"/>
                    </a:moveTo>
                    <a:cubicBezTo>
                      <a:pt x="1304" y="1"/>
                      <a:pt x="910" y="88"/>
                      <a:pt x="610" y="261"/>
                    </a:cubicBezTo>
                    <a:cubicBezTo>
                      <a:pt x="12" y="608"/>
                      <a:pt x="1" y="1175"/>
                      <a:pt x="600" y="1522"/>
                    </a:cubicBezTo>
                    <a:cubicBezTo>
                      <a:pt x="899" y="1695"/>
                      <a:pt x="1293" y="1782"/>
                      <a:pt x="1687" y="1782"/>
                    </a:cubicBezTo>
                    <a:cubicBezTo>
                      <a:pt x="2081" y="1782"/>
                      <a:pt x="2475" y="1695"/>
                      <a:pt x="2774" y="1522"/>
                    </a:cubicBezTo>
                    <a:cubicBezTo>
                      <a:pt x="3384" y="1175"/>
                      <a:pt x="3384" y="608"/>
                      <a:pt x="2785" y="261"/>
                    </a:cubicBezTo>
                    <a:cubicBezTo>
                      <a:pt x="2486" y="88"/>
                      <a:pt x="2092" y="1"/>
                      <a:pt x="1698" y="1"/>
                    </a:cubicBezTo>
                    <a:close/>
                  </a:path>
                </a:pathLst>
              </a:custGeom>
              <a:solidFill>
                <a:srgbClr val="E3F5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53"/>
              <p:cNvSpPr/>
              <p:nvPr/>
            </p:nvSpPr>
            <p:spPr>
              <a:xfrm>
                <a:off x="2010824" y="3033897"/>
                <a:ext cx="187814" cy="120712"/>
              </a:xfrm>
              <a:custGeom>
                <a:avLst/>
                <a:gdLst/>
                <a:ahLst/>
                <a:cxnLst/>
                <a:rect l="l" t="t" r="r" b="b"/>
                <a:pathLst>
                  <a:path w="4204" h="2702" extrusionOk="0">
                    <a:moveTo>
                      <a:pt x="1167" y="873"/>
                    </a:moveTo>
                    <a:lnTo>
                      <a:pt x="1682" y="1241"/>
                    </a:lnTo>
                    <a:cubicBezTo>
                      <a:pt x="1508" y="1290"/>
                      <a:pt x="1391" y="1313"/>
                      <a:pt x="1299" y="1313"/>
                    </a:cubicBezTo>
                    <a:cubicBezTo>
                      <a:pt x="1213" y="1313"/>
                      <a:pt x="1149" y="1292"/>
                      <a:pt x="1083" y="1252"/>
                    </a:cubicBezTo>
                    <a:cubicBezTo>
                      <a:pt x="915" y="1157"/>
                      <a:pt x="925" y="1021"/>
                      <a:pt x="1167" y="873"/>
                    </a:cubicBezTo>
                    <a:close/>
                    <a:moveTo>
                      <a:pt x="2860" y="1443"/>
                    </a:moveTo>
                    <a:cubicBezTo>
                      <a:pt x="2954" y="1443"/>
                      <a:pt x="3027" y="1464"/>
                      <a:pt x="3100" y="1504"/>
                    </a:cubicBezTo>
                    <a:cubicBezTo>
                      <a:pt x="3290" y="1619"/>
                      <a:pt x="3321" y="1756"/>
                      <a:pt x="3111" y="1903"/>
                    </a:cubicBezTo>
                    <a:lnTo>
                      <a:pt x="2554" y="1493"/>
                    </a:lnTo>
                    <a:cubicBezTo>
                      <a:pt x="2681" y="1459"/>
                      <a:pt x="2778" y="1443"/>
                      <a:pt x="2860" y="1443"/>
                    </a:cubicBezTo>
                    <a:close/>
                    <a:moveTo>
                      <a:pt x="547" y="1"/>
                    </a:moveTo>
                    <a:lnTo>
                      <a:pt x="243" y="180"/>
                    </a:lnTo>
                    <a:lnTo>
                      <a:pt x="736" y="547"/>
                    </a:lnTo>
                    <a:lnTo>
                      <a:pt x="684" y="579"/>
                    </a:lnTo>
                    <a:cubicBezTo>
                      <a:pt x="127" y="905"/>
                      <a:pt x="1" y="1262"/>
                      <a:pt x="568" y="1598"/>
                    </a:cubicBezTo>
                    <a:cubicBezTo>
                      <a:pt x="786" y="1720"/>
                      <a:pt x="1004" y="1781"/>
                      <a:pt x="1261" y="1781"/>
                    </a:cubicBezTo>
                    <a:cubicBezTo>
                      <a:pt x="1512" y="1781"/>
                      <a:pt x="1801" y="1723"/>
                      <a:pt x="2165" y="1609"/>
                    </a:cubicBezTo>
                    <a:lnTo>
                      <a:pt x="2795" y="2081"/>
                    </a:lnTo>
                    <a:cubicBezTo>
                      <a:pt x="2501" y="2228"/>
                      <a:pt x="2155" y="2386"/>
                      <a:pt x="2134" y="2396"/>
                    </a:cubicBezTo>
                    <a:lnTo>
                      <a:pt x="2512" y="2681"/>
                    </a:lnTo>
                    <a:cubicBezTo>
                      <a:pt x="2533" y="2670"/>
                      <a:pt x="2869" y="2544"/>
                      <a:pt x="3216" y="2386"/>
                    </a:cubicBezTo>
                    <a:lnTo>
                      <a:pt x="3636" y="2702"/>
                    </a:lnTo>
                    <a:lnTo>
                      <a:pt x="3972" y="2544"/>
                    </a:lnTo>
                    <a:lnTo>
                      <a:pt x="3542" y="2218"/>
                    </a:lnTo>
                    <a:cubicBezTo>
                      <a:pt x="4077" y="1903"/>
                      <a:pt x="4203" y="1514"/>
                      <a:pt x="3605" y="1168"/>
                    </a:cubicBezTo>
                    <a:cubicBezTo>
                      <a:pt x="3377" y="1032"/>
                      <a:pt x="3174" y="966"/>
                      <a:pt x="2929" y="966"/>
                    </a:cubicBezTo>
                    <a:cubicBezTo>
                      <a:pt x="2699" y="966"/>
                      <a:pt x="2431" y="1024"/>
                      <a:pt x="2071" y="1136"/>
                    </a:cubicBezTo>
                    <a:lnTo>
                      <a:pt x="1482" y="694"/>
                    </a:lnTo>
                    <a:cubicBezTo>
                      <a:pt x="1756" y="558"/>
                      <a:pt x="2071" y="411"/>
                      <a:pt x="2092" y="400"/>
                    </a:cubicBezTo>
                    <a:lnTo>
                      <a:pt x="1693" y="117"/>
                    </a:lnTo>
                    <a:cubicBezTo>
                      <a:pt x="1682" y="127"/>
                      <a:pt x="1377" y="243"/>
                      <a:pt x="1072" y="390"/>
                    </a:cubicBezTo>
                    <a:lnTo>
                      <a:pt x="547" y="1"/>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53"/>
              <p:cNvSpPr/>
              <p:nvPr/>
            </p:nvSpPr>
            <p:spPr>
              <a:xfrm>
                <a:off x="1555531" y="2882312"/>
                <a:ext cx="1290393" cy="592525"/>
              </a:xfrm>
              <a:custGeom>
                <a:avLst/>
                <a:gdLst/>
                <a:ahLst/>
                <a:cxnLst/>
                <a:rect l="l" t="t" r="r" b="b"/>
                <a:pathLst>
                  <a:path w="28884" h="13263" extrusionOk="0">
                    <a:moveTo>
                      <a:pt x="28872" y="1"/>
                    </a:moveTo>
                    <a:cubicBezTo>
                      <a:pt x="28872" y="156"/>
                      <a:pt x="831" y="5373"/>
                      <a:pt x="18" y="5373"/>
                    </a:cubicBezTo>
                    <a:cubicBezTo>
                      <a:pt x="6" y="5373"/>
                      <a:pt x="0" y="5371"/>
                      <a:pt x="0" y="5369"/>
                    </a:cubicBezTo>
                    <a:lnTo>
                      <a:pt x="0" y="5369"/>
                    </a:lnTo>
                    <a:cubicBezTo>
                      <a:pt x="0" y="6116"/>
                      <a:pt x="0" y="6851"/>
                      <a:pt x="11" y="7597"/>
                    </a:cubicBezTo>
                    <a:cubicBezTo>
                      <a:pt x="11" y="7744"/>
                      <a:pt x="105" y="7902"/>
                      <a:pt x="305" y="8017"/>
                    </a:cubicBezTo>
                    <a:lnTo>
                      <a:pt x="9026" y="13081"/>
                    </a:lnTo>
                    <a:cubicBezTo>
                      <a:pt x="9230" y="13202"/>
                      <a:pt x="9498" y="13263"/>
                      <a:pt x="9766" y="13263"/>
                    </a:cubicBezTo>
                    <a:cubicBezTo>
                      <a:pt x="10034" y="13263"/>
                      <a:pt x="10302" y="13202"/>
                      <a:pt x="10507" y="13081"/>
                    </a:cubicBezTo>
                    <a:lnTo>
                      <a:pt x="28578" y="2648"/>
                    </a:lnTo>
                    <a:cubicBezTo>
                      <a:pt x="28778" y="2532"/>
                      <a:pt x="28883" y="2375"/>
                      <a:pt x="28883" y="2217"/>
                    </a:cubicBezTo>
                    <a:cubicBezTo>
                      <a:pt x="28883" y="1482"/>
                      <a:pt x="28883" y="736"/>
                      <a:pt x="28872" y="1"/>
                    </a:cubicBezTo>
                    <a:close/>
                  </a:path>
                </a:pathLst>
              </a:custGeom>
              <a:solidFill>
                <a:schemeClr val="dk2"/>
              </a:solidFill>
              <a:ln w="7350" cap="flat" cmpd="sng">
                <a:solidFill>
                  <a:srgbClr val="7CB53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53"/>
              <p:cNvSpPr/>
              <p:nvPr/>
            </p:nvSpPr>
            <p:spPr>
              <a:xfrm>
                <a:off x="1550795" y="2629044"/>
                <a:ext cx="1299328" cy="746430"/>
              </a:xfrm>
              <a:custGeom>
                <a:avLst/>
                <a:gdLst/>
                <a:ahLst/>
                <a:cxnLst/>
                <a:rect l="l" t="t" r="r" b="b"/>
                <a:pathLst>
                  <a:path w="29084" h="16708" extrusionOk="0">
                    <a:moveTo>
                      <a:pt x="19223" y="1"/>
                    </a:moveTo>
                    <a:cubicBezTo>
                      <a:pt x="18955" y="1"/>
                      <a:pt x="18687" y="59"/>
                      <a:pt x="18483" y="174"/>
                    </a:cubicBezTo>
                    <a:lnTo>
                      <a:pt x="411" y="10608"/>
                    </a:lnTo>
                    <a:cubicBezTo>
                      <a:pt x="1" y="10839"/>
                      <a:pt x="1" y="11227"/>
                      <a:pt x="411" y="11469"/>
                    </a:cubicBezTo>
                    <a:lnTo>
                      <a:pt x="9121" y="16534"/>
                    </a:lnTo>
                    <a:cubicBezTo>
                      <a:pt x="9326" y="16649"/>
                      <a:pt x="9597" y="16707"/>
                      <a:pt x="9867" y="16707"/>
                    </a:cubicBezTo>
                    <a:cubicBezTo>
                      <a:pt x="10138" y="16707"/>
                      <a:pt x="10408" y="16649"/>
                      <a:pt x="10613" y="16534"/>
                    </a:cubicBezTo>
                    <a:lnTo>
                      <a:pt x="28674" y="6100"/>
                    </a:lnTo>
                    <a:cubicBezTo>
                      <a:pt x="29084" y="5859"/>
                      <a:pt x="29084" y="5481"/>
                      <a:pt x="28684" y="5238"/>
                    </a:cubicBezTo>
                    <a:lnTo>
                      <a:pt x="19964" y="174"/>
                    </a:lnTo>
                    <a:cubicBezTo>
                      <a:pt x="19759" y="59"/>
                      <a:pt x="19491" y="1"/>
                      <a:pt x="19223" y="1"/>
                    </a:cubicBezTo>
                    <a:close/>
                  </a:path>
                </a:pathLst>
              </a:custGeom>
              <a:solidFill>
                <a:schemeClr val="lt1"/>
              </a:solidFill>
              <a:ln w="7350" cap="flat" cmpd="sng">
                <a:solidFill>
                  <a:srgbClr val="7CB53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53"/>
              <p:cNvSpPr/>
              <p:nvPr/>
            </p:nvSpPr>
            <p:spPr>
              <a:xfrm>
                <a:off x="1705285" y="2717369"/>
                <a:ext cx="990445" cy="569740"/>
              </a:xfrm>
              <a:custGeom>
                <a:avLst/>
                <a:gdLst/>
                <a:ahLst/>
                <a:cxnLst/>
                <a:rect l="l" t="t" r="r" b="b"/>
                <a:pathLst>
                  <a:path w="22170" h="12753" extrusionOk="0">
                    <a:moveTo>
                      <a:pt x="11099" y="3921"/>
                    </a:moveTo>
                    <a:cubicBezTo>
                      <a:pt x="12182" y="3921"/>
                      <a:pt x="13265" y="4160"/>
                      <a:pt x="14089" y="4638"/>
                    </a:cubicBezTo>
                    <a:cubicBezTo>
                      <a:pt x="15739" y="5594"/>
                      <a:pt x="15728" y="7149"/>
                      <a:pt x="14068" y="8116"/>
                    </a:cubicBezTo>
                    <a:cubicBezTo>
                      <a:pt x="13238" y="8594"/>
                      <a:pt x="12153" y="8833"/>
                      <a:pt x="11070" y="8833"/>
                    </a:cubicBezTo>
                    <a:cubicBezTo>
                      <a:pt x="9986" y="8833"/>
                      <a:pt x="8904" y="8594"/>
                      <a:pt x="8079" y="8116"/>
                    </a:cubicBezTo>
                    <a:cubicBezTo>
                      <a:pt x="6430" y="7149"/>
                      <a:pt x="6440" y="5594"/>
                      <a:pt x="8100" y="4638"/>
                    </a:cubicBezTo>
                    <a:cubicBezTo>
                      <a:pt x="8930" y="4160"/>
                      <a:pt x="10015" y="3921"/>
                      <a:pt x="11099" y="3921"/>
                    </a:cubicBezTo>
                    <a:close/>
                    <a:moveTo>
                      <a:pt x="17143" y="1"/>
                    </a:moveTo>
                    <a:cubicBezTo>
                      <a:pt x="17087" y="1"/>
                      <a:pt x="17022" y="15"/>
                      <a:pt x="16937" y="46"/>
                    </a:cubicBezTo>
                    <a:cubicBezTo>
                      <a:pt x="16585" y="199"/>
                      <a:pt x="16167" y="275"/>
                      <a:pt x="15751" y="275"/>
                    </a:cubicBezTo>
                    <a:cubicBezTo>
                      <a:pt x="15334" y="275"/>
                      <a:pt x="14919" y="199"/>
                      <a:pt x="14572" y="46"/>
                    </a:cubicBezTo>
                    <a:cubicBezTo>
                      <a:pt x="14510" y="23"/>
                      <a:pt x="14443" y="10"/>
                      <a:pt x="14378" y="10"/>
                    </a:cubicBezTo>
                    <a:cubicBezTo>
                      <a:pt x="14301" y="10"/>
                      <a:pt x="14226" y="28"/>
                      <a:pt x="14163" y="67"/>
                    </a:cubicBezTo>
                    <a:lnTo>
                      <a:pt x="189" y="8137"/>
                    </a:lnTo>
                    <a:cubicBezTo>
                      <a:pt x="63" y="8200"/>
                      <a:pt x="52" y="8295"/>
                      <a:pt x="147" y="8368"/>
                    </a:cubicBezTo>
                    <a:cubicBezTo>
                      <a:pt x="672" y="8778"/>
                      <a:pt x="672" y="9334"/>
                      <a:pt x="136" y="9745"/>
                    </a:cubicBezTo>
                    <a:cubicBezTo>
                      <a:pt x="0" y="9860"/>
                      <a:pt x="42" y="9902"/>
                      <a:pt x="178" y="9986"/>
                    </a:cubicBezTo>
                    <a:lnTo>
                      <a:pt x="4812" y="12686"/>
                    </a:lnTo>
                    <a:cubicBezTo>
                      <a:pt x="4896" y="12728"/>
                      <a:pt x="4956" y="12753"/>
                      <a:pt x="5029" y="12753"/>
                    </a:cubicBezTo>
                    <a:cubicBezTo>
                      <a:pt x="5084" y="12753"/>
                      <a:pt x="5146" y="12739"/>
                      <a:pt x="5232" y="12707"/>
                    </a:cubicBezTo>
                    <a:cubicBezTo>
                      <a:pt x="5584" y="12555"/>
                      <a:pt x="6002" y="12479"/>
                      <a:pt x="6419" y="12479"/>
                    </a:cubicBezTo>
                    <a:cubicBezTo>
                      <a:pt x="6837" y="12479"/>
                      <a:pt x="7255" y="12555"/>
                      <a:pt x="7607" y="12707"/>
                    </a:cubicBezTo>
                    <a:cubicBezTo>
                      <a:pt x="7666" y="12730"/>
                      <a:pt x="7727" y="12741"/>
                      <a:pt x="7787" y="12741"/>
                    </a:cubicBezTo>
                    <a:cubicBezTo>
                      <a:pt x="7866" y="12741"/>
                      <a:pt x="7945" y="12722"/>
                      <a:pt x="8016" y="12686"/>
                    </a:cubicBezTo>
                    <a:lnTo>
                      <a:pt x="21990" y="4617"/>
                    </a:lnTo>
                    <a:cubicBezTo>
                      <a:pt x="22106" y="4543"/>
                      <a:pt x="22127" y="4459"/>
                      <a:pt x="22032" y="4375"/>
                    </a:cubicBezTo>
                    <a:cubicBezTo>
                      <a:pt x="21497" y="3976"/>
                      <a:pt x="21507" y="3409"/>
                      <a:pt x="22032" y="3009"/>
                    </a:cubicBezTo>
                    <a:cubicBezTo>
                      <a:pt x="22169" y="2894"/>
                      <a:pt x="22127" y="2841"/>
                      <a:pt x="21990" y="2768"/>
                    </a:cubicBezTo>
                    <a:lnTo>
                      <a:pt x="17357" y="67"/>
                    </a:lnTo>
                    <a:cubicBezTo>
                      <a:pt x="17279" y="26"/>
                      <a:pt x="17218" y="1"/>
                      <a:pt x="171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53"/>
              <p:cNvSpPr/>
              <p:nvPr/>
            </p:nvSpPr>
            <p:spPr>
              <a:xfrm>
                <a:off x="1858300" y="3116637"/>
                <a:ext cx="150689" cy="79611"/>
              </a:xfrm>
              <a:custGeom>
                <a:avLst/>
                <a:gdLst/>
                <a:ahLst/>
                <a:cxnLst/>
                <a:rect l="l" t="t" r="r" b="b"/>
                <a:pathLst>
                  <a:path w="3373" h="1782" extrusionOk="0">
                    <a:moveTo>
                      <a:pt x="1690" y="1"/>
                    </a:moveTo>
                    <a:cubicBezTo>
                      <a:pt x="1297" y="1"/>
                      <a:pt x="903" y="88"/>
                      <a:pt x="599" y="261"/>
                    </a:cubicBezTo>
                    <a:cubicBezTo>
                      <a:pt x="0" y="608"/>
                      <a:pt x="0" y="1175"/>
                      <a:pt x="589" y="1522"/>
                    </a:cubicBezTo>
                    <a:cubicBezTo>
                      <a:pt x="888" y="1695"/>
                      <a:pt x="1282" y="1782"/>
                      <a:pt x="1676" y="1782"/>
                    </a:cubicBezTo>
                    <a:cubicBezTo>
                      <a:pt x="2070" y="1782"/>
                      <a:pt x="2464" y="1695"/>
                      <a:pt x="2763" y="1522"/>
                    </a:cubicBezTo>
                    <a:cubicBezTo>
                      <a:pt x="3372" y="1175"/>
                      <a:pt x="3372" y="608"/>
                      <a:pt x="2774" y="261"/>
                    </a:cubicBezTo>
                    <a:cubicBezTo>
                      <a:pt x="2474" y="88"/>
                      <a:pt x="2083" y="1"/>
                      <a:pt x="16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53"/>
              <p:cNvSpPr/>
              <p:nvPr/>
            </p:nvSpPr>
            <p:spPr>
              <a:xfrm>
                <a:off x="2391956" y="2808284"/>
                <a:ext cx="151225" cy="79611"/>
              </a:xfrm>
              <a:custGeom>
                <a:avLst/>
                <a:gdLst/>
                <a:ahLst/>
                <a:cxnLst/>
                <a:rect l="l" t="t" r="r" b="b"/>
                <a:pathLst>
                  <a:path w="3385" h="1782" extrusionOk="0">
                    <a:moveTo>
                      <a:pt x="1698" y="0"/>
                    </a:moveTo>
                    <a:cubicBezTo>
                      <a:pt x="1304" y="0"/>
                      <a:pt x="910" y="87"/>
                      <a:pt x="610" y="260"/>
                    </a:cubicBezTo>
                    <a:cubicBezTo>
                      <a:pt x="12" y="607"/>
                      <a:pt x="1" y="1174"/>
                      <a:pt x="600" y="1521"/>
                    </a:cubicBezTo>
                    <a:cubicBezTo>
                      <a:pt x="899" y="1694"/>
                      <a:pt x="1293" y="1781"/>
                      <a:pt x="1687" y="1781"/>
                    </a:cubicBezTo>
                    <a:cubicBezTo>
                      <a:pt x="2081" y="1781"/>
                      <a:pt x="2476" y="1694"/>
                      <a:pt x="2775" y="1521"/>
                    </a:cubicBezTo>
                    <a:cubicBezTo>
                      <a:pt x="3384" y="1174"/>
                      <a:pt x="3384" y="607"/>
                      <a:pt x="2786" y="260"/>
                    </a:cubicBezTo>
                    <a:cubicBezTo>
                      <a:pt x="2486" y="87"/>
                      <a:pt x="2092" y="0"/>
                      <a:pt x="16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53"/>
              <p:cNvSpPr/>
              <p:nvPr/>
            </p:nvSpPr>
            <p:spPr>
              <a:xfrm>
                <a:off x="2106565" y="2933957"/>
                <a:ext cx="187814" cy="120667"/>
              </a:xfrm>
              <a:custGeom>
                <a:avLst/>
                <a:gdLst/>
                <a:ahLst/>
                <a:cxnLst/>
                <a:rect l="l" t="t" r="r" b="b"/>
                <a:pathLst>
                  <a:path w="4204" h="2701" extrusionOk="0">
                    <a:moveTo>
                      <a:pt x="1168" y="872"/>
                    </a:moveTo>
                    <a:lnTo>
                      <a:pt x="1682" y="1250"/>
                    </a:lnTo>
                    <a:cubicBezTo>
                      <a:pt x="1514" y="1292"/>
                      <a:pt x="1398" y="1313"/>
                      <a:pt x="1308" y="1313"/>
                    </a:cubicBezTo>
                    <a:cubicBezTo>
                      <a:pt x="1217" y="1313"/>
                      <a:pt x="1152" y="1292"/>
                      <a:pt x="1083" y="1250"/>
                    </a:cubicBezTo>
                    <a:cubicBezTo>
                      <a:pt x="915" y="1156"/>
                      <a:pt x="936" y="1030"/>
                      <a:pt x="1168" y="872"/>
                    </a:cubicBezTo>
                    <a:close/>
                    <a:moveTo>
                      <a:pt x="2860" y="1442"/>
                    </a:moveTo>
                    <a:cubicBezTo>
                      <a:pt x="2954" y="1442"/>
                      <a:pt x="3027" y="1463"/>
                      <a:pt x="3101" y="1502"/>
                    </a:cubicBezTo>
                    <a:cubicBezTo>
                      <a:pt x="3290" y="1618"/>
                      <a:pt x="3321" y="1755"/>
                      <a:pt x="3111" y="1902"/>
                    </a:cubicBezTo>
                    <a:lnTo>
                      <a:pt x="2554" y="1492"/>
                    </a:lnTo>
                    <a:cubicBezTo>
                      <a:pt x="2681" y="1458"/>
                      <a:pt x="2779" y="1442"/>
                      <a:pt x="2860" y="1442"/>
                    </a:cubicBezTo>
                    <a:close/>
                    <a:moveTo>
                      <a:pt x="547" y="0"/>
                    </a:moveTo>
                    <a:lnTo>
                      <a:pt x="243" y="179"/>
                    </a:lnTo>
                    <a:lnTo>
                      <a:pt x="736" y="547"/>
                    </a:lnTo>
                    <a:lnTo>
                      <a:pt x="684" y="578"/>
                    </a:lnTo>
                    <a:cubicBezTo>
                      <a:pt x="127" y="904"/>
                      <a:pt x="1" y="1261"/>
                      <a:pt x="568" y="1597"/>
                    </a:cubicBezTo>
                    <a:cubicBezTo>
                      <a:pt x="786" y="1719"/>
                      <a:pt x="1004" y="1780"/>
                      <a:pt x="1261" y="1780"/>
                    </a:cubicBezTo>
                    <a:cubicBezTo>
                      <a:pt x="1512" y="1780"/>
                      <a:pt x="1801" y="1722"/>
                      <a:pt x="2165" y="1608"/>
                    </a:cubicBezTo>
                    <a:lnTo>
                      <a:pt x="2796" y="2081"/>
                    </a:lnTo>
                    <a:cubicBezTo>
                      <a:pt x="2501" y="2228"/>
                      <a:pt x="2155" y="2385"/>
                      <a:pt x="2134" y="2396"/>
                    </a:cubicBezTo>
                    <a:lnTo>
                      <a:pt x="2512" y="2679"/>
                    </a:lnTo>
                    <a:cubicBezTo>
                      <a:pt x="2533" y="2669"/>
                      <a:pt x="2870" y="2543"/>
                      <a:pt x="3216" y="2385"/>
                    </a:cubicBezTo>
                    <a:lnTo>
                      <a:pt x="3636" y="2700"/>
                    </a:lnTo>
                    <a:lnTo>
                      <a:pt x="3972" y="2543"/>
                    </a:lnTo>
                    <a:lnTo>
                      <a:pt x="3542" y="2217"/>
                    </a:lnTo>
                    <a:cubicBezTo>
                      <a:pt x="4077" y="1913"/>
                      <a:pt x="4204" y="1513"/>
                      <a:pt x="3605" y="1166"/>
                    </a:cubicBezTo>
                    <a:cubicBezTo>
                      <a:pt x="3380" y="1032"/>
                      <a:pt x="3179" y="969"/>
                      <a:pt x="2937" y="969"/>
                    </a:cubicBezTo>
                    <a:cubicBezTo>
                      <a:pt x="2705" y="969"/>
                      <a:pt x="2436" y="1027"/>
                      <a:pt x="2071" y="1135"/>
                    </a:cubicBezTo>
                    <a:lnTo>
                      <a:pt x="1483" y="694"/>
                    </a:lnTo>
                    <a:cubicBezTo>
                      <a:pt x="1756" y="557"/>
                      <a:pt x="2071" y="410"/>
                      <a:pt x="2092" y="400"/>
                    </a:cubicBezTo>
                    <a:lnTo>
                      <a:pt x="1693" y="126"/>
                    </a:lnTo>
                    <a:cubicBezTo>
                      <a:pt x="1682" y="126"/>
                      <a:pt x="1378" y="242"/>
                      <a:pt x="1073" y="389"/>
                    </a:cubicBezTo>
                    <a:lnTo>
                      <a:pt x="5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0" name="Google Shape;950;p53"/>
            <p:cNvSpPr/>
            <p:nvPr/>
          </p:nvSpPr>
          <p:spPr>
            <a:xfrm>
              <a:off x="1441496" y="1780403"/>
              <a:ext cx="750382" cy="1294901"/>
            </a:xfrm>
            <a:custGeom>
              <a:avLst/>
              <a:gdLst/>
              <a:ahLst/>
              <a:cxnLst/>
              <a:rect l="l" t="t" r="r" b="b"/>
              <a:pathLst>
                <a:path w="19953" h="34432" fill="none" extrusionOk="0">
                  <a:moveTo>
                    <a:pt x="1" y="0"/>
                  </a:moveTo>
                  <a:lnTo>
                    <a:pt x="19133" y="11043"/>
                  </a:lnTo>
                  <a:cubicBezTo>
                    <a:pt x="19574" y="11305"/>
                    <a:pt x="19943" y="11936"/>
                    <a:pt x="19943" y="12440"/>
                  </a:cubicBezTo>
                  <a:lnTo>
                    <a:pt x="19953" y="34431"/>
                  </a:lnTo>
                </a:path>
              </a:pathLst>
            </a:custGeom>
            <a:noFill/>
            <a:ln w="7350" cap="flat" cmpd="sng">
              <a:solidFill>
                <a:srgbClr val="FF6F2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1" name="Google Shape;951;p53"/>
            <p:cNvGrpSpPr/>
            <p:nvPr/>
          </p:nvGrpSpPr>
          <p:grpSpPr>
            <a:xfrm>
              <a:off x="1791664" y="3016450"/>
              <a:ext cx="938089" cy="1008684"/>
              <a:chOff x="2342231" y="2896027"/>
              <a:chExt cx="1114384" cy="1198247"/>
            </a:xfrm>
          </p:grpSpPr>
          <p:sp>
            <p:nvSpPr>
              <p:cNvPr id="952" name="Google Shape;952;p53"/>
              <p:cNvSpPr/>
              <p:nvPr/>
            </p:nvSpPr>
            <p:spPr>
              <a:xfrm>
                <a:off x="2845909" y="3457335"/>
                <a:ext cx="582071" cy="238833"/>
              </a:xfrm>
              <a:custGeom>
                <a:avLst/>
                <a:gdLst/>
                <a:ahLst/>
                <a:cxnLst/>
                <a:rect l="l" t="t" r="r" b="b"/>
                <a:pathLst>
                  <a:path w="13029" h="5346" extrusionOk="0">
                    <a:moveTo>
                      <a:pt x="0" y="0"/>
                    </a:moveTo>
                    <a:lnTo>
                      <a:pt x="0" y="1555"/>
                    </a:lnTo>
                    <a:cubicBezTo>
                      <a:pt x="0" y="2522"/>
                      <a:pt x="641" y="3499"/>
                      <a:pt x="1923" y="4235"/>
                    </a:cubicBezTo>
                    <a:cubicBezTo>
                      <a:pt x="3199" y="4975"/>
                      <a:pt x="4867" y="5345"/>
                      <a:pt x="6534" y="5345"/>
                    </a:cubicBezTo>
                    <a:cubicBezTo>
                      <a:pt x="8201" y="5345"/>
                      <a:pt x="9866" y="4975"/>
                      <a:pt x="11137" y="4235"/>
                    </a:cubicBezTo>
                    <a:cubicBezTo>
                      <a:pt x="12398" y="3509"/>
                      <a:pt x="13029" y="2543"/>
                      <a:pt x="13029" y="1587"/>
                    </a:cubicBezTo>
                    <a:lnTo>
                      <a:pt x="13029" y="42"/>
                    </a:lnTo>
                    <a:cubicBezTo>
                      <a:pt x="10958" y="42"/>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53"/>
              <p:cNvSpPr/>
              <p:nvPr/>
            </p:nvSpPr>
            <p:spPr>
              <a:xfrm>
                <a:off x="2817271" y="3289756"/>
                <a:ext cx="639344" cy="337028"/>
              </a:xfrm>
              <a:custGeom>
                <a:avLst/>
                <a:gdLst/>
                <a:ahLst/>
                <a:cxnLst/>
                <a:rect l="l" t="t" r="r" b="b"/>
                <a:pathLst>
                  <a:path w="14311" h="7544" extrusionOk="0">
                    <a:moveTo>
                      <a:pt x="7142" y="0"/>
                    </a:moveTo>
                    <a:cubicBezTo>
                      <a:pt x="5474" y="0"/>
                      <a:pt x="3809" y="368"/>
                      <a:pt x="2543" y="1103"/>
                    </a:cubicBezTo>
                    <a:cubicBezTo>
                      <a:pt x="0" y="2574"/>
                      <a:pt x="21" y="4970"/>
                      <a:pt x="2575" y="6441"/>
                    </a:cubicBezTo>
                    <a:cubicBezTo>
                      <a:pt x="3846" y="7176"/>
                      <a:pt x="5514" y="7544"/>
                      <a:pt x="7180" y="7544"/>
                    </a:cubicBezTo>
                    <a:cubicBezTo>
                      <a:pt x="8847" y="7544"/>
                      <a:pt x="10512" y="7176"/>
                      <a:pt x="11778" y="6441"/>
                    </a:cubicBezTo>
                    <a:cubicBezTo>
                      <a:pt x="14310" y="4970"/>
                      <a:pt x="14300" y="2574"/>
                      <a:pt x="11757" y="1103"/>
                    </a:cubicBezTo>
                    <a:cubicBezTo>
                      <a:pt x="10481" y="368"/>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53"/>
              <p:cNvSpPr/>
              <p:nvPr/>
            </p:nvSpPr>
            <p:spPr>
              <a:xfrm>
                <a:off x="2908812" y="3329160"/>
                <a:ext cx="456713" cy="142781"/>
              </a:xfrm>
              <a:custGeom>
                <a:avLst/>
                <a:gdLst/>
                <a:ahLst/>
                <a:cxnLst/>
                <a:rect l="l" t="t" r="r" b="b"/>
                <a:pathLst>
                  <a:path w="10223" h="3196" extrusionOk="0">
                    <a:moveTo>
                      <a:pt x="5093" y="1"/>
                    </a:moveTo>
                    <a:cubicBezTo>
                      <a:pt x="3817" y="1"/>
                      <a:pt x="2543" y="284"/>
                      <a:pt x="1576" y="852"/>
                    </a:cubicBezTo>
                    <a:cubicBezTo>
                      <a:pt x="473" y="1482"/>
                      <a:pt x="0" y="2344"/>
                      <a:pt x="147" y="3174"/>
                    </a:cubicBezTo>
                    <a:cubicBezTo>
                      <a:pt x="263" y="2544"/>
                      <a:pt x="736" y="1923"/>
                      <a:pt x="1576" y="1440"/>
                    </a:cubicBezTo>
                    <a:cubicBezTo>
                      <a:pt x="2543" y="878"/>
                      <a:pt x="3817" y="597"/>
                      <a:pt x="5093" y="597"/>
                    </a:cubicBezTo>
                    <a:cubicBezTo>
                      <a:pt x="6370" y="597"/>
                      <a:pt x="7649" y="878"/>
                      <a:pt x="8626" y="1440"/>
                    </a:cubicBezTo>
                    <a:cubicBezTo>
                      <a:pt x="9477" y="1934"/>
                      <a:pt x="9961" y="2554"/>
                      <a:pt x="10066" y="3195"/>
                    </a:cubicBezTo>
                    <a:cubicBezTo>
                      <a:pt x="10223" y="2355"/>
                      <a:pt x="9740" y="1493"/>
                      <a:pt x="8626" y="852"/>
                    </a:cubicBezTo>
                    <a:cubicBezTo>
                      <a:pt x="7649" y="284"/>
                      <a:pt x="6370" y="1"/>
                      <a:pt x="5093" y="1"/>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53"/>
              <p:cNvSpPr/>
              <p:nvPr/>
            </p:nvSpPr>
            <p:spPr>
              <a:xfrm>
                <a:off x="2915380" y="3355832"/>
                <a:ext cx="443131" cy="231551"/>
              </a:xfrm>
              <a:custGeom>
                <a:avLst/>
                <a:gdLst/>
                <a:ahLst/>
                <a:cxnLst/>
                <a:rect l="l" t="t" r="r" b="b"/>
                <a:pathLst>
                  <a:path w="9919" h="5183" extrusionOk="0">
                    <a:moveTo>
                      <a:pt x="4946" y="0"/>
                    </a:moveTo>
                    <a:cubicBezTo>
                      <a:pt x="3670" y="0"/>
                      <a:pt x="2396" y="281"/>
                      <a:pt x="1429" y="843"/>
                    </a:cubicBezTo>
                    <a:cubicBezTo>
                      <a:pt x="589" y="1326"/>
                      <a:pt x="116" y="1947"/>
                      <a:pt x="0" y="2577"/>
                    </a:cubicBezTo>
                    <a:cubicBezTo>
                      <a:pt x="116" y="3218"/>
                      <a:pt x="599" y="3848"/>
                      <a:pt x="1450" y="4331"/>
                    </a:cubicBezTo>
                    <a:cubicBezTo>
                      <a:pt x="2427" y="4899"/>
                      <a:pt x="3704" y="5182"/>
                      <a:pt x="4979" y="5182"/>
                    </a:cubicBezTo>
                    <a:cubicBezTo>
                      <a:pt x="6254" y="5182"/>
                      <a:pt x="7528" y="4899"/>
                      <a:pt x="8500" y="4331"/>
                    </a:cubicBezTo>
                    <a:cubicBezTo>
                      <a:pt x="9340" y="3848"/>
                      <a:pt x="9814" y="3229"/>
                      <a:pt x="9919" y="2598"/>
                    </a:cubicBezTo>
                    <a:cubicBezTo>
                      <a:pt x="9814" y="1957"/>
                      <a:pt x="9330" y="1337"/>
                      <a:pt x="8479" y="843"/>
                    </a:cubicBezTo>
                    <a:cubicBezTo>
                      <a:pt x="7502" y="281"/>
                      <a:pt x="6223" y="0"/>
                      <a:pt x="49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53"/>
              <p:cNvSpPr/>
              <p:nvPr/>
            </p:nvSpPr>
            <p:spPr>
              <a:xfrm>
                <a:off x="2908812" y="3316472"/>
                <a:ext cx="456713" cy="283597"/>
              </a:xfrm>
              <a:custGeom>
                <a:avLst/>
                <a:gdLst/>
                <a:ahLst/>
                <a:cxnLst/>
                <a:rect l="l" t="t" r="r" b="b"/>
                <a:pathLst>
                  <a:path w="10223" h="6348" fill="none" extrusionOk="0">
                    <a:moveTo>
                      <a:pt x="10066" y="3479"/>
                    </a:moveTo>
                    <a:cubicBezTo>
                      <a:pt x="10223" y="2639"/>
                      <a:pt x="9740" y="1777"/>
                      <a:pt x="8626" y="1136"/>
                    </a:cubicBezTo>
                    <a:cubicBezTo>
                      <a:pt x="6672" y="1"/>
                      <a:pt x="3510" y="1"/>
                      <a:pt x="1576" y="1136"/>
                    </a:cubicBezTo>
                    <a:cubicBezTo>
                      <a:pt x="473" y="1766"/>
                      <a:pt x="0" y="2628"/>
                      <a:pt x="147" y="3458"/>
                    </a:cubicBezTo>
                    <a:cubicBezTo>
                      <a:pt x="263" y="4099"/>
                      <a:pt x="746" y="4729"/>
                      <a:pt x="1597" y="5212"/>
                    </a:cubicBezTo>
                    <a:cubicBezTo>
                      <a:pt x="3552" y="6347"/>
                      <a:pt x="6704" y="6347"/>
                      <a:pt x="8647" y="5212"/>
                    </a:cubicBezTo>
                    <a:cubicBezTo>
                      <a:pt x="9487" y="4729"/>
                      <a:pt x="9961" y="4110"/>
                      <a:pt x="10066" y="3479"/>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53"/>
              <p:cNvSpPr/>
              <p:nvPr/>
            </p:nvSpPr>
            <p:spPr>
              <a:xfrm>
                <a:off x="2915380" y="3343278"/>
                <a:ext cx="443578" cy="129111"/>
              </a:xfrm>
              <a:custGeom>
                <a:avLst/>
                <a:gdLst/>
                <a:ahLst/>
                <a:cxnLst/>
                <a:rect l="l" t="t" r="r" b="b"/>
                <a:pathLst>
                  <a:path w="9929" h="2890" fill="none" extrusionOk="0">
                    <a:moveTo>
                      <a:pt x="9929" y="2889"/>
                    </a:moveTo>
                    <a:cubicBezTo>
                      <a:pt x="9929" y="2889"/>
                      <a:pt x="9929" y="2879"/>
                      <a:pt x="9919" y="2879"/>
                    </a:cubicBezTo>
                    <a:cubicBezTo>
                      <a:pt x="9814" y="2238"/>
                      <a:pt x="9330" y="1618"/>
                      <a:pt x="8479" y="1124"/>
                    </a:cubicBezTo>
                    <a:cubicBezTo>
                      <a:pt x="6525" y="0"/>
                      <a:pt x="3363" y="0"/>
                      <a:pt x="1429" y="1124"/>
                    </a:cubicBezTo>
                    <a:cubicBezTo>
                      <a:pt x="589" y="1607"/>
                      <a:pt x="116" y="2228"/>
                      <a:pt x="0" y="2858"/>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53"/>
              <p:cNvSpPr/>
              <p:nvPr/>
            </p:nvSpPr>
            <p:spPr>
              <a:xfrm>
                <a:off x="3028946" y="3402875"/>
                <a:ext cx="216450" cy="124420"/>
              </a:xfrm>
              <a:custGeom>
                <a:avLst/>
                <a:gdLst/>
                <a:ahLst/>
                <a:cxnLst/>
                <a:rect l="l" t="t" r="r" b="b"/>
                <a:pathLst>
                  <a:path w="4845" h="2785" extrusionOk="0">
                    <a:moveTo>
                      <a:pt x="4246" y="0"/>
                    </a:moveTo>
                    <a:lnTo>
                      <a:pt x="3625" y="357"/>
                    </a:lnTo>
                    <a:cubicBezTo>
                      <a:pt x="3322" y="239"/>
                      <a:pt x="3016" y="179"/>
                      <a:pt x="2729" y="179"/>
                    </a:cubicBezTo>
                    <a:cubicBezTo>
                      <a:pt x="2429" y="179"/>
                      <a:pt x="2149" y="245"/>
                      <a:pt x="1913" y="378"/>
                    </a:cubicBezTo>
                    <a:cubicBezTo>
                      <a:pt x="863" y="988"/>
                      <a:pt x="2754" y="1713"/>
                      <a:pt x="2228" y="2018"/>
                    </a:cubicBezTo>
                    <a:cubicBezTo>
                      <a:pt x="2164" y="2058"/>
                      <a:pt x="2089" y="2077"/>
                      <a:pt x="2007" y="2077"/>
                    </a:cubicBezTo>
                    <a:cubicBezTo>
                      <a:pt x="1876" y="2077"/>
                      <a:pt x="1730" y="2028"/>
                      <a:pt x="1587" y="1944"/>
                    </a:cubicBezTo>
                    <a:cubicBezTo>
                      <a:pt x="1272" y="1765"/>
                      <a:pt x="989" y="1398"/>
                      <a:pt x="947" y="1062"/>
                    </a:cubicBezTo>
                    <a:lnTo>
                      <a:pt x="74" y="1230"/>
                    </a:lnTo>
                    <a:cubicBezTo>
                      <a:pt x="127" y="1524"/>
                      <a:pt x="337" y="1828"/>
                      <a:pt x="652" y="2081"/>
                    </a:cubicBezTo>
                    <a:lnTo>
                      <a:pt x="1" y="2470"/>
                    </a:lnTo>
                    <a:lnTo>
                      <a:pt x="557" y="2785"/>
                    </a:lnTo>
                    <a:lnTo>
                      <a:pt x="1199" y="2417"/>
                    </a:lnTo>
                    <a:cubicBezTo>
                      <a:pt x="1536" y="2571"/>
                      <a:pt x="1904" y="2661"/>
                      <a:pt x="2255" y="2661"/>
                    </a:cubicBezTo>
                    <a:cubicBezTo>
                      <a:pt x="2548" y="2661"/>
                      <a:pt x="2829" y="2598"/>
                      <a:pt x="3069" y="2459"/>
                    </a:cubicBezTo>
                    <a:cubicBezTo>
                      <a:pt x="4141" y="1839"/>
                      <a:pt x="2270" y="1093"/>
                      <a:pt x="2785" y="799"/>
                    </a:cubicBezTo>
                    <a:cubicBezTo>
                      <a:pt x="2837" y="767"/>
                      <a:pt x="2901" y="751"/>
                      <a:pt x="2970" y="751"/>
                    </a:cubicBezTo>
                    <a:cubicBezTo>
                      <a:pt x="3081" y="751"/>
                      <a:pt x="3208" y="791"/>
                      <a:pt x="3331" y="862"/>
                    </a:cubicBezTo>
                    <a:cubicBezTo>
                      <a:pt x="3573" y="999"/>
                      <a:pt x="3836" y="1303"/>
                      <a:pt x="3973" y="1587"/>
                    </a:cubicBezTo>
                    <a:lnTo>
                      <a:pt x="4844" y="1419"/>
                    </a:lnTo>
                    <a:cubicBezTo>
                      <a:pt x="4760" y="1167"/>
                      <a:pt x="4529" y="904"/>
                      <a:pt x="4204" y="673"/>
                    </a:cubicBezTo>
                    <a:lnTo>
                      <a:pt x="4813" y="315"/>
                    </a:lnTo>
                    <a:lnTo>
                      <a:pt x="4246" y="0"/>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53"/>
              <p:cNvSpPr/>
              <p:nvPr/>
            </p:nvSpPr>
            <p:spPr>
              <a:xfrm>
                <a:off x="2845909" y="3359227"/>
                <a:ext cx="582071" cy="238475"/>
              </a:xfrm>
              <a:custGeom>
                <a:avLst/>
                <a:gdLst/>
                <a:ahLst/>
                <a:cxnLst/>
                <a:rect l="l" t="t" r="r" b="b"/>
                <a:pathLst>
                  <a:path w="13029" h="5338" extrusionOk="0">
                    <a:moveTo>
                      <a:pt x="0" y="1"/>
                    </a:moveTo>
                    <a:lnTo>
                      <a:pt x="0" y="1545"/>
                    </a:lnTo>
                    <a:cubicBezTo>
                      <a:pt x="0" y="2522"/>
                      <a:pt x="641" y="3489"/>
                      <a:pt x="1923" y="4234"/>
                    </a:cubicBezTo>
                    <a:cubicBezTo>
                      <a:pt x="3199" y="4970"/>
                      <a:pt x="4867" y="5338"/>
                      <a:pt x="6534" y="5338"/>
                    </a:cubicBezTo>
                    <a:cubicBezTo>
                      <a:pt x="8201" y="5338"/>
                      <a:pt x="9866" y="4970"/>
                      <a:pt x="11137" y="4234"/>
                    </a:cubicBezTo>
                    <a:cubicBezTo>
                      <a:pt x="12398" y="3499"/>
                      <a:pt x="13029" y="2543"/>
                      <a:pt x="13029" y="1577"/>
                    </a:cubicBezTo>
                    <a:lnTo>
                      <a:pt x="13029" y="32"/>
                    </a:lnTo>
                    <a:cubicBezTo>
                      <a:pt x="10958" y="32"/>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53"/>
              <p:cNvSpPr/>
              <p:nvPr/>
            </p:nvSpPr>
            <p:spPr>
              <a:xfrm>
                <a:off x="2817271" y="3191290"/>
                <a:ext cx="639344" cy="337296"/>
              </a:xfrm>
              <a:custGeom>
                <a:avLst/>
                <a:gdLst/>
                <a:ahLst/>
                <a:cxnLst/>
                <a:rect l="l" t="t" r="r" b="b"/>
                <a:pathLst>
                  <a:path w="14311" h="7550" extrusionOk="0">
                    <a:moveTo>
                      <a:pt x="7142" y="0"/>
                    </a:moveTo>
                    <a:cubicBezTo>
                      <a:pt x="5474" y="0"/>
                      <a:pt x="3809" y="371"/>
                      <a:pt x="2543" y="1112"/>
                    </a:cubicBezTo>
                    <a:cubicBezTo>
                      <a:pt x="0" y="2583"/>
                      <a:pt x="21" y="4967"/>
                      <a:pt x="2575" y="6438"/>
                    </a:cubicBezTo>
                    <a:cubicBezTo>
                      <a:pt x="3846" y="7179"/>
                      <a:pt x="5514" y="7550"/>
                      <a:pt x="7180" y="7550"/>
                    </a:cubicBezTo>
                    <a:cubicBezTo>
                      <a:pt x="8847" y="7550"/>
                      <a:pt x="10512" y="7179"/>
                      <a:pt x="11778" y="6438"/>
                    </a:cubicBezTo>
                    <a:cubicBezTo>
                      <a:pt x="14310" y="4967"/>
                      <a:pt x="14300" y="2583"/>
                      <a:pt x="11757" y="1112"/>
                    </a:cubicBezTo>
                    <a:cubicBezTo>
                      <a:pt x="10481" y="371"/>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53"/>
              <p:cNvSpPr/>
              <p:nvPr/>
            </p:nvSpPr>
            <p:spPr>
              <a:xfrm>
                <a:off x="2908812" y="3230963"/>
                <a:ext cx="456713" cy="142379"/>
              </a:xfrm>
              <a:custGeom>
                <a:avLst/>
                <a:gdLst/>
                <a:ahLst/>
                <a:cxnLst/>
                <a:rect l="l" t="t" r="r" b="b"/>
                <a:pathLst>
                  <a:path w="10223" h="3187" extrusionOk="0">
                    <a:moveTo>
                      <a:pt x="5093" y="0"/>
                    </a:moveTo>
                    <a:cubicBezTo>
                      <a:pt x="3817" y="0"/>
                      <a:pt x="2543" y="281"/>
                      <a:pt x="1576" y="843"/>
                    </a:cubicBezTo>
                    <a:cubicBezTo>
                      <a:pt x="473" y="1485"/>
                      <a:pt x="0" y="2346"/>
                      <a:pt x="147" y="3176"/>
                    </a:cubicBezTo>
                    <a:cubicBezTo>
                      <a:pt x="263" y="2535"/>
                      <a:pt x="736" y="1926"/>
                      <a:pt x="1576" y="1443"/>
                    </a:cubicBezTo>
                    <a:cubicBezTo>
                      <a:pt x="2543" y="875"/>
                      <a:pt x="3817" y="592"/>
                      <a:pt x="5093" y="592"/>
                    </a:cubicBezTo>
                    <a:cubicBezTo>
                      <a:pt x="6370" y="592"/>
                      <a:pt x="7649" y="875"/>
                      <a:pt x="8626" y="1443"/>
                    </a:cubicBezTo>
                    <a:cubicBezTo>
                      <a:pt x="9477" y="1926"/>
                      <a:pt x="9961" y="2556"/>
                      <a:pt x="10066" y="3187"/>
                    </a:cubicBezTo>
                    <a:cubicBezTo>
                      <a:pt x="10223" y="2356"/>
                      <a:pt x="9740" y="1485"/>
                      <a:pt x="8626" y="843"/>
                    </a:cubicBezTo>
                    <a:cubicBezTo>
                      <a:pt x="7649" y="281"/>
                      <a:pt x="6370" y="0"/>
                      <a:pt x="5093"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53"/>
              <p:cNvSpPr/>
              <p:nvPr/>
            </p:nvSpPr>
            <p:spPr>
              <a:xfrm>
                <a:off x="2915380" y="3257366"/>
                <a:ext cx="443131" cy="231551"/>
              </a:xfrm>
              <a:custGeom>
                <a:avLst/>
                <a:gdLst/>
                <a:ahLst/>
                <a:cxnLst/>
                <a:rect l="l" t="t" r="r" b="b"/>
                <a:pathLst>
                  <a:path w="9919" h="5183" extrusionOk="0">
                    <a:moveTo>
                      <a:pt x="4946" y="1"/>
                    </a:moveTo>
                    <a:cubicBezTo>
                      <a:pt x="3670" y="1"/>
                      <a:pt x="2396" y="284"/>
                      <a:pt x="1429" y="852"/>
                    </a:cubicBezTo>
                    <a:cubicBezTo>
                      <a:pt x="589" y="1335"/>
                      <a:pt x="116" y="1944"/>
                      <a:pt x="0" y="2585"/>
                    </a:cubicBezTo>
                    <a:cubicBezTo>
                      <a:pt x="116" y="3226"/>
                      <a:pt x="599" y="3846"/>
                      <a:pt x="1450" y="4340"/>
                    </a:cubicBezTo>
                    <a:cubicBezTo>
                      <a:pt x="2427" y="4902"/>
                      <a:pt x="3704" y="5183"/>
                      <a:pt x="4979" y="5183"/>
                    </a:cubicBezTo>
                    <a:cubicBezTo>
                      <a:pt x="6254" y="5183"/>
                      <a:pt x="7528" y="4902"/>
                      <a:pt x="8500" y="4340"/>
                    </a:cubicBezTo>
                    <a:cubicBezTo>
                      <a:pt x="9340" y="3857"/>
                      <a:pt x="9814" y="3236"/>
                      <a:pt x="9919" y="2596"/>
                    </a:cubicBezTo>
                    <a:cubicBezTo>
                      <a:pt x="9814" y="1965"/>
                      <a:pt x="9330" y="1335"/>
                      <a:pt x="8479" y="852"/>
                    </a:cubicBezTo>
                    <a:cubicBezTo>
                      <a:pt x="7502" y="284"/>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53"/>
              <p:cNvSpPr/>
              <p:nvPr/>
            </p:nvSpPr>
            <p:spPr>
              <a:xfrm>
                <a:off x="2908812" y="3218409"/>
                <a:ext cx="456713" cy="283061"/>
              </a:xfrm>
              <a:custGeom>
                <a:avLst/>
                <a:gdLst/>
                <a:ahLst/>
                <a:cxnLst/>
                <a:rect l="l" t="t" r="r" b="b"/>
                <a:pathLst>
                  <a:path w="10223" h="6336" fill="none" extrusionOk="0">
                    <a:moveTo>
                      <a:pt x="10066" y="3468"/>
                    </a:moveTo>
                    <a:cubicBezTo>
                      <a:pt x="10223" y="2637"/>
                      <a:pt x="9740" y="1766"/>
                      <a:pt x="8626" y="1124"/>
                    </a:cubicBezTo>
                    <a:cubicBezTo>
                      <a:pt x="6672" y="1"/>
                      <a:pt x="3510" y="1"/>
                      <a:pt x="1576" y="1124"/>
                    </a:cubicBezTo>
                    <a:cubicBezTo>
                      <a:pt x="473" y="1766"/>
                      <a:pt x="0" y="2627"/>
                      <a:pt x="147" y="3457"/>
                    </a:cubicBezTo>
                    <a:cubicBezTo>
                      <a:pt x="263" y="4098"/>
                      <a:pt x="746" y="4718"/>
                      <a:pt x="1597" y="5212"/>
                    </a:cubicBezTo>
                    <a:cubicBezTo>
                      <a:pt x="3552" y="6336"/>
                      <a:pt x="6704" y="6336"/>
                      <a:pt x="8647" y="5212"/>
                    </a:cubicBezTo>
                    <a:cubicBezTo>
                      <a:pt x="9487" y="4729"/>
                      <a:pt x="9961" y="4108"/>
                      <a:pt x="10066" y="3468"/>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53"/>
              <p:cNvSpPr/>
              <p:nvPr/>
            </p:nvSpPr>
            <p:spPr>
              <a:xfrm>
                <a:off x="2915380" y="3244678"/>
                <a:ext cx="443578" cy="129111"/>
              </a:xfrm>
              <a:custGeom>
                <a:avLst/>
                <a:gdLst/>
                <a:ahLst/>
                <a:cxnLst/>
                <a:rect l="l" t="t" r="r" b="b"/>
                <a:pathLst>
                  <a:path w="9929" h="2890" fill="none" extrusionOk="0">
                    <a:moveTo>
                      <a:pt x="9929" y="2890"/>
                    </a:moveTo>
                    <a:lnTo>
                      <a:pt x="9919" y="2880"/>
                    </a:lnTo>
                    <a:cubicBezTo>
                      <a:pt x="9814" y="2249"/>
                      <a:pt x="9330" y="1619"/>
                      <a:pt x="8479" y="1136"/>
                    </a:cubicBezTo>
                    <a:cubicBezTo>
                      <a:pt x="6525" y="1"/>
                      <a:pt x="3363" y="1"/>
                      <a:pt x="1429" y="1136"/>
                    </a:cubicBezTo>
                    <a:cubicBezTo>
                      <a:pt x="589" y="1619"/>
                      <a:pt x="116" y="2228"/>
                      <a:pt x="0" y="2869"/>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53"/>
              <p:cNvSpPr/>
              <p:nvPr/>
            </p:nvSpPr>
            <p:spPr>
              <a:xfrm>
                <a:off x="3028946" y="3304276"/>
                <a:ext cx="216450" cy="124911"/>
              </a:xfrm>
              <a:custGeom>
                <a:avLst/>
                <a:gdLst/>
                <a:ahLst/>
                <a:cxnLst/>
                <a:rect l="l" t="t" r="r" b="b"/>
                <a:pathLst>
                  <a:path w="4845" h="2796" extrusionOk="0">
                    <a:moveTo>
                      <a:pt x="4246" y="1"/>
                    </a:moveTo>
                    <a:lnTo>
                      <a:pt x="3625" y="369"/>
                    </a:lnTo>
                    <a:cubicBezTo>
                      <a:pt x="3316" y="248"/>
                      <a:pt x="3003" y="185"/>
                      <a:pt x="2710" y="185"/>
                    </a:cubicBezTo>
                    <a:cubicBezTo>
                      <a:pt x="2418" y="185"/>
                      <a:pt x="2144" y="248"/>
                      <a:pt x="1913" y="379"/>
                    </a:cubicBezTo>
                    <a:cubicBezTo>
                      <a:pt x="863" y="988"/>
                      <a:pt x="2754" y="1724"/>
                      <a:pt x="2228" y="2029"/>
                    </a:cubicBezTo>
                    <a:cubicBezTo>
                      <a:pt x="2163" y="2066"/>
                      <a:pt x="2087" y="2083"/>
                      <a:pt x="2005" y="2083"/>
                    </a:cubicBezTo>
                    <a:cubicBezTo>
                      <a:pt x="1874" y="2083"/>
                      <a:pt x="1729" y="2039"/>
                      <a:pt x="1587" y="1955"/>
                    </a:cubicBezTo>
                    <a:cubicBezTo>
                      <a:pt x="1272" y="1777"/>
                      <a:pt x="989" y="1399"/>
                      <a:pt x="947" y="1073"/>
                    </a:cubicBezTo>
                    <a:lnTo>
                      <a:pt x="74" y="1241"/>
                    </a:lnTo>
                    <a:cubicBezTo>
                      <a:pt x="127" y="1525"/>
                      <a:pt x="337" y="1829"/>
                      <a:pt x="652" y="2092"/>
                    </a:cubicBezTo>
                    <a:lnTo>
                      <a:pt x="1" y="2470"/>
                    </a:lnTo>
                    <a:lnTo>
                      <a:pt x="557" y="2796"/>
                    </a:lnTo>
                    <a:lnTo>
                      <a:pt x="1199" y="2417"/>
                    </a:lnTo>
                    <a:cubicBezTo>
                      <a:pt x="1533" y="2576"/>
                      <a:pt x="1898" y="2665"/>
                      <a:pt x="2245" y="2665"/>
                    </a:cubicBezTo>
                    <a:cubicBezTo>
                      <a:pt x="2542" y="2665"/>
                      <a:pt x="2827" y="2600"/>
                      <a:pt x="3069" y="2459"/>
                    </a:cubicBezTo>
                    <a:cubicBezTo>
                      <a:pt x="4141" y="1840"/>
                      <a:pt x="2270" y="1104"/>
                      <a:pt x="2785" y="799"/>
                    </a:cubicBezTo>
                    <a:cubicBezTo>
                      <a:pt x="2837" y="767"/>
                      <a:pt x="2901" y="752"/>
                      <a:pt x="2970" y="752"/>
                    </a:cubicBezTo>
                    <a:cubicBezTo>
                      <a:pt x="3081" y="752"/>
                      <a:pt x="3208" y="791"/>
                      <a:pt x="3331" y="862"/>
                    </a:cubicBezTo>
                    <a:cubicBezTo>
                      <a:pt x="3573" y="1009"/>
                      <a:pt x="3836" y="1304"/>
                      <a:pt x="3973" y="1598"/>
                    </a:cubicBezTo>
                    <a:lnTo>
                      <a:pt x="4844" y="1420"/>
                    </a:lnTo>
                    <a:cubicBezTo>
                      <a:pt x="4760" y="1178"/>
                      <a:pt x="4529" y="904"/>
                      <a:pt x="4204" y="673"/>
                    </a:cubicBezTo>
                    <a:lnTo>
                      <a:pt x="4813" y="327"/>
                    </a:lnTo>
                    <a:lnTo>
                      <a:pt x="4246" y="1"/>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53"/>
              <p:cNvSpPr/>
              <p:nvPr/>
            </p:nvSpPr>
            <p:spPr>
              <a:xfrm>
                <a:off x="2845909" y="3260672"/>
                <a:ext cx="582071" cy="238475"/>
              </a:xfrm>
              <a:custGeom>
                <a:avLst/>
                <a:gdLst/>
                <a:ahLst/>
                <a:cxnLst/>
                <a:rect l="l" t="t" r="r" b="b"/>
                <a:pathLst>
                  <a:path w="13029" h="5338" extrusionOk="0">
                    <a:moveTo>
                      <a:pt x="0" y="0"/>
                    </a:moveTo>
                    <a:lnTo>
                      <a:pt x="0" y="1544"/>
                    </a:lnTo>
                    <a:cubicBezTo>
                      <a:pt x="0" y="2522"/>
                      <a:pt x="641" y="3498"/>
                      <a:pt x="1923" y="4234"/>
                    </a:cubicBezTo>
                    <a:cubicBezTo>
                      <a:pt x="3199" y="4969"/>
                      <a:pt x="4867" y="5337"/>
                      <a:pt x="6534" y="5337"/>
                    </a:cubicBezTo>
                    <a:cubicBezTo>
                      <a:pt x="8201" y="5337"/>
                      <a:pt x="9866" y="4969"/>
                      <a:pt x="11137" y="4234"/>
                    </a:cubicBezTo>
                    <a:cubicBezTo>
                      <a:pt x="12398" y="3498"/>
                      <a:pt x="13029" y="2543"/>
                      <a:pt x="13029" y="1586"/>
                    </a:cubicBezTo>
                    <a:lnTo>
                      <a:pt x="13029" y="31"/>
                    </a:lnTo>
                    <a:cubicBezTo>
                      <a:pt x="10958" y="31"/>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53"/>
              <p:cNvSpPr/>
              <p:nvPr/>
            </p:nvSpPr>
            <p:spPr>
              <a:xfrm>
                <a:off x="2817271" y="3093093"/>
                <a:ext cx="639344" cy="337073"/>
              </a:xfrm>
              <a:custGeom>
                <a:avLst/>
                <a:gdLst/>
                <a:ahLst/>
                <a:cxnLst/>
                <a:rect l="l" t="t" r="r" b="b"/>
                <a:pathLst>
                  <a:path w="14311" h="7545" extrusionOk="0">
                    <a:moveTo>
                      <a:pt x="7142" y="0"/>
                    </a:moveTo>
                    <a:cubicBezTo>
                      <a:pt x="5474" y="0"/>
                      <a:pt x="3809" y="368"/>
                      <a:pt x="2543" y="1103"/>
                    </a:cubicBezTo>
                    <a:cubicBezTo>
                      <a:pt x="0" y="2574"/>
                      <a:pt x="21" y="4970"/>
                      <a:pt x="2575" y="6441"/>
                    </a:cubicBezTo>
                    <a:cubicBezTo>
                      <a:pt x="3846" y="7176"/>
                      <a:pt x="5514" y="7544"/>
                      <a:pt x="7180" y="7544"/>
                    </a:cubicBezTo>
                    <a:cubicBezTo>
                      <a:pt x="8847" y="7544"/>
                      <a:pt x="10512" y="7176"/>
                      <a:pt x="11778" y="6441"/>
                    </a:cubicBezTo>
                    <a:cubicBezTo>
                      <a:pt x="14310" y="4959"/>
                      <a:pt x="14300" y="2574"/>
                      <a:pt x="11757" y="1103"/>
                    </a:cubicBezTo>
                    <a:cubicBezTo>
                      <a:pt x="10481" y="368"/>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53"/>
              <p:cNvSpPr/>
              <p:nvPr/>
            </p:nvSpPr>
            <p:spPr>
              <a:xfrm>
                <a:off x="2908812" y="3132408"/>
                <a:ext cx="456713" cy="142826"/>
              </a:xfrm>
              <a:custGeom>
                <a:avLst/>
                <a:gdLst/>
                <a:ahLst/>
                <a:cxnLst/>
                <a:rect l="l" t="t" r="r" b="b"/>
                <a:pathLst>
                  <a:path w="10223" h="3197" extrusionOk="0">
                    <a:moveTo>
                      <a:pt x="5093" y="0"/>
                    </a:moveTo>
                    <a:cubicBezTo>
                      <a:pt x="3817" y="0"/>
                      <a:pt x="2543" y="281"/>
                      <a:pt x="1576" y="843"/>
                    </a:cubicBezTo>
                    <a:cubicBezTo>
                      <a:pt x="473" y="1484"/>
                      <a:pt x="0" y="2346"/>
                      <a:pt x="147" y="3175"/>
                    </a:cubicBezTo>
                    <a:cubicBezTo>
                      <a:pt x="263" y="2545"/>
                      <a:pt x="736" y="1926"/>
                      <a:pt x="1576" y="1442"/>
                    </a:cubicBezTo>
                    <a:cubicBezTo>
                      <a:pt x="2543" y="880"/>
                      <a:pt x="3817" y="599"/>
                      <a:pt x="5093" y="599"/>
                    </a:cubicBezTo>
                    <a:cubicBezTo>
                      <a:pt x="6370" y="599"/>
                      <a:pt x="7649" y="880"/>
                      <a:pt x="8626" y="1442"/>
                    </a:cubicBezTo>
                    <a:cubicBezTo>
                      <a:pt x="9477" y="1936"/>
                      <a:pt x="9961" y="2556"/>
                      <a:pt x="10066" y="3196"/>
                    </a:cubicBezTo>
                    <a:cubicBezTo>
                      <a:pt x="10223" y="2356"/>
                      <a:pt x="9740" y="1484"/>
                      <a:pt x="8626" y="843"/>
                    </a:cubicBezTo>
                    <a:cubicBezTo>
                      <a:pt x="7649" y="281"/>
                      <a:pt x="6370" y="0"/>
                      <a:pt x="5093"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53"/>
              <p:cNvSpPr/>
              <p:nvPr/>
            </p:nvSpPr>
            <p:spPr>
              <a:xfrm>
                <a:off x="2915380" y="3159124"/>
                <a:ext cx="443131" cy="231595"/>
              </a:xfrm>
              <a:custGeom>
                <a:avLst/>
                <a:gdLst/>
                <a:ahLst/>
                <a:cxnLst/>
                <a:rect l="l" t="t" r="r" b="b"/>
                <a:pathLst>
                  <a:path w="9919" h="5184" extrusionOk="0">
                    <a:moveTo>
                      <a:pt x="4946" y="1"/>
                    </a:moveTo>
                    <a:cubicBezTo>
                      <a:pt x="3670" y="1"/>
                      <a:pt x="2396" y="282"/>
                      <a:pt x="1429" y="844"/>
                    </a:cubicBezTo>
                    <a:cubicBezTo>
                      <a:pt x="589" y="1328"/>
                      <a:pt x="116" y="1947"/>
                      <a:pt x="0" y="2577"/>
                    </a:cubicBezTo>
                    <a:cubicBezTo>
                      <a:pt x="116" y="3219"/>
                      <a:pt x="599" y="3849"/>
                      <a:pt x="1450" y="4332"/>
                    </a:cubicBezTo>
                    <a:cubicBezTo>
                      <a:pt x="2427" y="4900"/>
                      <a:pt x="3704" y="5183"/>
                      <a:pt x="4979" y="5183"/>
                    </a:cubicBezTo>
                    <a:cubicBezTo>
                      <a:pt x="6254" y="5183"/>
                      <a:pt x="7528" y="4900"/>
                      <a:pt x="8500" y="4332"/>
                    </a:cubicBezTo>
                    <a:cubicBezTo>
                      <a:pt x="9340" y="3849"/>
                      <a:pt x="9814" y="3229"/>
                      <a:pt x="9919" y="2598"/>
                    </a:cubicBezTo>
                    <a:cubicBezTo>
                      <a:pt x="9814" y="1958"/>
                      <a:pt x="9330" y="1338"/>
                      <a:pt x="8479" y="844"/>
                    </a:cubicBezTo>
                    <a:cubicBezTo>
                      <a:pt x="7502" y="282"/>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53"/>
              <p:cNvSpPr/>
              <p:nvPr/>
            </p:nvSpPr>
            <p:spPr>
              <a:xfrm>
                <a:off x="2908812" y="3119854"/>
                <a:ext cx="456713" cy="283552"/>
              </a:xfrm>
              <a:custGeom>
                <a:avLst/>
                <a:gdLst/>
                <a:ahLst/>
                <a:cxnLst/>
                <a:rect l="l" t="t" r="r" b="b"/>
                <a:pathLst>
                  <a:path w="10223" h="6347" fill="none" extrusionOk="0">
                    <a:moveTo>
                      <a:pt x="10066" y="3477"/>
                    </a:moveTo>
                    <a:cubicBezTo>
                      <a:pt x="10223" y="2637"/>
                      <a:pt x="9740" y="1765"/>
                      <a:pt x="8626" y="1124"/>
                    </a:cubicBezTo>
                    <a:cubicBezTo>
                      <a:pt x="6672" y="0"/>
                      <a:pt x="3510" y="0"/>
                      <a:pt x="1576" y="1124"/>
                    </a:cubicBezTo>
                    <a:cubicBezTo>
                      <a:pt x="473" y="1765"/>
                      <a:pt x="0" y="2627"/>
                      <a:pt x="147" y="3456"/>
                    </a:cubicBezTo>
                    <a:cubicBezTo>
                      <a:pt x="263" y="4098"/>
                      <a:pt x="746" y="4728"/>
                      <a:pt x="1597" y="5211"/>
                    </a:cubicBezTo>
                    <a:cubicBezTo>
                      <a:pt x="3552" y="6346"/>
                      <a:pt x="6704" y="6346"/>
                      <a:pt x="8647" y="5211"/>
                    </a:cubicBezTo>
                    <a:cubicBezTo>
                      <a:pt x="9487" y="4728"/>
                      <a:pt x="9961" y="4108"/>
                      <a:pt x="10066" y="3477"/>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53"/>
              <p:cNvSpPr/>
              <p:nvPr/>
            </p:nvSpPr>
            <p:spPr>
              <a:xfrm>
                <a:off x="2915380" y="3146570"/>
                <a:ext cx="443578" cy="129155"/>
              </a:xfrm>
              <a:custGeom>
                <a:avLst/>
                <a:gdLst/>
                <a:ahLst/>
                <a:cxnLst/>
                <a:rect l="l" t="t" r="r" b="b"/>
                <a:pathLst>
                  <a:path w="9929" h="2891" fill="none" extrusionOk="0">
                    <a:moveTo>
                      <a:pt x="9929" y="2890"/>
                    </a:moveTo>
                    <a:cubicBezTo>
                      <a:pt x="9929" y="2890"/>
                      <a:pt x="9929" y="2879"/>
                      <a:pt x="9919" y="2879"/>
                    </a:cubicBezTo>
                    <a:cubicBezTo>
                      <a:pt x="9814" y="2239"/>
                      <a:pt x="9330" y="1619"/>
                      <a:pt x="8479" y="1125"/>
                    </a:cubicBezTo>
                    <a:cubicBezTo>
                      <a:pt x="6525" y="1"/>
                      <a:pt x="3363" y="1"/>
                      <a:pt x="1429" y="1125"/>
                    </a:cubicBezTo>
                    <a:cubicBezTo>
                      <a:pt x="589" y="1609"/>
                      <a:pt x="116" y="2228"/>
                      <a:pt x="0" y="2858"/>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53"/>
              <p:cNvSpPr/>
              <p:nvPr/>
            </p:nvSpPr>
            <p:spPr>
              <a:xfrm>
                <a:off x="3028946" y="3205721"/>
                <a:ext cx="216450" cy="124911"/>
              </a:xfrm>
              <a:custGeom>
                <a:avLst/>
                <a:gdLst/>
                <a:ahLst/>
                <a:cxnLst/>
                <a:rect l="l" t="t" r="r" b="b"/>
                <a:pathLst>
                  <a:path w="4845" h="2796" extrusionOk="0">
                    <a:moveTo>
                      <a:pt x="4246" y="0"/>
                    </a:moveTo>
                    <a:lnTo>
                      <a:pt x="3625" y="369"/>
                    </a:lnTo>
                    <a:cubicBezTo>
                      <a:pt x="3322" y="250"/>
                      <a:pt x="3016" y="190"/>
                      <a:pt x="2729" y="190"/>
                    </a:cubicBezTo>
                    <a:cubicBezTo>
                      <a:pt x="2429" y="190"/>
                      <a:pt x="2149" y="255"/>
                      <a:pt x="1913" y="390"/>
                    </a:cubicBezTo>
                    <a:cubicBezTo>
                      <a:pt x="863" y="999"/>
                      <a:pt x="2754" y="1724"/>
                      <a:pt x="2228" y="2029"/>
                    </a:cubicBezTo>
                    <a:cubicBezTo>
                      <a:pt x="2163" y="2065"/>
                      <a:pt x="2087" y="2083"/>
                      <a:pt x="2005" y="2083"/>
                    </a:cubicBezTo>
                    <a:cubicBezTo>
                      <a:pt x="1874" y="2083"/>
                      <a:pt x="1729" y="2039"/>
                      <a:pt x="1587" y="1955"/>
                    </a:cubicBezTo>
                    <a:cubicBezTo>
                      <a:pt x="1272" y="1776"/>
                      <a:pt x="989" y="1408"/>
                      <a:pt x="947" y="1072"/>
                    </a:cubicBezTo>
                    <a:lnTo>
                      <a:pt x="74" y="1240"/>
                    </a:lnTo>
                    <a:cubicBezTo>
                      <a:pt x="127" y="1534"/>
                      <a:pt x="337" y="1840"/>
                      <a:pt x="652" y="2092"/>
                    </a:cubicBezTo>
                    <a:lnTo>
                      <a:pt x="1" y="2470"/>
                    </a:lnTo>
                    <a:lnTo>
                      <a:pt x="557" y="2795"/>
                    </a:lnTo>
                    <a:lnTo>
                      <a:pt x="1199" y="2428"/>
                    </a:lnTo>
                    <a:cubicBezTo>
                      <a:pt x="1536" y="2582"/>
                      <a:pt x="1904" y="2671"/>
                      <a:pt x="2255" y="2671"/>
                    </a:cubicBezTo>
                    <a:cubicBezTo>
                      <a:pt x="2549" y="2671"/>
                      <a:pt x="2830" y="2609"/>
                      <a:pt x="3069" y="2470"/>
                    </a:cubicBezTo>
                    <a:cubicBezTo>
                      <a:pt x="4141" y="1840"/>
                      <a:pt x="2270" y="1104"/>
                      <a:pt x="2785" y="810"/>
                    </a:cubicBezTo>
                    <a:cubicBezTo>
                      <a:pt x="2838" y="778"/>
                      <a:pt x="2901" y="762"/>
                      <a:pt x="2970" y="762"/>
                    </a:cubicBezTo>
                    <a:cubicBezTo>
                      <a:pt x="3082" y="762"/>
                      <a:pt x="3209" y="801"/>
                      <a:pt x="3331" y="873"/>
                    </a:cubicBezTo>
                    <a:cubicBezTo>
                      <a:pt x="3573" y="1009"/>
                      <a:pt x="3836" y="1314"/>
                      <a:pt x="3973" y="1597"/>
                    </a:cubicBezTo>
                    <a:lnTo>
                      <a:pt x="4844" y="1419"/>
                    </a:lnTo>
                    <a:cubicBezTo>
                      <a:pt x="4760" y="1177"/>
                      <a:pt x="4529" y="915"/>
                      <a:pt x="4204" y="684"/>
                    </a:cubicBezTo>
                    <a:lnTo>
                      <a:pt x="4813" y="327"/>
                    </a:lnTo>
                    <a:lnTo>
                      <a:pt x="4246" y="0"/>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53"/>
              <p:cNvSpPr/>
              <p:nvPr/>
            </p:nvSpPr>
            <p:spPr>
              <a:xfrm>
                <a:off x="2845909" y="3162519"/>
                <a:ext cx="582071" cy="238520"/>
              </a:xfrm>
              <a:custGeom>
                <a:avLst/>
                <a:gdLst/>
                <a:ahLst/>
                <a:cxnLst/>
                <a:rect l="l" t="t" r="r" b="b"/>
                <a:pathLst>
                  <a:path w="13029" h="5339" extrusionOk="0">
                    <a:moveTo>
                      <a:pt x="0" y="1"/>
                    </a:moveTo>
                    <a:lnTo>
                      <a:pt x="0" y="1546"/>
                    </a:lnTo>
                    <a:cubicBezTo>
                      <a:pt x="0" y="2512"/>
                      <a:pt x="641" y="3489"/>
                      <a:pt x="1923" y="4235"/>
                    </a:cubicBezTo>
                    <a:cubicBezTo>
                      <a:pt x="3199" y="4971"/>
                      <a:pt x="4867" y="5339"/>
                      <a:pt x="6534" y="5339"/>
                    </a:cubicBezTo>
                    <a:cubicBezTo>
                      <a:pt x="8201" y="5339"/>
                      <a:pt x="9866" y="4971"/>
                      <a:pt x="11137" y="4235"/>
                    </a:cubicBezTo>
                    <a:cubicBezTo>
                      <a:pt x="12398" y="3500"/>
                      <a:pt x="13029" y="2543"/>
                      <a:pt x="13029" y="1577"/>
                    </a:cubicBezTo>
                    <a:lnTo>
                      <a:pt x="13029" y="33"/>
                    </a:lnTo>
                    <a:cubicBezTo>
                      <a:pt x="10958" y="33"/>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53"/>
              <p:cNvSpPr/>
              <p:nvPr/>
            </p:nvSpPr>
            <p:spPr>
              <a:xfrm>
                <a:off x="2817271" y="2994493"/>
                <a:ext cx="639344" cy="337073"/>
              </a:xfrm>
              <a:custGeom>
                <a:avLst/>
                <a:gdLst/>
                <a:ahLst/>
                <a:cxnLst/>
                <a:rect l="l" t="t" r="r" b="b"/>
                <a:pathLst>
                  <a:path w="14311" h="7545" extrusionOk="0">
                    <a:moveTo>
                      <a:pt x="7142" y="1"/>
                    </a:moveTo>
                    <a:cubicBezTo>
                      <a:pt x="5474" y="1"/>
                      <a:pt x="3809" y="369"/>
                      <a:pt x="2543" y="1104"/>
                    </a:cubicBezTo>
                    <a:cubicBezTo>
                      <a:pt x="0" y="2585"/>
                      <a:pt x="21" y="4970"/>
                      <a:pt x="2575" y="6441"/>
                    </a:cubicBezTo>
                    <a:cubicBezTo>
                      <a:pt x="3846" y="7177"/>
                      <a:pt x="5514" y="7545"/>
                      <a:pt x="7180" y="7545"/>
                    </a:cubicBezTo>
                    <a:cubicBezTo>
                      <a:pt x="8847" y="7545"/>
                      <a:pt x="10512" y="7177"/>
                      <a:pt x="11778" y="6441"/>
                    </a:cubicBezTo>
                    <a:cubicBezTo>
                      <a:pt x="14310" y="4970"/>
                      <a:pt x="14300" y="2575"/>
                      <a:pt x="11757" y="1104"/>
                    </a:cubicBezTo>
                    <a:cubicBezTo>
                      <a:pt x="10481" y="369"/>
                      <a:pt x="8810" y="1"/>
                      <a:pt x="714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53"/>
              <p:cNvSpPr/>
              <p:nvPr/>
            </p:nvSpPr>
            <p:spPr>
              <a:xfrm>
                <a:off x="2908812" y="3034121"/>
                <a:ext cx="456713" cy="142513"/>
              </a:xfrm>
              <a:custGeom>
                <a:avLst/>
                <a:gdLst/>
                <a:ahLst/>
                <a:cxnLst/>
                <a:rect l="l" t="t" r="r" b="b"/>
                <a:pathLst>
                  <a:path w="10223" h="3190" extrusionOk="0">
                    <a:moveTo>
                      <a:pt x="5102" y="0"/>
                    </a:moveTo>
                    <a:cubicBezTo>
                      <a:pt x="3822" y="0"/>
                      <a:pt x="2545" y="284"/>
                      <a:pt x="1576" y="847"/>
                    </a:cubicBezTo>
                    <a:cubicBezTo>
                      <a:pt x="473" y="1488"/>
                      <a:pt x="0" y="2339"/>
                      <a:pt x="147" y="3180"/>
                    </a:cubicBezTo>
                    <a:cubicBezTo>
                      <a:pt x="263" y="2539"/>
                      <a:pt x="736" y="1929"/>
                      <a:pt x="1576" y="1436"/>
                    </a:cubicBezTo>
                    <a:cubicBezTo>
                      <a:pt x="2543" y="873"/>
                      <a:pt x="3817" y="592"/>
                      <a:pt x="5093" y="592"/>
                    </a:cubicBezTo>
                    <a:cubicBezTo>
                      <a:pt x="6370" y="592"/>
                      <a:pt x="7649" y="873"/>
                      <a:pt x="8626" y="1436"/>
                    </a:cubicBezTo>
                    <a:cubicBezTo>
                      <a:pt x="9477" y="1929"/>
                      <a:pt x="9961" y="2549"/>
                      <a:pt x="10066" y="3190"/>
                    </a:cubicBezTo>
                    <a:cubicBezTo>
                      <a:pt x="10223" y="2360"/>
                      <a:pt x="9740" y="1488"/>
                      <a:pt x="8626" y="847"/>
                    </a:cubicBezTo>
                    <a:cubicBezTo>
                      <a:pt x="7651" y="281"/>
                      <a:pt x="6375" y="0"/>
                      <a:pt x="5102"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53"/>
              <p:cNvSpPr/>
              <p:nvPr/>
            </p:nvSpPr>
            <p:spPr>
              <a:xfrm>
                <a:off x="2915380" y="3060569"/>
                <a:ext cx="443131" cy="231685"/>
              </a:xfrm>
              <a:custGeom>
                <a:avLst/>
                <a:gdLst/>
                <a:ahLst/>
                <a:cxnLst/>
                <a:rect l="l" t="t" r="r" b="b"/>
                <a:pathLst>
                  <a:path w="9919" h="5186" extrusionOk="0">
                    <a:moveTo>
                      <a:pt x="4946" y="0"/>
                    </a:moveTo>
                    <a:cubicBezTo>
                      <a:pt x="3670" y="0"/>
                      <a:pt x="2396" y="281"/>
                      <a:pt x="1429" y="844"/>
                    </a:cubicBezTo>
                    <a:cubicBezTo>
                      <a:pt x="589" y="1337"/>
                      <a:pt x="116" y="1947"/>
                      <a:pt x="0" y="2588"/>
                    </a:cubicBezTo>
                    <a:cubicBezTo>
                      <a:pt x="116" y="3228"/>
                      <a:pt x="599" y="3849"/>
                      <a:pt x="1450" y="4342"/>
                    </a:cubicBezTo>
                    <a:cubicBezTo>
                      <a:pt x="2427" y="4904"/>
                      <a:pt x="3704" y="5186"/>
                      <a:pt x="4979" y="5186"/>
                    </a:cubicBezTo>
                    <a:cubicBezTo>
                      <a:pt x="6254" y="5186"/>
                      <a:pt x="7528" y="4904"/>
                      <a:pt x="8500" y="4342"/>
                    </a:cubicBezTo>
                    <a:cubicBezTo>
                      <a:pt x="9340" y="3849"/>
                      <a:pt x="9814" y="3239"/>
                      <a:pt x="9919" y="2598"/>
                    </a:cubicBezTo>
                    <a:cubicBezTo>
                      <a:pt x="9814" y="1957"/>
                      <a:pt x="9330" y="1337"/>
                      <a:pt x="8479" y="844"/>
                    </a:cubicBezTo>
                    <a:cubicBezTo>
                      <a:pt x="7502" y="281"/>
                      <a:pt x="6223" y="0"/>
                      <a:pt x="49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53"/>
              <p:cNvSpPr/>
              <p:nvPr/>
            </p:nvSpPr>
            <p:spPr>
              <a:xfrm>
                <a:off x="2908812" y="3021254"/>
                <a:ext cx="456713" cy="283552"/>
              </a:xfrm>
              <a:custGeom>
                <a:avLst/>
                <a:gdLst/>
                <a:ahLst/>
                <a:cxnLst/>
                <a:rect l="l" t="t" r="r" b="b"/>
                <a:pathLst>
                  <a:path w="10223" h="6347" fill="none" extrusionOk="0">
                    <a:moveTo>
                      <a:pt x="10066" y="3478"/>
                    </a:moveTo>
                    <a:cubicBezTo>
                      <a:pt x="10223" y="2648"/>
                      <a:pt x="9740" y="1776"/>
                      <a:pt x="8626" y="1135"/>
                    </a:cubicBezTo>
                    <a:cubicBezTo>
                      <a:pt x="6672" y="1"/>
                      <a:pt x="3510" y="11"/>
                      <a:pt x="1576" y="1135"/>
                    </a:cubicBezTo>
                    <a:cubicBezTo>
                      <a:pt x="473" y="1776"/>
                      <a:pt x="0" y="2627"/>
                      <a:pt x="147" y="3468"/>
                    </a:cubicBezTo>
                    <a:cubicBezTo>
                      <a:pt x="263" y="4108"/>
                      <a:pt x="746" y="4729"/>
                      <a:pt x="1597" y="5222"/>
                    </a:cubicBezTo>
                    <a:cubicBezTo>
                      <a:pt x="3552" y="6347"/>
                      <a:pt x="6704" y="6347"/>
                      <a:pt x="8647" y="5222"/>
                    </a:cubicBezTo>
                    <a:cubicBezTo>
                      <a:pt x="9487" y="4729"/>
                      <a:pt x="9961" y="4119"/>
                      <a:pt x="10066" y="3478"/>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53"/>
              <p:cNvSpPr/>
              <p:nvPr/>
            </p:nvSpPr>
            <p:spPr>
              <a:xfrm>
                <a:off x="2915380" y="3048015"/>
                <a:ext cx="443578" cy="129111"/>
              </a:xfrm>
              <a:custGeom>
                <a:avLst/>
                <a:gdLst/>
                <a:ahLst/>
                <a:cxnLst/>
                <a:rect l="l" t="t" r="r" b="b"/>
                <a:pathLst>
                  <a:path w="9929" h="2890" fill="none" extrusionOk="0">
                    <a:moveTo>
                      <a:pt x="9929" y="2890"/>
                    </a:moveTo>
                    <a:lnTo>
                      <a:pt x="9919" y="2879"/>
                    </a:lnTo>
                    <a:cubicBezTo>
                      <a:pt x="9814" y="2238"/>
                      <a:pt x="9330" y="1618"/>
                      <a:pt x="8479" y="1125"/>
                    </a:cubicBezTo>
                    <a:cubicBezTo>
                      <a:pt x="6525" y="0"/>
                      <a:pt x="3363" y="0"/>
                      <a:pt x="1429" y="1125"/>
                    </a:cubicBezTo>
                    <a:cubicBezTo>
                      <a:pt x="589" y="1618"/>
                      <a:pt x="116" y="2228"/>
                      <a:pt x="0" y="2869"/>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53"/>
              <p:cNvSpPr/>
              <p:nvPr/>
            </p:nvSpPr>
            <p:spPr>
              <a:xfrm>
                <a:off x="3028946" y="3107612"/>
                <a:ext cx="216450" cy="124911"/>
              </a:xfrm>
              <a:custGeom>
                <a:avLst/>
                <a:gdLst/>
                <a:ahLst/>
                <a:cxnLst/>
                <a:rect l="l" t="t" r="r" b="b"/>
                <a:pathLst>
                  <a:path w="4845" h="2796" extrusionOk="0">
                    <a:moveTo>
                      <a:pt x="4246" y="1"/>
                    </a:moveTo>
                    <a:lnTo>
                      <a:pt x="3625" y="358"/>
                    </a:lnTo>
                    <a:cubicBezTo>
                      <a:pt x="3322" y="240"/>
                      <a:pt x="3016" y="179"/>
                      <a:pt x="2729" y="179"/>
                    </a:cubicBezTo>
                    <a:cubicBezTo>
                      <a:pt x="2429" y="179"/>
                      <a:pt x="2149" y="245"/>
                      <a:pt x="1913" y="379"/>
                    </a:cubicBezTo>
                    <a:cubicBezTo>
                      <a:pt x="863" y="989"/>
                      <a:pt x="2754" y="1713"/>
                      <a:pt x="2228" y="2018"/>
                    </a:cubicBezTo>
                    <a:cubicBezTo>
                      <a:pt x="2162" y="2060"/>
                      <a:pt x="2084" y="2080"/>
                      <a:pt x="1999" y="2080"/>
                    </a:cubicBezTo>
                    <a:cubicBezTo>
                      <a:pt x="1870" y="2080"/>
                      <a:pt x="1727" y="2033"/>
                      <a:pt x="1587" y="1944"/>
                    </a:cubicBezTo>
                    <a:cubicBezTo>
                      <a:pt x="1272" y="1766"/>
                      <a:pt x="989" y="1398"/>
                      <a:pt x="947" y="1073"/>
                    </a:cubicBezTo>
                    <a:lnTo>
                      <a:pt x="74" y="1241"/>
                    </a:lnTo>
                    <a:cubicBezTo>
                      <a:pt x="127" y="1524"/>
                      <a:pt x="337" y="1829"/>
                      <a:pt x="652" y="2081"/>
                    </a:cubicBezTo>
                    <a:lnTo>
                      <a:pt x="1" y="2470"/>
                    </a:lnTo>
                    <a:lnTo>
                      <a:pt x="557" y="2796"/>
                    </a:lnTo>
                    <a:lnTo>
                      <a:pt x="1199" y="2417"/>
                    </a:lnTo>
                    <a:cubicBezTo>
                      <a:pt x="1536" y="2572"/>
                      <a:pt x="1904" y="2661"/>
                      <a:pt x="2255" y="2661"/>
                    </a:cubicBezTo>
                    <a:cubicBezTo>
                      <a:pt x="2549" y="2661"/>
                      <a:pt x="2830" y="2598"/>
                      <a:pt x="3069" y="2459"/>
                    </a:cubicBezTo>
                    <a:cubicBezTo>
                      <a:pt x="4141" y="1839"/>
                      <a:pt x="2270" y="1094"/>
                      <a:pt x="2785" y="799"/>
                    </a:cubicBezTo>
                    <a:cubicBezTo>
                      <a:pt x="2838" y="767"/>
                      <a:pt x="2901" y="752"/>
                      <a:pt x="2970" y="752"/>
                    </a:cubicBezTo>
                    <a:cubicBezTo>
                      <a:pt x="3082" y="752"/>
                      <a:pt x="3209" y="791"/>
                      <a:pt x="3331" y="862"/>
                    </a:cubicBezTo>
                    <a:cubicBezTo>
                      <a:pt x="3573" y="999"/>
                      <a:pt x="3836" y="1304"/>
                      <a:pt x="3973" y="1598"/>
                    </a:cubicBezTo>
                    <a:lnTo>
                      <a:pt x="4844" y="1419"/>
                    </a:lnTo>
                    <a:cubicBezTo>
                      <a:pt x="4760" y="1178"/>
                      <a:pt x="4529" y="904"/>
                      <a:pt x="4204" y="673"/>
                    </a:cubicBezTo>
                    <a:lnTo>
                      <a:pt x="4813" y="326"/>
                    </a:lnTo>
                    <a:lnTo>
                      <a:pt x="4246" y="1"/>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53"/>
              <p:cNvSpPr/>
              <p:nvPr/>
            </p:nvSpPr>
            <p:spPr>
              <a:xfrm>
                <a:off x="2845909" y="3063964"/>
                <a:ext cx="582071" cy="238520"/>
              </a:xfrm>
              <a:custGeom>
                <a:avLst/>
                <a:gdLst/>
                <a:ahLst/>
                <a:cxnLst/>
                <a:rect l="l" t="t" r="r" b="b"/>
                <a:pathLst>
                  <a:path w="13029" h="5339" extrusionOk="0">
                    <a:moveTo>
                      <a:pt x="0" y="0"/>
                    </a:moveTo>
                    <a:lnTo>
                      <a:pt x="0" y="1545"/>
                    </a:lnTo>
                    <a:cubicBezTo>
                      <a:pt x="0" y="2522"/>
                      <a:pt x="641" y="3489"/>
                      <a:pt x="1923" y="4235"/>
                    </a:cubicBezTo>
                    <a:cubicBezTo>
                      <a:pt x="3199" y="4970"/>
                      <a:pt x="4867" y="5338"/>
                      <a:pt x="6534" y="5338"/>
                    </a:cubicBezTo>
                    <a:cubicBezTo>
                      <a:pt x="8201" y="5338"/>
                      <a:pt x="9866" y="4970"/>
                      <a:pt x="11137" y="4235"/>
                    </a:cubicBezTo>
                    <a:cubicBezTo>
                      <a:pt x="12398" y="3500"/>
                      <a:pt x="13029" y="2543"/>
                      <a:pt x="13029" y="1587"/>
                    </a:cubicBezTo>
                    <a:lnTo>
                      <a:pt x="13029" y="32"/>
                    </a:lnTo>
                    <a:cubicBezTo>
                      <a:pt x="10958" y="32"/>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53"/>
              <p:cNvSpPr/>
              <p:nvPr/>
            </p:nvSpPr>
            <p:spPr>
              <a:xfrm>
                <a:off x="2817271" y="2896027"/>
                <a:ext cx="639344" cy="337430"/>
              </a:xfrm>
              <a:custGeom>
                <a:avLst/>
                <a:gdLst/>
                <a:ahLst/>
                <a:cxnLst/>
                <a:rect l="l" t="t" r="r" b="b"/>
                <a:pathLst>
                  <a:path w="14311" h="7553" extrusionOk="0">
                    <a:moveTo>
                      <a:pt x="7142" y="1"/>
                    </a:moveTo>
                    <a:cubicBezTo>
                      <a:pt x="5474" y="1"/>
                      <a:pt x="3809" y="371"/>
                      <a:pt x="2543" y="1112"/>
                    </a:cubicBezTo>
                    <a:cubicBezTo>
                      <a:pt x="0" y="2583"/>
                      <a:pt x="21" y="4968"/>
                      <a:pt x="2575" y="6449"/>
                    </a:cubicBezTo>
                    <a:cubicBezTo>
                      <a:pt x="3846" y="7185"/>
                      <a:pt x="5514" y="7552"/>
                      <a:pt x="7180" y="7552"/>
                    </a:cubicBezTo>
                    <a:cubicBezTo>
                      <a:pt x="8847" y="7552"/>
                      <a:pt x="10512" y="7185"/>
                      <a:pt x="11778" y="6449"/>
                    </a:cubicBezTo>
                    <a:cubicBezTo>
                      <a:pt x="14310" y="4968"/>
                      <a:pt x="14300" y="2583"/>
                      <a:pt x="11757" y="1112"/>
                    </a:cubicBezTo>
                    <a:cubicBezTo>
                      <a:pt x="10481" y="371"/>
                      <a:pt x="8810" y="1"/>
                      <a:pt x="714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53"/>
              <p:cNvSpPr/>
              <p:nvPr/>
            </p:nvSpPr>
            <p:spPr>
              <a:xfrm>
                <a:off x="2908812" y="2935700"/>
                <a:ext cx="456713" cy="142871"/>
              </a:xfrm>
              <a:custGeom>
                <a:avLst/>
                <a:gdLst/>
                <a:ahLst/>
                <a:cxnLst/>
                <a:rect l="l" t="t" r="r" b="b"/>
                <a:pathLst>
                  <a:path w="10223" h="3198" extrusionOk="0">
                    <a:moveTo>
                      <a:pt x="5093" y="0"/>
                    </a:moveTo>
                    <a:cubicBezTo>
                      <a:pt x="3817" y="0"/>
                      <a:pt x="2543" y="282"/>
                      <a:pt x="1576" y="844"/>
                    </a:cubicBezTo>
                    <a:cubicBezTo>
                      <a:pt x="473" y="1484"/>
                      <a:pt x="0" y="2346"/>
                      <a:pt x="147" y="3176"/>
                    </a:cubicBezTo>
                    <a:cubicBezTo>
                      <a:pt x="263" y="2546"/>
                      <a:pt x="736" y="1926"/>
                      <a:pt x="1576" y="1442"/>
                    </a:cubicBezTo>
                    <a:cubicBezTo>
                      <a:pt x="2543" y="875"/>
                      <a:pt x="3817" y="591"/>
                      <a:pt x="5093" y="591"/>
                    </a:cubicBezTo>
                    <a:cubicBezTo>
                      <a:pt x="6370" y="591"/>
                      <a:pt x="7649" y="875"/>
                      <a:pt x="8626" y="1442"/>
                    </a:cubicBezTo>
                    <a:cubicBezTo>
                      <a:pt x="9477" y="1937"/>
                      <a:pt x="9961" y="2556"/>
                      <a:pt x="10066" y="3197"/>
                    </a:cubicBezTo>
                    <a:cubicBezTo>
                      <a:pt x="10223" y="2357"/>
                      <a:pt x="9740" y="1484"/>
                      <a:pt x="8626" y="844"/>
                    </a:cubicBezTo>
                    <a:cubicBezTo>
                      <a:pt x="7649" y="282"/>
                      <a:pt x="6370" y="0"/>
                      <a:pt x="50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53"/>
              <p:cNvSpPr/>
              <p:nvPr/>
            </p:nvSpPr>
            <p:spPr>
              <a:xfrm>
                <a:off x="2915380" y="2962103"/>
                <a:ext cx="443131" cy="231908"/>
              </a:xfrm>
              <a:custGeom>
                <a:avLst/>
                <a:gdLst/>
                <a:ahLst/>
                <a:cxnLst/>
                <a:rect l="l" t="t" r="r" b="b"/>
                <a:pathLst>
                  <a:path w="9919" h="5191" extrusionOk="0">
                    <a:moveTo>
                      <a:pt x="4946" y="0"/>
                    </a:moveTo>
                    <a:cubicBezTo>
                      <a:pt x="3670" y="0"/>
                      <a:pt x="2396" y="284"/>
                      <a:pt x="1429" y="851"/>
                    </a:cubicBezTo>
                    <a:cubicBezTo>
                      <a:pt x="589" y="1335"/>
                      <a:pt x="116" y="1955"/>
                      <a:pt x="0" y="2585"/>
                    </a:cubicBezTo>
                    <a:cubicBezTo>
                      <a:pt x="116" y="3226"/>
                      <a:pt x="599" y="3856"/>
                      <a:pt x="1450" y="4340"/>
                    </a:cubicBezTo>
                    <a:cubicBezTo>
                      <a:pt x="2427" y="4907"/>
                      <a:pt x="3704" y="5191"/>
                      <a:pt x="4979" y="5191"/>
                    </a:cubicBezTo>
                    <a:cubicBezTo>
                      <a:pt x="6254" y="5191"/>
                      <a:pt x="7528" y="4907"/>
                      <a:pt x="8500" y="4340"/>
                    </a:cubicBezTo>
                    <a:cubicBezTo>
                      <a:pt x="9340" y="3856"/>
                      <a:pt x="9814" y="3237"/>
                      <a:pt x="9919" y="2606"/>
                    </a:cubicBezTo>
                    <a:cubicBezTo>
                      <a:pt x="9814" y="1965"/>
                      <a:pt x="9330" y="1346"/>
                      <a:pt x="8479" y="851"/>
                    </a:cubicBezTo>
                    <a:cubicBezTo>
                      <a:pt x="7502" y="284"/>
                      <a:pt x="6223" y="0"/>
                      <a:pt x="4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53"/>
              <p:cNvSpPr/>
              <p:nvPr/>
            </p:nvSpPr>
            <p:spPr>
              <a:xfrm>
                <a:off x="2908812" y="2923146"/>
                <a:ext cx="456713" cy="283552"/>
              </a:xfrm>
              <a:custGeom>
                <a:avLst/>
                <a:gdLst/>
                <a:ahLst/>
                <a:cxnLst/>
                <a:rect l="l" t="t" r="r" b="b"/>
                <a:pathLst>
                  <a:path w="10223" h="6347" fill="none" extrusionOk="0">
                    <a:moveTo>
                      <a:pt x="10066" y="3478"/>
                    </a:moveTo>
                    <a:cubicBezTo>
                      <a:pt x="10223" y="2638"/>
                      <a:pt x="9740" y="1765"/>
                      <a:pt x="8626" y="1125"/>
                    </a:cubicBezTo>
                    <a:cubicBezTo>
                      <a:pt x="6672" y="0"/>
                      <a:pt x="3510" y="0"/>
                      <a:pt x="1576" y="1125"/>
                    </a:cubicBezTo>
                    <a:cubicBezTo>
                      <a:pt x="473" y="1765"/>
                      <a:pt x="0" y="2627"/>
                      <a:pt x="147" y="3457"/>
                    </a:cubicBezTo>
                    <a:cubicBezTo>
                      <a:pt x="263" y="4098"/>
                      <a:pt x="746" y="4728"/>
                      <a:pt x="1597" y="5212"/>
                    </a:cubicBezTo>
                    <a:cubicBezTo>
                      <a:pt x="3552" y="6346"/>
                      <a:pt x="6704" y="6346"/>
                      <a:pt x="8647" y="5212"/>
                    </a:cubicBezTo>
                    <a:cubicBezTo>
                      <a:pt x="9487" y="4728"/>
                      <a:pt x="9961" y="4109"/>
                      <a:pt x="10066" y="3478"/>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53"/>
              <p:cNvSpPr/>
              <p:nvPr/>
            </p:nvSpPr>
            <p:spPr>
              <a:xfrm>
                <a:off x="2915380" y="2949415"/>
                <a:ext cx="443578" cy="129602"/>
              </a:xfrm>
              <a:custGeom>
                <a:avLst/>
                <a:gdLst/>
                <a:ahLst/>
                <a:cxnLst/>
                <a:rect l="l" t="t" r="r" b="b"/>
                <a:pathLst>
                  <a:path w="9929" h="2901" fill="none" extrusionOk="0">
                    <a:moveTo>
                      <a:pt x="9929" y="2901"/>
                    </a:moveTo>
                    <a:cubicBezTo>
                      <a:pt x="9929" y="2901"/>
                      <a:pt x="9929" y="2890"/>
                      <a:pt x="9919" y="2890"/>
                    </a:cubicBezTo>
                    <a:cubicBezTo>
                      <a:pt x="9814" y="2249"/>
                      <a:pt x="9330" y="1630"/>
                      <a:pt x="8479" y="1135"/>
                    </a:cubicBezTo>
                    <a:cubicBezTo>
                      <a:pt x="6525" y="1"/>
                      <a:pt x="3363" y="1"/>
                      <a:pt x="1429" y="1135"/>
                    </a:cubicBezTo>
                    <a:cubicBezTo>
                      <a:pt x="589" y="1619"/>
                      <a:pt x="116" y="2239"/>
                      <a:pt x="0" y="2869"/>
                    </a:cubicBezTo>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53"/>
              <p:cNvSpPr/>
              <p:nvPr/>
            </p:nvSpPr>
            <p:spPr>
              <a:xfrm>
                <a:off x="3028946" y="3009057"/>
                <a:ext cx="216450" cy="124911"/>
              </a:xfrm>
              <a:custGeom>
                <a:avLst/>
                <a:gdLst/>
                <a:ahLst/>
                <a:cxnLst/>
                <a:rect l="l" t="t" r="r" b="b"/>
                <a:pathLst>
                  <a:path w="4845" h="2796" extrusionOk="0">
                    <a:moveTo>
                      <a:pt x="4246" y="0"/>
                    </a:moveTo>
                    <a:lnTo>
                      <a:pt x="3625" y="368"/>
                    </a:lnTo>
                    <a:cubicBezTo>
                      <a:pt x="3316" y="247"/>
                      <a:pt x="3003" y="184"/>
                      <a:pt x="2710" y="184"/>
                    </a:cubicBezTo>
                    <a:cubicBezTo>
                      <a:pt x="2418" y="184"/>
                      <a:pt x="2144" y="247"/>
                      <a:pt x="1913" y="379"/>
                    </a:cubicBezTo>
                    <a:cubicBezTo>
                      <a:pt x="863" y="998"/>
                      <a:pt x="2754" y="1724"/>
                      <a:pt x="2228" y="2028"/>
                    </a:cubicBezTo>
                    <a:cubicBezTo>
                      <a:pt x="2163" y="2065"/>
                      <a:pt x="2087" y="2082"/>
                      <a:pt x="2005" y="2082"/>
                    </a:cubicBezTo>
                    <a:cubicBezTo>
                      <a:pt x="1874" y="2082"/>
                      <a:pt x="1729" y="2038"/>
                      <a:pt x="1587" y="1955"/>
                    </a:cubicBezTo>
                    <a:cubicBezTo>
                      <a:pt x="1272" y="1776"/>
                      <a:pt x="989" y="1408"/>
                      <a:pt x="947" y="1072"/>
                    </a:cubicBezTo>
                    <a:lnTo>
                      <a:pt x="74" y="1240"/>
                    </a:lnTo>
                    <a:cubicBezTo>
                      <a:pt x="127" y="1524"/>
                      <a:pt x="337" y="1829"/>
                      <a:pt x="652" y="2091"/>
                    </a:cubicBezTo>
                    <a:lnTo>
                      <a:pt x="1" y="2469"/>
                    </a:lnTo>
                    <a:lnTo>
                      <a:pt x="557" y="2795"/>
                    </a:lnTo>
                    <a:lnTo>
                      <a:pt x="1199" y="2427"/>
                    </a:lnTo>
                    <a:cubicBezTo>
                      <a:pt x="1536" y="2582"/>
                      <a:pt x="1904" y="2671"/>
                      <a:pt x="2255" y="2671"/>
                    </a:cubicBezTo>
                    <a:cubicBezTo>
                      <a:pt x="2548" y="2671"/>
                      <a:pt x="2829" y="2608"/>
                      <a:pt x="3069" y="2469"/>
                    </a:cubicBezTo>
                    <a:cubicBezTo>
                      <a:pt x="4141" y="1839"/>
                      <a:pt x="2270" y="1103"/>
                      <a:pt x="2785" y="809"/>
                    </a:cubicBezTo>
                    <a:cubicBezTo>
                      <a:pt x="2837" y="777"/>
                      <a:pt x="2901" y="762"/>
                      <a:pt x="2970" y="762"/>
                    </a:cubicBezTo>
                    <a:cubicBezTo>
                      <a:pt x="3081" y="762"/>
                      <a:pt x="3208" y="801"/>
                      <a:pt x="3331" y="872"/>
                    </a:cubicBezTo>
                    <a:cubicBezTo>
                      <a:pt x="3573" y="1009"/>
                      <a:pt x="3836" y="1313"/>
                      <a:pt x="3973" y="1598"/>
                    </a:cubicBezTo>
                    <a:lnTo>
                      <a:pt x="4844" y="1418"/>
                    </a:lnTo>
                    <a:cubicBezTo>
                      <a:pt x="4760" y="1177"/>
                      <a:pt x="4529" y="904"/>
                      <a:pt x="4204" y="683"/>
                    </a:cubicBezTo>
                    <a:lnTo>
                      <a:pt x="4813" y="326"/>
                    </a:lnTo>
                    <a:lnTo>
                      <a:pt x="42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53"/>
              <p:cNvSpPr/>
              <p:nvPr/>
            </p:nvSpPr>
            <p:spPr>
              <a:xfrm>
                <a:off x="2370377" y="3639926"/>
                <a:ext cx="582562" cy="238475"/>
              </a:xfrm>
              <a:custGeom>
                <a:avLst/>
                <a:gdLst/>
                <a:ahLst/>
                <a:cxnLst/>
                <a:rect l="l" t="t" r="r" b="b"/>
                <a:pathLst>
                  <a:path w="13040" h="5338" extrusionOk="0">
                    <a:moveTo>
                      <a:pt x="12" y="1"/>
                    </a:moveTo>
                    <a:lnTo>
                      <a:pt x="1" y="1545"/>
                    </a:lnTo>
                    <a:cubicBezTo>
                      <a:pt x="1" y="2511"/>
                      <a:pt x="642" y="3489"/>
                      <a:pt x="1924" y="4234"/>
                    </a:cubicBezTo>
                    <a:cubicBezTo>
                      <a:pt x="3200" y="4970"/>
                      <a:pt x="4871" y="5338"/>
                      <a:pt x="6539" y="5338"/>
                    </a:cubicBezTo>
                    <a:cubicBezTo>
                      <a:pt x="8207" y="5338"/>
                      <a:pt x="9872" y="4970"/>
                      <a:pt x="11138" y="4234"/>
                    </a:cubicBezTo>
                    <a:cubicBezTo>
                      <a:pt x="12399" y="3499"/>
                      <a:pt x="13029" y="2543"/>
                      <a:pt x="13029" y="1577"/>
                    </a:cubicBezTo>
                    <a:lnTo>
                      <a:pt x="13040" y="32"/>
                    </a:lnTo>
                    <a:cubicBezTo>
                      <a:pt x="10960" y="32"/>
                      <a:pt x="2249" y="1"/>
                      <a:pt x="12"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53"/>
              <p:cNvSpPr/>
              <p:nvPr/>
            </p:nvSpPr>
            <p:spPr>
              <a:xfrm>
                <a:off x="2342231" y="3471855"/>
                <a:ext cx="639344" cy="337073"/>
              </a:xfrm>
              <a:custGeom>
                <a:avLst/>
                <a:gdLst/>
                <a:ahLst/>
                <a:cxnLst/>
                <a:rect l="l" t="t" r="r" b="b"/>
                <a:pathLst>
                  <a:path w="14311" h="7545" extrusionOk="0">
                    <a:moveTo>
                      <a:pt x="7132" y="1"/>
                    </a:moveTo>
                    <a:cubicBezTo>
                      <a:pt x="5464" y="1"/>
                      <a:pt x="3799" y="368"/>
                      <a:pt x="2533" y="1104"/>
                    </a:cubicBezTo>
                    <a:cubicBezTo>
                      <a:pt x="0" y="2586"/>
                      <a:pt x="11" y="4970"/>
                      <a:pt x="2564" y="6441"/>
                    </a:cubicBezTo>
                    <a:cubicBezTo>
                      <a:pt x="3841" y="7177"/>
                      <a:pt x="5509" y="7545"/>
                      <a:pt x="7174" y="7545"/>
                    </a:cubicBezTo>
                    <a:cubicBezTo>
                      <a:pt x="8839" y="7545"/>
                      <a:pt x="10502" y="7177"/>
                      <a:pt x="11768" y="6441"/>
                    </a:cubicBezTo>
                    <a:cubicBezTo>
                      <a:pt x="14310" y="4970"/>
                      <a:pt x="14300" y="2575"/>
                      <a:pt x="11747" y="1104"/>
                    </a:cubicBezTo>
                    <a:cubicBezTo>
                      <a:pt x="10470" y="368"/>
                      <a:pt x="8800" y="1"/>
                      <a:pt x="7132" y="1"/>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53"/>
              <p:cNvSpPr/>
              <p:nvPr/>
            </p:nvSpPr>
            <p:spPr>
              <a:xfrm>
                <a:off x="2433772" y="3511482"/>
                <a:ext cx="456266" cy="142558"/>
              </a:xfrm>
              <a:custGeom>
                <a:avLst/>
                <a:gdLst/>
                <a:ahLst/>
                <a:cxnLst/>
                <a:rect l="l" t="t" r="r" b="b"/>
                <a:pathLst>
                  <a:path w="10213" h="3191" extrusionOk="0">
                    <a:moveTo>
                      <a:pt x="5096" y="0"/>
                    </a:moveTo>
                    <a:cubicBezTo>
                      <a:pt x="3818" y="0"/>
                      <a:pt x="2540" y="284"/>
                      <a:pt x="1566" y="847"/>
                    </a:cubicBezTo>
                    <a:cubicBezTo>
                      <a:pt x="473" y="1489"/>
                      <a:pt x="0" y="2339"/>
                      <a:pt x="148" y="3180"/>
                    </a:cubicBezTo>
                    <a:cubicBezTo>
                      <a:pt x="253" y="2539"/>
                      <a:pt x="725" y="1930"/>
                      <a:pt x="1566" y="1436"/>
                    </a:cubicBezTo>
                    <a:cubicBezTo>
                      <a:pt x="2538" y="874"/>
                      <a:pt x="3812" y="593"/>
                      <a:pt x="5087" y="593"/>
                    </a:cubicBezTo>
                    <a:cubicBezTo>
                      <a:pt x="6362" y="593"/>
                      <a:pt x="7639" y="874"/>
                      <a:pt x="8616" y="1436"/>
                    </a:cubicBezTo>
                    <a:cubicBezTo>
                      <a:pt x="9467" y="1930"/>
                      <a:pt x="9950" y="2549"/>
                      <a:pt x="10066" y="3191"/>
                    </a:cubicBezTo>
                    <a:cubicBezTo>
                      <a:pt x="10213" y="2360"/>
                      <a:pt x="9730" y="1489"/>
                      <a:pt x="8616" y="847"/>
                    </a:cubicBezTo>
                    <a:cubicBezTo>
                      <a:pt x="7641" y="281"/>
                      <a:pt x="6368" y="0"/>
                      <a:pt x="5096"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53"/>
              <p:cNvSpPr/>
              <p:nvPr/>
            </p:nvSpPr>
            <p:spPr>
              <a:xfrm>
                <a:off x="2440340" y="3537931"/>
                <a:ext cx="443131" cy="231685"/>
              </a:xfrm>
              <a:custGeom>
                <a:avLst/>
                <a:gdLst/>
                <a:ahLst/>
                <a:cxnLst/>
                <a:rect l="l" t="t" r="r" b="b"/>
                <a:pathLst>
                  <a:path w="9919" h="5186" extrusionOk="0">
                    <a:moveTo>
                      <a:pt x="4940" y="1"/>
                    </a:moveTo>
                    <a:cubicBezTo>
                      <a:pt x="3665" y="1"/>
                      <a:pt x="2391" y="282"/>
                      <a:pt x="1419" y="844"/>
                    </a:cubicBezTo>
                    <a:cubicBezTo>
                      <a:pt x="578" y="1338"/>
                      <a:pt x="106" y="1947"/>
                      <a:pt x="1" y="2588"/>
                    </a:cubicBezTo>
                    <a:cubicBezTo>
                      <a:pt x="106" y="3229"/>
                      <a:pt x="589" y="3849"/>
                      <a:pt x="1440" y="4343"/>
                    </a:cubicBezTo>
                    <a:cubicBezTo>
                      <a:pt x="2417" y="4905"/>
                      <a:pt x="3696" y="5186"/>
                      <a:pt x="4973" y="5186"/>
                    </a:cubicBezTo>
                    <a:cubicBezTo>
                      <a:pt x="6249" y="5186"/>
                      <a:pt x="7523" y="4905"/>
                      <a:pt x="8490" y="4343"/>
                    </a:cubicBezTo>
                    <a:cubicBezTo>
                      <a:pt x="9331" y="3849"/>
                      <a:pt x="9803" y="3239"/>
                      <a:pt x="9919" y="2599"/>
                    </a:cubicBezTo>
                    <a:cubicBezTo>
                      <a:pt x="9803" y="1957"/>
                      <a:pt x="9320" y="1338"/>
                      <a:pt x="8469" y="844"/>
                    </a:cubicBezTo>
                    <a:cubicBezTo>
                      <a:pt x="7492" y="282"/>
                      <a:pt x="6215" y="1"/>
                      <a:pt x="49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53"/>
              <p:cNvSpPr/>
              <p:nvPr/>
            </p:nvSpPr>
            <p:spPr>
              <a:xfrm>
                <a:off x="2433772" y="3498616"/>
                <a:ext cx="456266" cy="283552"/>
              </a:xfrm>
              <a:custGeom>
                <a:avLst/>
                <a:gdLst/>
                <a:ahLst/>
                <a:cxnLst/>
                <a:rect l="l" t="t" r="r" b="b"/>
                <a:pathLst>
                  <a:path w="10213" h="6347" fill="none" extrusionOk="0">
                    <a:moveTo>
                      <a:pt x="10066" y="3479"/>
                    </a:moveTo>
                    <a:cubicBezTo>
                      <a:pt x="10213" y="2648"/>
                      <a:pt x="9730" y="1777"/>
                      <a:pt x="8616" y="1135"/>
                    </a:cubicBezTo>
                    <a:cubicBezTo>
                      <a:pt x="6662" y="1"/>
                      <a:pt x="3510" y="12"/>
                      <a:pt x="1566" y="1135"/>
                    </a:cubicBezTo>
                    <a:cubicBezTo>
                      <a:pt x="473" y="1777"/>
                      <a:pt x="0" y="2627"/>
                      <a:pt x="148" y="3468"/>
                    </a:cubicBezTo>
                    <a:cubicBezTo>
                      <a:pt x="253" y="4109"/>
                      <a:pt x="736" y="4729"/>
                      <a:pt x="1587" y="5223"/>
                    </a:cubicBezTo>
                    <a:cubicBezTo>
                      <a:pt x="3541" y="6347"/>
                      <a:pt x="6704" y="6347"/>
                      <a:pt x="8637" y="5223"/>
                    </a:cubicBezTo>
                    <a:cubicBezTo>
                      <a:pt x="9478" y="4729"/>
                      <a:pt x="9950" y="4119"/>
                      <a:pt x="10066" y="3479"/>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53"/>
              <p:cNvSpPr/>
              <p:nvPr/>
            </p:nvSpPr>
            <p:spPr>
              <a:xfrm>
                <a:off x="2440340" y="3525377"/>
                <a:ext cx="443131" cy="129111"/>
              </a:xfrm>
              <a:custGeom>
                <a:avLst/>
                <a:gdLst/>
                <a:ahLst/>
                <a:cxnLst/>
                <a:rect l="l" t="t" r="r" b="b"/>
                <a:pathLst>
                  <a:path w="9919" h="2890" fill="none" extrusionOk="0">
                    <a:moveTo>
                      <a:pt x="9919" y="2890"/>
                    </a:moveTo>
                    <a:lnTo>
                      <a:pt x="9919" y="2880"/>
                    </a:lnTo>
                    <a:cubicBezTo>
                      <a:pt x="9803" y="2238"/>
                      <a:pt x="9320" y="1619"/>
                      <a:pt x="8469" y="1125"/>
                    </a:cubicBezTo>
                    <a:cubicBezTo>
                      <a:pt x="6515" y="1"/>
                      <a:pt x="3363" y="1"/>
                      <a:pt x="1419" y="1125"/>
                    </a:cubicBezTo>
                    <a:cubicBezTo>
                      <a:pt x="578" y="1619"/>
                      <a:pt x="106" y="2228"/>
                      <a:pt x="1" y="2869"/>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53"/>
              <p:cNvSpPr/>
              <p:nvPr/>
            </p:nvSpPr>
            <p:spPr>
              <a:xfrm>
                <a:off x="2553459" y="3584974"/>
                <a:ext cx="216450" cy="124911"/>
              </a:xfrm>
              <a:custGeom>
                <a:avLst/>
                <a:gdLst/>
                <a:ahLst/>
                <a:cxnLst/>
                <a:rect l="l" t="t" r="r" b="b"/>
                <a:pathLst>
                  <a:path w="4845" h="2796" extrusionOk="0">
                    <a:moveTo>
                      <a:pt x="4245" y="1"/>
                    </a:moveTo>
                    <a:lnTo>
                      <a:pt x="3626" y="358"/>
                    </a:lnTo>
                    <a:cubicBezTo>
                      <a:pt x="3322" y="240"/>
                      <a:pt x="3016" y="180"/>
                      <a:pt x="2729" y="180"/>
                    </a:cubicBezTo>
                    <a:cubicBezTo>
                      <a:pt x="2431" y="180"/>
                      <a:pt x="2154" y="245"/>
                      <a:pt x="1923" y="379"/>
                    </a:cubicBezTo>
                    <a:cubicBezTo>
                      <a:pt x="873" y="988"/>
                      <a:pt x="2764" y="1714"/>
                      <a:pt x="2239" y="2018"/>
                    </a:cubicBezTo>
                    <a:cubicBezTo>
                      <a:pt x="2167" y="2060"/>
                      <a:pt x="2088" y="2080"/>
                      <a:pt x="2003" y="2080"/>
                    </a:cubicBezTo>
                    <a:cubicBezTo>
                      <a:pt x="1874" y="2080"/>
                      <a:pt x="1733" y="2034"/>
                      <a:pt x="1587" y="1945"/>
                    </a:cubicBezTo>
                    <a:cubicBezTo>
                      <a:pt x="1272" y="1766"/>
                      <a:pt x="999" y="1399"/>
                      <a:pt x="957" y="1073"/>
                    </a:cubicBezTo>
                    <a:lnTo>
                      <a:pt x="84" y="1241"/>
                    </a:lnTo>
                    <a:cubicBezTo>
                      <a:pt x="126" y="1525"/>
                      <a:pt x="336" y="1829"/>
                      <a:pt x="663" y="2081"/>
                    </a:cubicBezTo>
                    <a:lnTo>
                      <a:pt x="0" y="2470"/>
                    </a:lnTo>
                    <a:lnTo>
                      <a:pt x="568" y="2796"/>
                    </a:lnTo>
                    <a:lnTo>
                      <a:pt x="1209" y="2417"/>
                    </a:lnTo>
                    <a:cubicBezTo>
                      <a:pt x="1546" y="2572"/>
                      <a:pt x="1911" y="2661"/>
                      <a:pt x="2259" y="2661"/>
                    </a:cubicBezTo>
                    <a:cubicBezTo>
                      <a:pt x="2550" y="2661"/>
                      <a:pt x="2829" y="2599"/>
                      <a:pt x="3068" y="2459"/>
                    </a:cubicBezTo>
                    <a:cubicBezTo>
                      <a:pt x="4140" y="1840"/>
                      <a:pt x="2270" y="1094"/>
                      <a:pt x="2785" y="799"/>
                    </a:cubicBezTo>
                    <a:cubicBezTo>
                      <a:pt x="2841" y="767"/>
                      <a:pt x="2905" y="752"/>
                      <a:pt x="2974" y="752"/>
                    </a:cubicBezTo>
                    <a:cubicBezTo>
                      <a:pt x="3085" y="752"/>
                      <a:pt x="3208" y="791"/>
                      <a:pt x="3331" y="862"/>
                    </a:cubicBezTo>
                    <a:cubicBezTo>
                      <a:pt x="3573" y="999"/>
                      <a:pt x="3846" y="1304"/>
                      <a:pt x="3972" y="1598"/>
                    </a:cubicBezTo>
                    <a:lnTo>
                      <a:pt x="4844" y="1420"/>
                    </a:lnTo>
                    <a:cubicBezTo>
                      <a:pt x="4760" y="1178"/>
                      <a:pt x="4529" y="904"/>
                      <a:pt x="4214" y="673"/>
                    </a:cubicBezTo>
                    <a:lnTo>
                      <a:pt x="4812" y="327"/>
                    </a:lnTo>
                    <a:lnTo>
                      <a:pt x="4245" y="1"/>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53"/>
              <p:cNvSpPr/>
              <p:nvPr/>
            </p:nvSpPr>
            <p:spPr>
              <a:xfrm>
                <a:off x="2370377" y="3541371"/>
                <a:ext cx="582562" cy="238475"/>
              </a:xfrm>
              <a:custGeom>
                <a:avLst/>
                <a:gdLst/>
                <a:ahLst/>
                <a:cxnLst/>
                <a:rect l="l" t="t" r="r" b="b"/>
                <a:pathLst>
                  <a:path w="13040" h="5338" extrusionOk="0">
                    <a:moveTo>
                      <a:pt x="12" y="0"/>
                    </a:moveTo>
                    <a:lnTo>
                      <a:pt x="1" y="1544"/>
                    </a:lnTo>
                    <a:cubicBezTo>
                      <a:pt x="1" y="2522"/>
                      <a:pt x="642" y="3488"/>
                      <a:pt x="1924" y="4234"/>
                    </a:cubicBezTo>
                    <a:cubicBezTo>
                      <a:pt x="3200" y="4969"/>
                      <a:pt x="4871" y="5337"/>
                      <a:pt x="6539" y="5337"/>
                    </a:cubicBezTo>
                    <a:cubicBezTo>
                      <a:pt x="8207" y="5337"/>
                      <a:pt x="9872" y="4969"/>
                      <a:pt x="11138" y="4234"/>
                    </a:cubicBezTo>
                    <a:cubicBezTo>
                      <a:pt x="12399" y="3498"/>
                      <a:pt x="13029" y="2543"/>
                      <a:pt x="13029" y="1586"/>
                    </a:cubicBezTo>
                    <a:lnTo>
                      <a:pt x="13040" y="31"/>
                    </a:lnTo>
                    <a:cubicBezTo>
                      <a:pt x="10960" y="31"/>
                      <a:pt x="2249" y="0"/>
                      <a:pt x="12"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53"/>
              <p:cNvSpPr/>
              <p:nvPr/>
            </p:nvSpPr>
            <p:spPr>
              <a:xfrm>
                <a:off x="2342231" y="3373434"/>
                <a:ext cx="639344" cy="337430"/>
              </a:xfrm>
              <a:custGeom>
                <a:avLst/>
                <a:gdLst/>
                <a:ahLst/>
                <a:cxnLst/>
                <a:rect l="l" t="t" r="r" b="b"/>
                <a:pathLst>
                  <a:path w="14311" h="7553" extrusionOk="0">
                    <a:moveTo>
                      <a:pt x="7132" y="0"/>
                    </a:moveTo>
                    <a:cubicBezTo>
                      <a:pt x="5464" y="0"/>
                      <a:pt x="3799" y="371"/>
                      <a:pt x="2533" y="1111"/>
                    </a:cubicBezTo>
                    <a:cubicBezTo>
                      <a:pt x="0" y="2582"/>
                      <a:pt x="11" y="4967"/>
                      <a:pt x="2564" y="6449"/>
                    </a:cubicBezTo>
                    <a:cubicBezTo>
                      <a:pt x="3841" y="7184"/>
                      <a:pt x="5509" y="7552"/>
                      <a:pt x="7174" y="7552"/>
                    </a:cubicBezTo>
                    <a:cubicBezTo>
                      <a:pt x="8839" y="7552"/>
                      <a:pt x="10502" y="7184"/>
                      <a:pt x="11768" y="6449"/>
                    </a:cubicBezTo>
                    <a:cubicBezTo>
                      <a:pt x="14310" y="4967"/>
                      <a:pt x="14300" y="2582"/>
                      <a:pt x="11747" y="1111"/>
                    </a:cubicBezTo>
                    <a:cubicBezTo>
                      <a:pt x="10470" y="371"/>
                      <a:pt x="8800" y="0"/>
                      <a:pt x="7132" y="0"/>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53"/>
              <p:cNvSpPr/>
              <p:nvPr/>
            </p:nvSpPr>
            <p:spPr>
              <a:xfrm>
                <a:off x="2433772" y="3413106"/>
                <a:ext cx="456266" cy="142826"/>
              </a:xfrm>
              <a:custGeom>
                <a:avLst/>
                <a:gdLst/>
                <a:ahLst/>
                <a:cxnLst/>
                <a:rect l="l" t="t" r="r" b="b"/>
                <a:pathLst>
                  <a:path w="10213" h="3197" extrusionOk="0">
                    <a:moveTo>
                      <a:pt x="5087" y="0"/>
                    </a:moveTo>
                    <a:cubicBezTo>
                      <a:pt x="3812" y="0"/>
                      <a:pt x="2538" y="281"/>
                      <a:pt x="1566" y="843"/>
                    </a:cubicBezTo>
                    <a:cubicBezTo>
                      <a:pt x="473" y="1484"/>
                      <a:pt x="0" y="2346"/>
                      <a:pt x="148" y="3175"/>
                    </a:cubicBezTo>
                    <a:cubicBezTo>
                      <a:pt x="253" y="2545"/>
                      <a:pt x="725" y="1926"/>
                      <a:pt x="1566" y="1442"/>
                    </a:cubicBezTo>
                    <a:cubicBezTo>
                      <a:pt x="2538" y="875"/>
                      <a:pt x="3812" y="591"/>
                      <a:pt x="5087" y="591"/>
                    </a:cubicBezTo>
                    <a:cubicBezTo>
                      <a:pt x="6362" y="591"/>
                      <a:pt x="7639" y="875"/>
                      <a:pt x="8616" y="1442"/>
                    </a:cubicBezTo>
                    <a:cubicBezTo>
                      <a:pt x="9467" y="1936"/>
                      <a:pt x="9950" y="2556"/>
                      <a:pt x="10066" y="3196"/>
                    </a:cubicBezTo>
                    <a:cubicBezTo>
                      <a:pt x="10213" y="2356"/>
                      <a:pt x="9730" y="1484"/>
                      <a:pt x="8616" y="843"/>
                    </a:cubicBezTo>
                    <a:cubicBezTo>
                      <a:pt x="7639" y="281"/>
                      <a:pt x="6362" y="0"/>
                      <a:pt x="5087"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53"/>
              <p:cNvSpPr/>
              <p:nvPr/>
            </p:nvSpPr>
            <p:spPr>
              <a:xfrm>
                <a:off x="2440340" y="3439510"/>
                <a:ext cx="443131" cy="231551"/>
              </a:xfrm>
              <a:custGeom>
                <a:avLst/>
                <a:gdLst/>
                <a:ahLst/>
                <a:cxnLst/>
                <a:rect l="l" t="t" r="r" b="b"/>
                <a:pathLst>
                  <a:path w="9919" h="5183" extrusionOk="0">
                    <a:moveTo>
                      <a:pt x="4940" y="0"/>
                    </a:moveTo>
                    <a:cubicBezTo>
                      <a:pt x="3665" y="0"/>
                      <a:pt x="2391" y="284"/>
                      <a:pt x="1419" y="851"/>
                    </a:cubicBezTo>
                    <a:cubicBezTo>
                      <a:pt x="578" y="1335"/>
                      <a:pt x="106" y="1954"/>
                      <a:pt x="1" y="2584"/>
                    </a:cubicBezTo>
                    <a:cubicBezTo>
                      <a:pt x="106" y="3226"/>
                      <a:pt x="589" y="3856"/>
                      <a:pt x="1440" y="4339"/>
                    </a:cubicBezTo>
                    <a:cubicBezTo>
                      <a:pt x="2417" y="4901"/>
                      <a:pt x="3696" y="5182"/>
                      <a:pt x="4973" y="5182"/>
                    </a:cubicBezTo>
                    <a:cubicBezTo>
                      <a:pt x="6249" y="5182"/>
                      <a:pt x="7523" y="4901"/>
                      <a:pt x="8490" y="4339"/>
                    </a:cubicBezTo>
                    <a:cubicBezTo>
                      <a:pt x="9331" y="3856"/>
                      <a:pt x="9803" y="3236"/>
                      <a:pt x="9919" y="2605"/>
                    </a:cubicBezTo>
                    <a:cubicBezTo>
                      <a:pt x="9803" y="1965"/>
                      <a:pt x="9320" y="1345"/>
                      <a:pt x="8469" y="851"/>
                    </a:cubicBezTo>
                    <a:cubicBezTo>
                      <a:pt x="7492" y="284"/>
                      <a:pt x="6215" y="0"/>
                      <a:pt x="49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53"/>
              <p:cNvSpPr/>
              <p:nvPr/>
            </p:nvSpPr>
            <p:spPr>
              <a:xfrm>
                <a:off x="2433772" y="3400552"/>
                <a:ext cx="456266" cy="283061"/>
              </a:xfrm>
              <a:custGeom>
                <a:avLst/>
                <a:gdLst/>
                <a:ahLst/>
                <a:cxnLst/>
                <a:rect l="l" t="t" r="r" b="b"/>
                <a:pathLst>
                  <a:path w="10213" h="6336" fill="none" extrusionOk="0">
                    <a:moveTo>
                      <a:pt x="10066" y="3477"/>
                    </a:moveTo>
                    <a:cubicBezTo>
                      <a:pt x="10213" y="2637"/>
                      <a:pt x="9730" y="1765"/>
                      <a:pt x="8616" y="1124"/>
                    </a:cubicBezTo>
                    <a:cubicBezTo>
                      <a:pt x="6662" y="0"/>
                      <a:pt x="3510" y="0"/>
                      <a:pt x="1566" y="1124"/>
                    </a:cubicBezTo>
                    <a:cubicBezTo>
                      <a:pt x="473" y="1765"/>
                      <a:pt x="0" y="2627"/>
                      <a:pt x="148" y="3456"/>
                    </a:cubicBezTo>
                    <a:cubicBezTo>
                      <a:pt x="253" y="4098"/>
                      <a:pt x="736" y="4728"/>
                      <a:pt x="1587" y="5211"/>
                    </a:cubicBezTo>
                    <a:cubicBezTo>
                      <a:pt x="3541" y="6335"/>
                      <a:pt x="6704" y="6335"/>
                      <a:pt x="8637" y="5211"/>
                    </a:cubicBezTo>
                    <a:cubicBezTo>
                      <a:pt x="9478" y="4728"/>
                      <a:pt x="9950" y="4108"/>
                      <a:pt x="10066" y="3477"/>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53"/>
              <p:cNvSpPr/>
              <p:nvPr/>
            </p:nvSpPr>
            <p:spPr>
              <a:xfrm>
                <a:off x="2440340" y="3426822"/>
                <a:ext cx="443131" cy="129602"/>
              </a:xfrm>
              <a:custGeom>
                <a:avLst/>
                <a:gdLst/>
                <a:ahLst/>
                <a:cxnLst/>
                <a:rect l="l" t="t" r="r" b="b"/>
                <a:pathLst>
                  <a:path w="9919" h="2901" fill="none" extrusionOk="0">
                    <a:moveTo>
                      <a:pt x="9919" y="2900"/>
                    </a:moveTo>
                    <a:lnTo>
                      <a:pt x="9919" y="2889"/>
                    </a:lnTo>
                    <a:cubicBezTo>
                      <a:pt x="9803" y="2249"/>
                      <a:pt x="9320" y="1629"/>
                      <a:pt x="8469" y="1135"/>
                    </a:cubicBezTo>
                    <a:cubicBezTo>
                      <a:pt x="6515" y="1"/>
                      <a:pt x="3363" y="1"/>
                      <a:pt x="1419" y="1135"/>
                    </a:cubicBezTo>
                    <a:cubicBezTo>
                      <a:pt x="578" y="1619"/>
                      <a:pt x="106" y="2238"/>
                      <a:pt x="1" y="2868"/>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53"/>
              <p:cNvSpPr/>
              <p:nvPr/>
            </p:nvSpPr>
            <p:spPr>
              <a:xfrm>
                <a:off x="2553459" y="3486419"/>
                <a:ext cx="216450" cy="124911"/>
              </a:xfrm>
              <a:custGeom>
                <a:avLst/>
                <a:gdLst/>
                <a:ahLst/>
                <a:cxnLst/>
                <a:rect l="l" t="t" r="r" b="b"/>
                <a:pathLst>
                  <a:path w="4845" h="2796" extrusionOk="0">
                    <a:moveTo>
                      <a:pt x="4245" y="0"/>
                    </a:moveTo>
                    <a:lnTo>
                      <a:pt x="3626" y="369"/>
                    </a:lnTo>
                    <a:cubicBezTo>
                      <a:pt x="3315" y="248"/>
                      <a:pt x="3003" y="185"/>
                      <a:pt x="2711" y="185"/>
                    </a:cubicBezTo>
                    <a:cubicBezTo>
                      <a:pt x="2420" y="185"/>
                      <a:pt x="2149" y="248"/>
                      <a:pt x="1923" y="379"/>
                    </a:cubicBezTo>
                    <a:cubicBezTo>
                      <a:pt x="873" y="999"/>
                      <a:pt x="2764" y="1724"/>
                      <a:pt x="2239" y="2029"/>
                    </a:cubicBezTo>
                    <a:cubicBezTo>
                      <a:pt x="2169" y="2065"/>
                      <a:pt x="2092" y="2083"/>
                      <a:pt x="2010" y="2083"/>
                    </a:cubicBezTo>
                    <a:cubicBezTo>
                      <a:pt x="1879" y="2083"/>
                      <a:pt x="1735" y="2039"/>
                      <a:pt x="1587" y="1955"/>
                    </a:cubicBezTo>
                    <a:cubicBezTo>
                      <a:pt x="1272" y="1777"/>
                      <a:pt x="999" y="1408"/>
                      <a:pt x="957" y="1072"/>
                    </a:cubicBezTo>
                    <a:lnTo>
                      <a:pt x="84" y="1240"/>
                    </a:lnTo>
                    <a:cubicBezTo>
                      <a:pt x="126" y="1524"/>
                      <a:pt x="336" y="1829"/>
                      <a:pt x="663" y="2092"/>
                    </a:cubicBezTo>
                    <a:lnTo>
                      <a:pt x="0" y="2470"/>
                    </a:lnTo>
                    <a:lnTo>
                      <a:pt x="568" y="2795"/>
                    </a:lnTo>
                    <a:lnTo>
                      <a:pt x="1209" y="2428"/>
                    </a:lnTo>
                    <a:cubicBezTo>
                      <a:pt x="1546" y="2582"/>
                      <a:pt x="1911" y="2671"/>
                      <a:pt x="2259" y="2671"/>
                    </a:cubicBezTo>
                    <a:cubicBezTo>
                      <a:pt x="2550" y="2671"/>
                      <a:pt x="2829" y="2609"/>
                      <a:pt x="3068" y="2470"/>
                    </a:cubicBezTo>
                    <a:cubicBezTo>
                      <a:pt x="4140" y="1840"/>
                      <a:pt x="2270" y="1104"/>
                      <a:pt x="2785" y="810"/>
                    </a:cubicBezTo>
                    <a:cubicBezTo>
                      <a:pt x="2842" y="778"/>
                      <a:pt x="2906" y="762"/>
                      <a:pt x="2975" y="762"/>
                    </a:cubicBezTo>
                    <a:cubicBezTo>
                      <a:pt x="3085" y="762"/>
                      <a:pt x="3208" y="802"/>
                      <a:pt x="3331" y="873"/>
                    </a:cubicBezTo>
                    <a:cubicBezTo>
                      <a:pt x="3573" y="1009"/>
                      <a:pt x="3846" y="1314"/>
                      <a:pt x="3972" y="1597"/>
                    </a:cubicBezTo>
                    <a:lnTo>
                      <a:pt x="4844" y="1419"/>
                    </a:lnTo>
                    <a:cubicBezTo>
                      <a:pt x="4760" y="1177"/>
                      <a:pt x="4529" y="904"/>
                      <a:pt x="4214" y="673"/>
                    </a:cubicBezTo>
                    <a:lnTo>
                      <a:pt x="4812" y="327"/>
                    </a:lnTo>
                    <a:lnTo>
                      <a:pt x="4245" y="0"/>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53"/>
              <p:cNvSpPr/>
              <p:nvPr/>
            </p:nvSpPr>
            <p:spPr>
              <a:xfrm>
                <a:off x="2370377" y="3442771"/>
                <a:ext cx="582562" cy="238922"/>
              </a:xfrm>
              <a:custGeom>
                <a:avLst/>
                <a:gdLst/>
                <a:ahLst/>
                <a:cxnLst/>
                <a:rect l="l" t="t" r="r" b="b"/>
                <a:pathLst>
                  <a:path w="13040" h="5348" extrusionOk="0">
                    <a:moveTo>
                      <a:pt x="12" y="1"/>
                    </a:moveTo>
                    <a:lnTo>
                      <a:pt x="1" y="1556"/>
                    </a:lnTo>
                    <a:cubicBezTo>
                      <a:pt x="1" y="2522"/>
                      <a:pt x="642" y="3499"/>
                      <a:pt x="1924" y="4245"/>
                    </a:cubicBezTo>
                    <a:cubicBezTo>
                      <a:pt x="3198" y="4980"/>
                      <a:pt x="4865" y="5347"/>
                      <a:pt x="6529" y="5347"/>
                    </a:cubicBezTo>
                    <a:cubicBezTo>
                      <a:pt x="8200" y="5347"/>
                      <a:pt x="9870" y="4977"/>
                      <a:pt x="11138" y="4235"/>
                    </a:cubicBezTo>
                    <a:cubicBezTo>
                      <a:pt x="12399" y="3510"/>
                      <a:pt x="13029" y="2543"/>
                      <a:pt x="13029" y="1587"/>
                    </a:cubicBezTo>
                    <a:lnTo>
                      <a:pt x="13040" y="43"/>
                    </a:lnTo>
                    <a:cubicBezTo>
                      <a:pt x="10960" y="43"/>
                      <a:pt x="2249" y="1"/>
                      <a:pt x="12"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53"/>
              <p:cNvSpPr/>
              <p:nvPr/>
            </p:nvSpPr>
            <p:spPr>
              <a:xfrm>
                <a:off x="2342231" y="3275192"/>
                <a:ext cx="639344" cy="337073"/>
              </a:xfrm>
              <a:custGeom>
                <a:avLst/>
                <a:gdLst/>
                <a:ahLst/>
                <a:cxnLst/>
                <a:rect l="l" t="t" r="r" b="b"/>
                <a:pathLst>
                  <a:path w="14311" h="7545" extrusionOk="0">
                    <a:moveTo>
                      <a:pt x="7132" y="1"/>
                    </a:moveTo>
                    <a:cubicBezTo>
                      <a:pt x="5464" y="1"/>
                      <a:pt x="3799" y="369"/>
                      <a:pt x="2533" y="1104"/>
                    </a:cubicBezTo>
                    <a:cubicBezTo>
                      <a:pt x="0" y="2575"/>
                      <a:pt x="11" y="4971"/>
                      <a:pt x="2564" y="6441"/>
                    </a:cubicBezTo>
                    <a:cubicBezTo>
                      <a:pt x="3841" y="7177"/>
                      <a:pt x="5509" y="7545"/>
                      <a:pt x="7174" y="7545"/>
                    </a:cubicBezTo>
                    <a:cubicBezTo>
                      <a:pt x="8839" y="7545"/>
                      <a:pt x="10502" y="7177"/>
                      <a:pt x="11768" y="6441"/>
                    </a:cubicBezTo>
                    <a:cubicBezTo>
                      <a:pt x="14310" y="4971"/>
                      <a:pt x="14300" y="2575"/>
                      <a:pt x="11747" y="1104"/>
                    </a:cubicBezTo>
                    <a:cubicBezTo>
                      <a:pt x="10470" y="369"/>
                      <a:pt x="8800" y="1"/>
                      <a:pt x="713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53"/>
              <p:cNvSpPr/>
              <p:nvPr/>
            </p:nvSpPr>
            <p:spPr>
              <a:xfrm>
                <a:off x="2433772" y="3314640"/>
                <a:ext cx="456266" cy="142737"/>
              </a:xfrm>
              <a:custGeom>
                <a:avLst/>
                <a:gdLst/>
                <a:ahLst/>
                <a:cxnLst/>
                <a:rect l="l" t="t" r="r" b="b"/>
                <a:pathLst>
                  <a:path w="10213" h="3195" extrusionOk="0">
                    <a:moveTo>
                      <a:pt x="5087" y="0"/>
                    </a:moveTo>
                    <a:cubicBezTo>
                      <a:pt x="3812" y="0"/>
                      <a:pt x="2538" y="284"/>
                      <a:pt x="1566" y="851"/>
                    </a:cubicBezTo>
                    <a:cubicBezTo>
                      <a:pt x="473" y="1482"/>
                      <a:pt x="0" y="2343"/>
                      <a:pt x="148" y="3184"/>
                    </a:cubicBezTo>
                    <a:cubicBezTo>
                      <a:pt x="253" y="2543"/>
                      <a:pt x="725" y="1923"/>
                      <a:pt x="1566" y="1440"/>
                    </a:cubicBezTo>
                    <a:cubicBezTo>
                      <a:pt x="2538" y="877"/>
                      <a:pt x="3812" y="596"/>
                      <a:pt x="5087" y="596"/>
                    </a:cubicBezTo>
                    <a:cubicBezTo>
                      <a:pt x="6362" y="596"/>
                      <a:pt x="7639" y="877"/>
                      <a:pt x="8616" y="1440"/>
                    </a:cubicBezTo>
                    <a:cubicBezTo>
                      <a:pt x="9467" y="1933"/>
                      <a:pt x="9950" y="2554"/>
                      <a:pt x="10066" y="3194"/>
                    </a:cubicBezTo>
                    <a:cubicBezTo>
                      <a:pt x="10213" y="2364"/>
                      <a:pt x="9730" y="1492"/>
                      <a:pt x="8616" y="851"/>
                    </a:cubicBezTo>
                    <a:cubicBezTo>
                      <a:pt x="7639" y="284"/>
                      <a:pt x="6362" y="0"/>
                      <a:pt x="50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53"/>
              <p:cNvSpPr/>
              <p:nvPr/>
            </p:nvSpPr>
            <p:spPr>
              <a:xfrm>
                <a:off x="2440340" y="3341267"/>
                <a:ext cx="443131" cy="231595"/>
              </a:xfrm>
              <a:custGeom>
                <a:avLst/>
                <a:gdLst/>
                <a:ahLst/>
                <a:cxnLst/>
                <a:rect l="l" t="t" r="r" b="b"/>
                <a:pathLst>
                  <a:path w="9919" h="5184" extrusionOk="0">
                    <a:moveTo>
                      <a:pt x="4940" y="0"/>
                    </a:moveTo>
                    <a:cubicBezTo>
                      <a:pt x="3665" y="0"/>
                      <a:pt x="2391" y="281"/>
                      <a:pt x="1419" y="844"/>
                    </a:cubicBezTo>
                    <a:cubicBezTo>
                      <a:pt x="578" y="1327"/>
                      <a:pt x="106" y="1947"/>
                      <a:pt x="1" y="2588"/>
                    </a:cubicBezTo>
                    <a:cubicBezTo>
                      <a:pt x="106" y="3228"/>
                      <a:pt x="589" y="3849"/>
                      <a:pt x="1440" y="4332"/>
                    </a:cubicBezTo>
                    <a:cubicBezTo>
                      <a:pt x="2417" y="4899"/>
                      <a:pt x="3696" y="5183"/>
                      <a:pt x="4973" y="5183"/>
                    </a:cubicBezTo>
                    <a:cubicBezTo>
                      <a:pt x="6249" y="5183"/>
                      <a:pt x="7523" y="4899"/>
                      <a:pt x="8490" y="4332"/>
                    </a:cubicBezTo>
                    <a:cubicBezTo>
                      <a:pt x="9331" y="3849"/>
                      <a:pt x="9803" y="3239"/>
                      <a:pt x="9919" y="2598"/>
                    </a:cubicBezTo>
                    <a:cubicBezTo>
                      <a:pt x="9803" y="1958"/>
                      <a:pt x="9320" y="1337"/>
                      <a:pt x="8469" y="844"/>
                    </a:cubicBezTo>
                    <a:cubicBezTo>
                      <a:pt x="7492" y="281"/>
                      <a:pt x="6215" y="0"/>
                      <a:pt x="49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53"/>
              <p:cNvSpPr/>
              <p:nvPr/>
            </p:nvSpPr>
            <p:spPr>
              <a:xfrm>
                <a:off x="2433772" y="3301952"/>
                <a:ext cx="456266" cy="283552"/>
              </a:xfrm>
              <a:custGeom>
                <a:avLst/>
                <a:gdLst/>
                <a:ahLst/>
                <a:cxnLst/>
                <a:rect l="l" t="t" r="r" b="b"/>
                <a:pathLst>
                  <a:path w="10213" h="6347" fill="none" extrusionOk="0">
                    <a:moveTo>
                      <a:pt x="10066" y="3478"/>
                    </a:moveTo>
                    <a:cubicBezTo>
                      <a:pt x="10213" y="2648"/>
                      <a:pt x="9730" y="1776"/>
                      <a:pt x="8616" y="1135"/>
                    </a:cubicBezTo>
                    <a:cubicBezTo>
                      <a:pt x="6662" y="1"/>
                      <a:pt x="3510" y="1"/>
                      <a:pt x="1566" y="1135"/>
                    </a:cubicBezTo>
                    <a:cubicBezTo>
                      <a:pt x="473" y="1766"/>
                      <a:pt x="0" y="2627"/>
                      <a:pt x="148" y="3468"/>
                    </a:cubicBezTo>
                    <a:cubicBezTo>
                      <a:pt x="253" y="4108"/>
                      <a:pt x="736" y="4729"/>
                      <a:pt x="1587" y="5212"/>
                    </a:cubicBezTo>
                    <a:cubicBezTo>
                      <a:pt x="3541" y="6347"/>
                      <a:pt x="6704" y="6347"/>
                      <a:pt x="8637" y="5212"/>
                    </a:cubicBezTo>
                    <a:cubicBezTo>
                      <a:pt x="9478" y="4729"/>
                      <a:pt x="9950" y="4119"/>
                      <a:pt x="10066" y="3478"/>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53"/>
              <p:cNvSpPr/>
              <p:nvPr/>
            </p:nvSpPr>
            <p:spPr>
              <a:xfrm>
                <a:off x="2440340" y="3328713"/>
                <a:ext cx="443131" cy="129111"/>
              </a:xfrm>
              <a:custGeom>
                <a:avLst/>
                <a:gdLst/>
                <a:ahLst/>
                <a:cxnLst/>
                <a:rect l="l" t="t" r="r" b="b"/>
                <a:pathLst>
                  <a:path w="9919" h="2890" fill="none" extrusionOk="0">
                    <a:moveTo>
                      <a:pt x="9919" y="2890"/>
                    </a:moveTo>
                    <a:lnTo>
                      <a:pt x="9919" y="2879"/>
                    </a:lnTo>
                    <a:cubicBezTo>
                      <a:pt x="9803" y="2239"/>
                      <a:pt x="9320" y="1618"/>
                      <a:pt x="8469" y="1125"/>
                    </a:cubicBezTo>
                    <a:cubicBezTo>
                      <a:pt x="6515" y="0"/>
                      <a:pt x="3363" y="0"/>
                      <a:pt x="1419" y="1125"/>
                    </a:cubicBezTo>
                    <a:cubicBezTo>
                      <a:pt x="578" y="1608"/>
                      <a:pt x="106" y="2228"/>
                      <a:pt x="1" y="2869"/>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53"/>
              <p:cNvSpPr/>
              <p:nvPr/>
            </p:nvSpPr>
            <p:spPr>
              <a:xfrm>
                <a:off x="2553459" y="3388311"/>
                <a:ext cx="216450" cy="124911"/>
              </a:xfrm>
              <a:custGeom>
                <a:avLst/>
                <a:gdLst/>
                <a:ahLst/>
                <a:cxnLst/>
                <a:rect l="l" t="t" r="r" b="b"/>
                <a:pathLst>
                  <a:path w="4845" h="2796" extrusionOk="0">
                    <a:moveTo>
                      <a:pt x="4245" y="1"/>
                    </a:moveTo>
                    <a:lnTo>
                      <a:pt x="3626" y="358"/>
                    </a:lnTo>
                    <a:cubicBezTo>
                      <a:pt x="3322" y="240"/>
                      <a:pt x="3016" y="179"/>
                      <a:pt x="2729" y="179"/>
                    </a:cubicBezTo>
                    <a:cubicBezTo>
                      <a:pt x="2431" y="179"/>
                      <a:pt x="2154" y="245"/>
                      <a:pt x="1923" y="379"/>
                    </a:cubicBezTo>
                    <a:cubicBezTo>
                      <a:pt x="873" y="989"/>
                      <a:pt x="2764" y="1713"/>
                      <a:pt x="2239" y="2018"/>
                    </a:cubicBezTo>
                    <a:cubicBezTo>
                      <a:pt x="2170" y="2059"/>
                      <a:pt x="2094" y="2077"/>
                      <a:pt x="2012" y="2077"/>
                    </a:cubicBezTo>
                    <a:cubicBezTo>
                      <a:pt x="1881" y="2077"/>
                      <a:pt x="1736" y="2029"/>
                      <a:pt x="1587" y="1944"/>
                    </a:cubicBezTo>
                    <a:cubicBezTo>
                      <a:pt x="1272" y="1766"/>
                      <a:pt x="999" y="1398"/>
                      <a:pt x="957" y="1062"/>
                    </a:cubicBezTo>
                    <a:lnTo>
                      <a:pt x="84" y="1230"/>
                    </a:lnTo>
                    <a:cubicBezTo>
                      <a:pt x="126" y="1524"/>
                      <a:pt x="336" y="1829"/>
                      <a:pt x="663" y="2081"/>
                    </a:cubicBezTo>
                    <a:lnTo>
                      <a:pt x="0" y="2470"/>
                    </a:lnTo>
                    <a:lnTo>
                      <a:pt x="568" y="2796"/>
                    </a:lnTo>
                    <a:lnTo>
                      <a:pt x="1209" y="2418"/>
                    </a:lnTo>
                    <a:cubicBezTo>
                      <a:pt x="1546" y="2572"/>
                      <a:pt x="1911" y="2661"/>
                      <a:pt x="2259" y="2661"/>
                    </a:cubicBezTo>
                    <a:cubicBezTo>
                      <a:pt x="2550" y="2661"/>
                      <a:pt x="2829" y="2598"/>
                      <a:pt x="3068" y="2460"/>
                    </a:cubicBezTo>
                    <a:cubicBezTo>
                      <a:pt x="4140" y="1839"/>
                      <a:pt x="2270" y="1094"/>
                      <a:pt x="2785" y="799"/>
                    </a:cubicBezTo>
                    <a:cubicBezTo>
                      <a:pt x="2842" y="767"/>
                      <a:pt x="2906" y="752"/>
                      <a:pt x="2975" y="752"/>
                    </a:cubicBezTo>
                    <a:cubicBezTo>
                      <a:pt x="3085" y="752"/>
                      <a:pt x="3208" y="791"/>
                      <a:pt x="3331" y="863"/>
                    </a:cubicBezTo>
                    <a:cubicBezTo>
                      <a:pt x="3573" y="999"/>
                      <a:pt x="3846" y="1304"/>
                      <a:pt x="3972" y="1598"/>
                    </a:cubicBezTo>
                    <a:lnTo>
                      <a:pt x="4844" y="1419"/>
                    </a:lnTo>
                    <a:cubicBezTo>
                      <a:pt x="4760" y="1167"/>
                      <a:pt x="4529" y="905"/>
                      <a:pt x="4214" y="673"/>
                    </a:cubicBezTo>
                    <a:lnTo>
                      <a:pt x="4812" y="316"/>
                    </a:lnTo>
                    <a:lnTo>
                      <a:pt x="42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53"/>
              <p:cNvSpPr/>
              <p:nvPr/>
            </p:nvSpPr>
            <p:spPr>
              <a:xfrm>
                <a:off x="2845909" y="3855353"/>
                <a:ext cx="582071" cy="238922"/>
              </a:xfrm>
              <a:custGeom>
                <a:avLst/>
                <a:gdLst/>
                <a:ahLst/>
                <a:cxnLst/>
                <a:rect l="l" t="t" r="r" b="b"/>
                <a:pathLst>
                  <a:path w="13029" h="5348" extrusionOk="0">
                    <a:moveTo>
                      <a:pt x="0" y="1"/>
                    </a:moveTo>
                    <a:lnTo>
                      <a:pt x="0" y="1556"/>
                    </a:lnTo>
                    <a:cubicBezTo>
                      <a:pt x="0" y="2522"/>
                      <a:pt x="641" y="3500"/>
                      <a:pt x="1923" y="4245"/>
                    </a:cubicBezTo>
                    <a:cubicBezTo>
                      <a:pt x="3197" y="4980"/>
                      <a:pt x="4862" y="5347"/>
                      <a:pt x="6526" y="5347"/>
                    </a:cubicBezTo>
                    <a:cubicBezTo>
                      <a:pt x="8195" y="5347"/>
                      <a:pt x="9864" y="4977"/>
                      <a:pt x="11137" y="4235"/>
                    </a:cubicBezTo>
                    <a:cubicBezTo>
                      <a:pt x="12398" y="3510"/>
                      <a:pt x="13029" y="2554"/>
                      <a:pt x="13029" y="1588"/>
                    </a:cubicBezTo>
                    <a:lnTo>
                      <a:pt x="13029" y="43"/>
                    </a:lnTo>
                    <a:cubicBezTo>
                      <a:pt x="10958" y="43"/>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53"/>
              <p:cNvSpPr/>
              <p:nvPr/>
            </p:nvSpPr>
            <p:spPr>
              <a:xfrm>
                <a:off x="2817271" y="3687773"/>
                <a:ext cx="639344" cy="337073"/>
              </a:xfrm>
              <a:custGeom>
                <a:avLst/>
                <a:gdLst/>
                <a:ahLst/>
                <a:cxnLst/>
                <a:rect l="l" t="t" r="r" b="b"/>
                <a:pathLst>
                  <a:path w="14311" h="7545" extrusionOk="0">
                    <a:moveTo>
                      <a:pt x="7142" y="1"/>
                    </a:moveTo>
                    <a:cubicBezTo>
                      <a:pt x="5474" y="1"/>
                      <a:pt x="3809" y="369"/>
                      <a:pt x="2543" y="1104"/>
                    </a:cubicBezTo>
                    <a:cubicBezTo>
                      <a:pt x="0" y="2575"/>
                      <a:pt x="21" y="4971"/>
                      <a:pt x="2575" y="6441"/>
                    </a:cubicBezTo>
                    <a:cubicBezTo>
                      <a:pt x="3846" y="7177"/>
                      <a:pt x="5514" y="7545"/>
                      <a:pt x="7180" y="7545"/>
                    </a:cubicBezTo>
                    <a:cubicBezTo>
                      <a:pt x="8847" y="7545"/>
                      <a:pt x="10512" y="7177"/>
                      <a:pt x="11778" y="6441"/>
                    </a:cubicBezTo>
                    <a:cubicBezTo>
                      <a:pt x="14310" y="4971"/>
                      <a:pt x="14300" y="2575"/>
                      <a:pt x="11757" y="1104"/>
                    </a:cubicBezTo>
                    <a:cubicBezTo>
                      <a:pt x="10481" y="369"/>
                      <a:pt x="8810" y="1"/>
                      <a:pt x="7142" y="1"/>
                    </a:cubicBezTo>
                    <a:close/>
                  </a:path>
                </a:pathLst>
              </a:custGeom>
              <a:solidFill>
                <a:srgbClr val="FFFFFF"/>
              </a:solid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53"/>
              <p:cNvSpPr/>
              <p:nvPr/>
            </p:nvSpPr>
            <p:spPr>
              <a:xfrm>
                <a:off x="2908812" y="3727401"/>
                <a:ext cx="456713" cy="142558"/>
              </a:xfrm>
              <a:custGeom>
                <a:avLst/>
                <a:gdLst/>
                <a:ahLst/>
                <a:cxnLst/>
                <a:rect l="l" t="t" r="r" b="b"/>
                <a:pathLst>
                  <a:path w="10223" h="3191" extrusionOk="0">
                    <a:moveTo>
                      <a:pt x="5102" y="0"/>
                    </a:moveTo>
                    <a:cubicBezTo>
                      <a:pt x="3823" y="0"/>
                      <a:pt x="2545" y="284"/>
                      <a:pt x="1576" y="847"/>
                    </a:cubicBezTo>
                    <a:cubicBezTo>
                      <a:pt x="473" y="1478"/>
                      <a:pt x="0" y="2339"/>
                      <a:pt x="147" y="3180"/>
                    </a:cubicBezTo>
                    <a:cubicBezTo>
                      <a:pt x="263" y="2539"/>
                      <a:pt x="736" y="1930"/>
                      <a:pt x="1576" y="1436"/>
                    </a:cubicBezTo>
                    <a:cubicBezTo>
                      <a:pt x="2543" y="874"/>
                      <a:pt x="3817" y="593"/>
                      <a:pt x="5093" y="593"/>
                    </a:cubicBezTo>
                    <a:cubicBezTo>
                      <a:pt x="6370" y="593"/>
                      <a:pt x="7649" y="874"/>
                      <a:pt x="8626" y="1436"/>
                    </a:cubicBezTo>
                    <a:cubicBezTo>
                      <a:pt x="9477" y="1930"/>
                      <a:pt x="9961" y="2550"/>
                      <a:pt x="10066" y="3191"/>
                    </a:cubicBezTo>
                    <a:cubicBezTo>
                      <a:pt x="10223" y="2360"/>
                      <a:pt x="9740" y="1489"/>
                      <a:pt x="8626" y="847"/>
                    </a:cubicBezTo>
                    <a:cubicBezTo>
                      <a:pt x="7651" y="281"/>
                      <a:pt x="6376" y="0"/>
                      <a:pt x="5102"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53"/>
              <p:cNvSpPr/>
              <p:nvPr/>
            </p:nvSpPr>
            <p:spPr>
              <a:xfrm>
                <a:off x="2915380" y="3753849"/>
                <a:ext cx="443131" cy="231685"/>
              </a:xfrm>
              <a:custGeom>
                <a:avLst/>
                <a:gdLst/>
                <a:ahLst/>
                <a:cxnLst/>
                <a:rect l="l" t="t" r="r" b="b"/>
                <a:pathLst>
                  <a:path w="9919" h="5186" extrusionOk="0">
                    <a:moveTo>
                      <a:pt x="4946" y="1"/>
                    </a:moveTo>
                    <a:cubicBezTo>
                      <a:pt x="3670" y="1"/>
                      <a:pt x="2396" y="282"/>
                      <a:pt x="1429" y="844"/>
                    </a:cubicBezTo>
                    <a:cubicBezTo>
                      <a:pt x="589" y="1338"/>
                      <a:pt x="116" y="1947"/>
                      <a:pt x="0" y="2588"/>
                    </a:cubicBezTo>
                    <a:cubicBezTo>
                      <a:pt x="116" y="3229"/>
                      <a:pt x="599" y="3849"/>
                      <a:pt x="1450" y="4343"/>
                    </a:cubicBezTo>
                    <a:cubicBezTo>
                      <a:pt x="2427" y="4905"/>
                      <a:pt x="3704" y="5186"/>
                      <a:pt x="4979" y="5186"/>
                    </a:cubicBezTo>
                    <a:cubicBezTo>
                      <a:pt x="6254" y="5186"/>
                      <a:pt x="7528" y="4905"/>
                      <a:pt x="8500" y="4343"/>
                    </a:cubicBezTo>
                    <a:cubicBezTo>
                      <a:pt x="9340" y="3849"/>
                      <a:pt x="9814" y="3239"/>
                      <a:pt x="9919" y="2599"/>
                    </a:cubicBezTo>
                    <a:cubicBezTo>
                      <a:pt x="9814" y="1958"/>
                      <a:pt x="9330" y="1338"/>
                      <a:pt x="8479" y="844"/>
                    </a:cubicBezTo>
                    <a:cubicBezTo>
                      <a:pt x="7502" y="282"/>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53"/>
              <p:cNvSpPr/>
              <p:nvPr/>
            </p:nvSpPr>
            <p:spPr>
              <a:xfrm>
                <a:off x="2908812" y="3714534"/>
                <a:ext cx="456713" cy="283552"/>
              </a:xfrm>
              <a:custGeom>
                <a:avLst/>
                <a:gdLst/>
                <a:ahLst/>
                <a:cxnLst/>
                <a:rect l="l" t="t" r="r" b="b"/>
                <a:pathLst>
                  <a:path w="10223" h="6347" fill="none" extrusionOk="0">
                    <a:moveTo>
                      <a:pt x="10066" y="3479"/>
                    </a:moveTo>
                    <a:cubicBezTo>
                      <a:pt x="10223" y="2648"/>
                      <a:pt x="9740" y="1777"/>
                      <a:pt x="8626" y="1135"/>
                    </a:cubicBezTo>
                    <a:cubicBezTo>
                      <a:pt x="6672" y="1"/>
                      <a:pt x="3510" y="12"/>
                      <a:pt x="1576" y="1135"/>
                    </a:cubicBezTo>
                    <a:cubicBezTo>
                      <a:pt x="473" y="1766"/>
                      <a:pt x="0" y="2627"/>
                      <a:pt x="147" y="3468"/>
                    </a:cubicBezTo>
                    <a:cubicBezTo>
                      <a:pt x="263" y="4109"/>
                      <a:pt x="746" y="4729"/>
                      <a:pt x="1597" y="5223"/>
                    </a:cubicBezTo>
                    <a:cubicBezTo>
                      <a:pt x="3552" y="6347"/>
                      <a:pt x="6704" y="6347"/>
                      <a:pt x="8647" y="5223"/>
                    </a:cubicBezTo>
                    <a:cubicBezTo>
                      <a:pt x="9487" y="4729"/>
                      <a:pt x="9961" y="4119"/>
                      <a:pt x="10066" y="3479"/>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53"/>
              <p:cNvSpPr/>
              <p:nvPr/>
            </p:nvSpPr>
            <p:spPr>
              <a:xfrm>
                <a:off x="2915380" y="3741340"/>
                <a:ext cx="443578" cy="129066"/>
              </a:xfrm>
              <a:custGeom>
                <a:avLst/>
                <a:gdLst/>
                <a:ahLst/>
                <a:cxnLst/>
                <a:rect l="l" t="t" r="r" b="b"/>
                <a:pathLst>
                  <a:path w="9929" h="2889" fill="none" extrusionOk="0">
                    <a:moveTo>
                      <a:pt x="9929" y="2889"/>
                    </a:moveTo>
                    <a:cubicBezTo>
                      <a:pt x="9929" y="2889"/>
                      <a:pt x="9929" y="2879"/>
                      <a:pt x="9919" y="2879"/>
                    </a:cubicBezTo>
                    <a:cubicBezTo>
                      <a:pt x="9814" y="2238"/>
                      <a:pt x="9330" y="1618"/>
                      <a:pt x="8479" y="1124"/>
                    </a:cubicBezTo>
                    <a:cubicBezTo>
                      <a:pt x="6525" y="0"/>
                      <a:pt x="3363" y="0"/>
                      <a:pt x="1429" y="1124"/>
                    </a:cubicBezTo>
                    <a:cubicBezTo>
                      <a:pt x="589" y="1618"/>
                      <a:pt x="116" y="2227"/>
                      <a:pt x="0" y="2868"/>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53"/>
              <p:cNvSpPr/>
              <p:nvPr/>
            </p:nvSpPr>
            <p:spPr>
              <a:xfrm>
                <a:off x="3028946" y="3800893"/>
                <a:ext cx="216450" cy="124911"/>
              </a:xfrm>
              <a:custGeom>
                <a:avLst/>
                <a:gdLst/>
                <a:ahLst/>
                <a:cxnLst/>
                <a:rect l="l" t="t" r="r" b="b"/>
                <a:pathLst>
                  <a:path w="4845" h="2796" extrusionOk="0">
                    <a:moveTo>
                      <a:pt x="4246" y="1"/>
                    </a:moveTo>
                    <a:lnTo>
                      <a:pt x="3625" y="358"/>
                    </a:lnTo>
                    <a:cubicBezTo>
                      <a:pt x="3322" y="240"/>
                      <a:pt x="3016" y="180"/>
                      <a:pt x="2729" y="180"/>
                    </a:cubicBezTo>
                    <a:cubicBezTo>
                      <a:pt x="2429" y="180"/>
                      <a:pt x="2149" y="245"/>
                      <a:pt x="1913" y="379"/>
                    </a:cubicBezTo>
                    <a:cubicBezTo>
                      <a:pt x="863" y="989"/>
                      <a:pt x="2754" y="1714"/>
                      <a:pt x="2228" y="2018"/>
                    </a:cubicBezTo>
                    <a:cubicBezTo>
                      <a:pt x="2164" y="2059"/>
                      <a:pt x="2089" y="2077"/>
                      <a:pt x="2007" y="2077"/>
                    </a:cubicBezTo>
                    <a:cubicBezTo>
                      <a:pt x="1876" y="2077"/>
                      <a:pt x="1730" y="2029"/>
                      <a:pt x="1587" y="1945"/>
                    </a:cubicBezTo>
                    <a:cubicBezTo>
                      <a:pt x="1272" y="1766"/>
                      <a:pt x="989" y="1399"/>
                      <a:pt x="947" y="1073"/>
                    </a:cubicBezTo>
                    <a:lnTo>
                      <a:pt x="74" y="1231"/>
                    </a:lnTo>
                    <a:cubicBezTo>
                      <a:pt x="127" y="1525"/>
                      <a:pt x="337" y="1829"/>
                      <a:pt x="652" y="2081"/>
                    </a:cubicBezTo>
                    <a:lnTo>
                      <a:pt x="1" y="2470"/>
                    </a:lnTo>
                    <a:lnTo>
                      <a:pt x="557" y="2796"/>
                    </a:lnTo>
                    <a:lnTo>
                      <a:pt x="1199" y="2418"/>
                    </a:lnTo>
                    <a:cubicBezTo>
                      <a:pt x="1536" y="2572"/>
                      <a:pt x="1904" y="2661"/>
                      <a:pt x="2255" y="2661"/>
                    </a:cubicBezTo>
                    <a:cubicBezTo>
                      <a:pt x="2548" y="2661"/>
                      <a:pt x="2829" y="2599"/>
                      <a:pt x="3069" y="2460"/>
                    </a:cubicBezTo>
                    <a:cubicBezTo>
                      <a:pt x="4141" y="1840"/>
                      <a:pt x="2270" y="1094"/>
                      <a:pt x="2785" y="799"/>
                    </a:cubicBezTo>
                    <a:cubicBezTo>
                      <a:pt x="2837" y="767"/>
                      <a:pt x="2901" y="752"/>
                      <a:pt x="2970" y="752"/>
                    </a:cubicBezTo>
                    <a:cubicBezTo>
                      <a:pt x="3081" y="752"/>
                      <a:pt x="3208" y="791"/>
                      <a:pt x="3331" y="863"/>
                    </a:cubicBezTo>
                    <a:cubicBezTo>
                      <a:pt x="3573" y="1000"/>
                      <a:pt x="3836" y="1304"/>
                      <a:pt x="3973" y="1598"/>
                    </a:cubicBezTo>
                    <a:lnTo>
                      <a:pt x="4844" y="1420"/>
                    </a:lnTo>
                    <a:cubicBezTo>
                      <a:pt x="4760" y="1178"/>
                      <a:pt x="4529" y="905"/>
                      <a:pt x="4204" y="673"/>
                    </a:cubicBezTo>
                    <a:lnTo>
                      <a:pt x="4813" y="327"/>
                    </a:lnTo>
                    <a:lnTo>
                      <a:pt x="4246" y="1"/>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53"/>
              <p:cNvSpPr/>
              <p:nvPr/>
            </p:nvSpPr>
            <p:spPr>
              <a:xfrm>
                <a:off x="2845909" y="3757289"/>
                <a:ext cx="582071" cy="238475"/>
              </a:xfrm>
              <a:custGeom>
                <a:avLst/>
                <a:gdLst/>
                <a:ahLst/>
                <a:cxnLst/>
                <a:rect l="l" t="t" r="r" b="b"/>
                <a:pathLst>
                  <a:path w="13029" h="5338" extrusionOk="0">
                    <a:moveTo>
                      <a:pt x="0" y="0"/>
                    </a:moveTo>
                    <a:lnTo>
                      <a:pt x="0" y="1544"/>
                    </a:lnTo>
                    <a:cubicBezTo>
                      <a:pt x="0" y="2522"/>
                      <a:pt x="641" y="3488"/>
                      <a:pt x="1923" y="4234"/>
                    </a:cubicBezTo>
                    <a:cubicBezTo>
                      <a:pt x="3199" y="4970"/>
                      <a:pt x="4867" y="5337"/>
                      <a:pt x="6534" y="5337"/>
                    </a:cubicBezTo>
                    <a:cubicBezTo>
                      <a:pt x="8201" y="5337"/>
                      <a:pt x="9866" y="4970"/>
                      <a:pt x="11137" y="4234"/>
                    </a:cubicBezTo>
                    <a:cubicBezTo>
                      <a:pt x="12398" y="3499"/>
                      <a:pt x="13029" y="2543"/>
                      <a:pt x="13029" y="1586"/>
                    </a:cubicBezTo>
                    <a:lnTo>
                      <a:pt x="13029" y="31"/>
                    </a:lnTo>
                    <a:cubicBezTo>
                      <a:pt x="10958" y="31"/>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53"/>
              <p:cNvSpPr/>
              <p:nvPr/>
            </p:nvSpPr>
            <p:spPr>
              <a:xfrm>
                <a:off x="2817271" y="3589352"/>
                <a:ext cx="639344" cy="337341"/>
              </a:xfrm>
              <a:custGeom>
                <a:avLst/>
                <a:gdLst/>
                <a:ahLst/>
                <a:cxnLst/>
                <a:rect l="l" t="t" r="r" b="b"/>
                <a:pathLst>
                  <a:path w="14311" h="7551" extrusionOk="0">
                    <a:moveTo>
                      <a:pt x="7142" y="0"/>
                    </a:moveTo>
                    <a:cubicBezTo>
                      <a:pt x="5474" y="0"/>
                      <a:pt x="3809" y="371"/>
                      <a:pt x="2543" y="1112"/>
                    </a:cubicBezTo>
                    <a:cubicBezTo>
                      <a:pt x="0" y="2582"/>
                      <a:pt x="21" y="4967"/>
                      <a:pt x="2575" y="6449"/>
                    </a:cubicBezTo>
                    <a:cubicBezTo>
                      <a:pt x="3844" y="7183"/>
                      <a:pt x="5508" y="7551"/>
                      <a:pt x="7171" y="7551"/>
                    </a:cubicBezTo>
                    <a:cubicBezTo>
                      <a:pt x="8841" y="7551"/>
                      <a:pt x="10510" y="7180"/>
                      <a:pt x="11778" y="6438"/>
                    </a:cubicBezTo>
                    <a:cubicBezTo>
                      <a:pt x="14310" y="4967"/>
                      <a:pt x="14300" y="2582"/>
                      <a:pt x="11757" y="1112"/>
                    </a:cubicBezTo>
                    <a:cubicBezTo>
                      <a:pt x="10481" y="371"/>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53"/>
              <p:cNvSpPr/>
              <p:nvPr/>
            </p:nvSpPr>
            <p:spPr>
              <a:xfrm>
                <a:off x="2908812" y="3629025"/>
                <a:ext cx="456713" cy="142826"/>
              </a:xfrm>
              <a:custGeom>
                <a:avLst/>
                <a:gdLst/>
                <a:ahLst/>
                <a:cxnLst/>
                <a:rect l="l" t="t" r="r" b="b"/>
                <a:pathLst>
                  <a:path w="10223" h="3197" extrusionOk="0">
                    <a:moveTo>
                      <a:pt x="5093" y="0"/>
                    </a:moveTo>
                    <a:cubicBezTo>
                      <a:pt x="3817" y="0"/>
                      <a:pt x="2543" y="281"/>
                      <a:pt x="1576" y="843"/>
                    </a:cubicBezTo>
                    <a:cubicBezTo>
                      <a:pt x="473" y="1484"/>
                      <a:pt x="0" y="2346"/>
                      <a:pt x="147" y="3176"/>
                    </a:cubicBezTo>
                    <a:cubicBezTo>
                      <a:pt x="263" y="2545"/>
                      <a:pt x="736" y="1926"/>
                      <a:pt x="1576" y="1442"/>
                    </a:cubicBezTo>
                    <a:cubicBezTo>
                      <a:pt x="2543" y="875"/>
                      <a:pt x="3817" y="591"/>
                      <a:pt x="5093" y="591"/>
                    </a:cubicBezTo>
                    <a:cubicBezTo>
                      <a:pt x="6370" y="591"/>
                      <a:pt x="7649" y="875"/>
                      <a:pt x="8626" y="1442"/>
                    </a:cubicBezTo>
                    <a:cubicBezTo>
                      <a:pt x="9477" y="1936"/>
                      <a:pt x="9961" y="2556"/>
                      <a:pt x="10066" y="3197"/>
                    </a:cubicBezTo>
                    <a:cubicBezTo>
                      <a:pt x="10223" y="2356"/>
                      <a:pt x="9740" y="1484"/>
                      <a:pt x="8626" y="843"/>
                    </a:cubicBezTo>
                    <a:cubicBezTo>
                      <a:pt x="7649" y="281"/>
                      <a:pt x="6370" y="0"/>
                      <a:pt x="5093" y="0"/>
                    </a:cubicBezTo>
                    <a:close/>
                  </a:path>
                </a:pathLst>
              </a:custGeom>
              <a:solidFill>
                <a:schemeClr val="accent6"/>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53"/>
              <p:cNvSpPr/>
              <p:nvPr/>
            </p:nvSpPr>
            <p:spPr>
              <a:xfrm>
                <a:off x="2915380" y="3655428"/>
                <a:ext cx="443131" cy="231551"/>
              </a:xfrm>
              <a:custGeom>
                <a:avLst/>
                <a:gdLst/>
                <a:ahLst/>
                <a:cxnLst/>
                <a:rect l="l" t="t" r="r" b="b"/>
                <a:pathLst>
                  <a:path w="9919" h="5183" extrusionOk="0">
                    <a:moveTo>
                      <a:pt x="4946" y="0"/>
                    </a:moveTo>
                    <a:cubicBezTo>
                      <a:pt x="3670" y="0"/>
                      <a:pt x="2396" y="284"/>
                      <a:pt x="1429" y="851"/>
                    </a:cubicBezTo>
                    <a:cubicBezTo>
                      <a:pt x="589" y="1335"/>
                      <a:pt x="116" y="1954"/>
                      <a:pt x="0" y="2585"/>
                    </a:cubicBezTo>
                    <a:cubicBezTo>
                      <a:pt x="116" y="3226"/>
                      <a:pt x="599" y="3845"/>
                      <a:pt x="1450" y="4340"/>
                    </a:cubicBezTo>
                    <a:cubicBezTo>
                      <a:pt x="2427" y="4901"/>
                      <a:pt x="3704" y="5182"/>
                      <a:pt x="4979" y="5182"/>
                    </a:cubicBezTo>
                    <a:cubicBezTo>
                      <a:pt x="6254" y="5182"/>
                      <a:pt x="7528" y="4901"/>
                      <a:pt x="8500" y="4340"/>
                    </a:cubicBezTo>
                    <a:cubicBezTo>
                      <a:pt x="9340" y="3856"/>
                      <a:pt x="9814" y="3236"/>
                      <a:pt x="9919" y="2606"/>
                    </a:cubicBezTo>
                    <a:cubicBezTo>
                      <a:pt x="9814" y="1965"/>
                      <a:pt x="9330" y="1345"/>
                      <a:pt x="8479" y="851"/>
                    </a:cubicBezTo>
                    <a:cubicBezTo>
                      <a:pt x="7502" y="284"/>
                      <a:pt x="6223" y="0"/>
                      <a:pt x="4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53"/>
              <p:cNvSpPr/>
              <p:nvPr/>
            </p:nvSpPr>
            <p:spPr>
              <a:xfrm>
                <a:off x="2908812" y="3616471"/>
                <a:ext cx="456713" cy="283061"/>
              </a:xfrm>
              <a:custGeom>
                <a:avLst/>
                <a:gdLst/>
                <a:ahLst/>
                <a:cxnLst/>
                <a:rect l="l" t="t" r="r" b="b"/>
                <a:pathLst>
                  <a:path w="10223" h="6336" fill="none" extrusionOk="0">
                    <a:moveTo>
                      <a:pt x="10066" y="3478"/>
                    </a:moveTo>
                    <a:cubicBezTo>
                      <a:pt x="10223" y="2637"/>
                      <a:pt x="9740" y="1765"/>
                      <a:pt x="8626" y="1124"/>
                    </a:cubicBezTo>
                    <a:cubicBezTo>
                      <a:pt x="6672" y="0"/>
                      <a:pt x="3510" y="0"/>
                      <a:pt x="1576" y="1124"/>
                    </a:cubicBezTo>
                    <a:cubicBezTo>
                      <a:pt x="473" y="1765"/>
                      <a:pt x="0" y="2627"/>
                      <a:pt x="147" y="3457"/>
                    </a:cubicBezTo>
                    <a:cubicBezTo>
                      <a:pt x="263" y="4098"/>
                      <a:pt x="746" y="4717"/>
                      <a:pt x="1597" y="5212"/>
                    </a:cubicBezTo>
                    <a:cubicBezTo>
                      <a:pt x="3552" y="6335"/>
                      <a:pt x="6704" y="6335"/>
                      <a:pt x="8647" y="5212"/>
                    </a:cubicBezTo>
                    <a:cubicBezTo>
                      <a:pt x="9487" y="4728"/>
                      <a:pt x="9961" y="4108"/>
                      <a:pt x="10066" y="3478"/>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53"/>
              <p:cNvSpPr/>
              <p:nvPr/>
            </p:nvSpPr>
            <p:spPr>
              <a:xfrm>
                <a:off x="2915380" y="3642740"/>
                <a:ext cx="443578" cy="129602"/>
              </a:xfrm>
              <a:custGeom>
                <a:avLst/>
                <a:gdLst/>
                <a:ahLst/>
                <a:cxnLst/>
                <a:rect l="l" t="t" r="r" b="b"/>
                <a:pathLst>
                  <a:path w="9929" h="2901" fill="none" extrusionOk="0">
                    <a:moveTo>
                      <a:pt x="9929" y="2900"/>
                    </a:moveTo>
                    <a:cubicBezTo>
                      <a:pt x="9929" y="2890"/>
                      <a:pt x="9929" y="2890"/>
                      <a:pt x="9919" y="2890"/>
                    </a:cubicBezTo>
                    <a:cubicBezTo>
                      <a:pt x="9814" y="2249"/>
                      <a:pt x="9330" y="1629"/>
                      <a:pt x="8479" y="1135"/>
                    </a:cubicBezTo>
                    <a:cubicBezTo>
                      <a:pt x="6525" y="1"/>
                      <a:pt x="3363" y="1"/>
                      <a:pt x="1429" y="1135"/>
                    </a:cubicBezTo>
                    <a:cubicBezTo>
                      <a:pt x="589" y="1619"/>
                      <a:pt x="116" y="2238"/>
                      <a:pt x="0"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53"/>
              <p:cNvSpPr/>
              <p:nvPr/>
            </p:nvSpPr>
            <p:spPr>
              <a:xfrm>
                <a:off x="3028946" y="3702338"/>
                <a:ext cx="216450" cy="124911"/>
              </a:xfrm>
              <a:custGeom>
                <a:avLst/>
                <a:gdLst/>
                <a:ahLst/>
                <a:cxnLst/>
                <a:rect l="l" t="t" r="r" b="b"/>
                <a:pathLst>
                  <a:path w="4845" h="2796" extrusionOk="0">
                    <a:moveTo>
                      <a:pt x="4246" y="1"/>
                    </a:moveTo>
                    <a:lnTo>
                      <a:pt x="3625" y="369"/>
                    </a:lnTo>
                    <a:cubicBezTo>
                      <a:pt x="3316" y="248"/>
                      <a:pt x="3003" y="185"/>
                      <a:pt x="2710" y="185"/>
                    </a:cubicBezTo>
                    <a:cubicBezTo>
                      <a:pt x="2418" y="185"/>
                      <a:pt x="2144" y="248"/>
                      <a:pt x="1913" y="379"/>
                    </a:cubicBezTo>
                    <a:cubicBezTo>
                      <a:pt x="863" y="988"/>
                      <a:pt x="2754" y="1724"/>
                      <a:pt x="2228" y="2029"/>
                    </a:cubicBezTo>
                    <a:cubicBezTo>
                      <a:pt x="2163" y="2065"/>
                      <a:pt x="2087" y="2083"/>
                      <a:pt x="2005" y="2083"/>
                    </a:cubicBezTo>
                    <a:cubicBezTo>
                      <a:pt x="1874" y="2083"/>
                      <a:pt x="1729" y="2039"/>
                      <a:pt x="1587" y="1955"/>
                    </a:cubicBezTo>
                    <a:cubicBezTo>
                      <a:pt x="1272" y="1777"/>
                      <a:pt x="989" y="1398"/>
                      <a:pt x="947" y="1072"/>
                    </a:cubicBezTo>
                    <a:lnTo>
                      <a:pt x="74" y="1240"/>
                    </a:lnTo>
                    <a:cubicBezTo>
                      <a:pt x="127" y="1524"/>
                      <a:pt x="337" y="1829"/>
                      <a:pt x="652" y="2092"/>
                    </a:cubicBezTo>
                    <a:lnTo>
                      <a:pt x="1" y="2470"/>
                    </a:lnTo>
                    <a:lnTo>
                      <a:pt x="557" y="2795"/>
                    </a:lnTo>
                    <a:lnTo>
                      <a:pt x="1199" y="2428"/>
                    </a:lnTo>
                    <a:cubicBezTo>
                      <a:pt x="1536" y="2582"/>
                      <a:pt x="1904" y="2671"/>
                      <a:pt x="2255" y="2671"/>
                    </a:cubicBezTo>
                    <a:cubicBezTo>
                      <a:pt x="2549" y="2671"/>
                      <a:pt x="2830" y="2609"/>
                      <a:pt x="3069" y="2470"/>
                    </a:cubicBezTo>
                    <a:cubicBezTo>
                      <a:pt x="4141" y="1840"/>
                      <a:pt x="2270" y="1104"/>
                      <a:pt x="2785" y="799"/>
                    </a:cubicBezTo>
                    <a:cubicBezTo>
                      <a:pt x="2835" y="768"/>
                      <a:pt x="2895" y="754"/>
                      <a:pt x="2961" y="754"/>
                    </a:cubicBezTo>
                    <a:cubicBezTo>
                      <a:pt x="3075" y="754"/>
                      <a:pt x="3205" y="796"/>
                      <a:pt x="3331" y="862"/>
                    </a:cubicBezTo>
                    <a:cubicBezTo>
                      <a:pt x="3573" y="1009"/>
                      <a:pt x="3836" y="1314"/>
                      <a:pt x="3973" y="1598"/>
                    </a:cubicBezTo>
                    <a:lnTo>
                      <a:pt x="4844" y="1419"/>
                    </a:lnTo>
                    <a:cubicBezTo>
                      <a:pt x="4760" y="1177"/>
                      <a:pt x="4529" y="904"/>
                      <a:pt x="4204" y="673"/>
                    </a:cubicBezTo>
                    <a:lnTo>
                      <a:pt x="4813" y="327"/>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22" name="Google Shape;1022;p53"/>
          <p:cNvGrpSpPr/>
          <p:nvPr/>
        </p:nvGrpSpPr>
        <p:grpSpPr>
          <a:xfrm>
            <a:off x="842917" y="602581"/>
            <a:ext cx="7314413" cy="3794550"/>
            <a:chOff x="842917" y="602581"/>
            <a:chExt cx="7314413" cy="3794550"/>
          </a:xfrm>
        </p:grpSpPr>
        <p:grpSp>
          <p:nvGrpSpPr>
            <p:cNvPr id="1023" name="Google Shape;1023;p53"/>
            <p:cNvGrpSpPr/>
            <p:nvPr/>
          </p:nvGrpSpPr>
          <p:grpSpPr>
            <a:xfrm>
              <a:off x="842917" y="602581"/>
              <a:ext cx="7314413" cy="3794550"/>
              <a:chOff x="842917" y="602581"/>
              <a:chExt cx="7314413" cy="3794550"/>
            </a:xfrm>
          </p:grpSpPr>
          <p:sp>
            <p:nvSpPr>
              <p:cNvPr id="1024" name="Google Shape;1024;p53"/>
              <p:cNvSpPr/>
              <p:nvPr/>
            </p:nvSpPr>
            <p:spPr>
              <a:xfrm>
                <a:off x="3079946" y="4203655"/>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53"/>
              <p:cNvSpPr/>
              <p:nvPr/>
            </p:nvSpPr>
            <p:spPr>
              <a:xfrm>
                <a:off x="7103076" y="602581"/>
                <a:ext cx="98644" cy="99712"/>
              </a:xfrm>
              <a:custGeom>
                <a:avLst/>
                <a:gdLst/>
                <a:ahLst/>
                <a:cxnLst/>
                <a:rect l="l" t="t" r="r" b="b"/>
                <a:pathLst>
                  <a:path w="1019" h="1030" fill="none" extrusionOk="0">
                    <a:moveTo>
                      <a:pt x="1019" y="0"/>
                    </a:moveTo>
                    <a:lnTo>
                      <a:pt x="0"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53"/>
              <p:cNvSpPr/>
              <p:nvPr/>
            </p:nvSpPr>
            <p:spPr>
              <a:xfrm>
                <a:off x="7977768" y="4211747"/>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53"/>
              <p:cNvSpPr/>
              <p:nvPr/>
            </p:nvSpPr>
            <p:spPr>
              <a:xfrm>
                <a:off x="5386256" y="702306"/>
                <a:ext cx="168925" cy="158764"/>
              </a:xfrm>
              <a:custGeom>
                <a:avLst/>
                <a:gdLst/>
                <a:ahLst/>
                <a:cxnLst/>
                <a:rect l="l" t="t" r="r" b="b"/>
                <a:pathLst>
                  <a:path w="1745" h="1640" extrusionOk="0">
                    <a:moveTo>
                      <a:pt x="1" y="0"/>
                    </a:moveTo>
                    <a:lnTo>
                      <a:pt x="642" y="1639"/>
                    </a:lnTo>
                    <a:lnTo>
                      <a:pt x="1745" y="273"/>
                    </a:lnTo>
                    <a:lnTo>
                      <a:pt x="1"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53"/>
              <p:cNvSpPr/>
              <p:nvPr/>
            </p:nvSpPr>
            <p:spPr>
              <a:xfrm>
                <a:off x="842924" y="4203657"/>
                <a:ext cx="168925" cy="159732"/>
              </a:xfrm>
              <a:custGeom>
                <a:avLst/>
                <a:gdLst/>
                <a:ahLst/>
                <a:cxnLst/>
                <a:rect l="l" t="t" r="r" b="b"/>
                <a:pathLst>
                  <a:path w="1745" h="1650" extrusionOk="0">
                    <a:moveTo>
                      <a:pt x="1744" y="0"/>
                    </a:moveTo>
                    <a:lnTo>
                      <a:pt x="0" y="273"/>
                    </a:lnTo>
                    <a:lnTo>
                      <a:pt x="1114" y="1649"/>
                    </a:lnTo>
                    <a:lnTo>
                      <a:pt x="1744"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53"/>
              <p:cNvSpPr/>
              <p:nvPr/>
            </p:nvSpPr>
            <p:spPr>
              <a:xfrm>
                <a:off x="3499281" y="2092675"/>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53"/>
              <p:cNvSpPr/>
              <p:nvPr/>
            </p:nvSpPr>
            <p:spPr>
              <a:xfrm>
                <a:off x="7484923" y="2407006"/>
                <a:ext cx="672408" cy="41724"/>
              </a:xfrm>
              <a:custGeom>
                <a:avLst/>
                <a:gdLst/>
                <a:ahLst/>
                <a:cxnLst/>
                <a:rect l="l" t="t" r="r" b="b"/>
                <a:pathLst>
                  <a:path w="6946" h="431" fill="none" extrusionOk="0">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53"/>
              <p:cNvSpPr/>
              <p:nvPr/>
            </p:nvSpPr>
            <p:spPr>
              <a:xfrm>
                <a:off x="2640896" y="832122"/>
                <a:ext cx="672504" cy="41821"/>
              </a:xfrm>
              <a:custGeom>
                <a:avLst/>
                <a:gdLst/>
                <a:ahLst/>
                <a:cxnLst/>
                <a:rect l="l" t="t" r="r" b="b"/>
                <a:pathLst>
                  <a:path w="6947" h="432" fill="none" extrusionOk="0">
                    <a:moveTo>
                      <a:pt x="1" y="1"/>
                    </a:moveTo>
                    <a:cubicBezTo>
                      <a:pt x="579" y="1"/>
                      <a:pt x="579" y="432"/>
                      <a:pt x="1157" y="432"/>
                    </a:cubicBezTo>
                    <a:cubicBezTo>
                      <a:pt x="1735" y="432"/>
                      <a:pt x="1735" y="1"/>
                      <a:pt x="2312" y="1"/>
                    </a:cubicBezTo>
                    <a:cubicBezTo>
                      <a:pt x="2891" y="1"/>
                      <a:pt x="2891" y="432"/>
                      <a:pt x="3468" y="432"/>
                    </a:cubicBezTo>
                    <a:cubicBezTo>
                      <a:pt x="4046" y="432"/>
                      <a:pt x="4046" y="1"/>
                      <a:pt x="4624" y="1"/>
                    </a:cubicBezTo>
                    <a:cubicBezTo>
                      <a:pt x="5202" y="1"/>
                      <a:pt x="5202" y="432"/>
                      <a:pt x="5779" y="432"/>
                    </a:cubicBezTo>
                    <a:cubicBezTo>
                      <a:pt x="6358" y="432"/>
                      <a:pt x="6358" y="1"/>
                      <a:pt x="6946" y="1"/>
                    </a:cubicBez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53"/>
              <p:cNvSpPr/>
              <p:nvPr/>
            </p:nvSpPr>
            <p:spPr>
              <a:xfrm>
                <a:off x="4235803" y="4355310"/>
                <a:ext cx="672408" cy="41821"/>
              </a:xfrm>
              <a:custGeom>
                <a:avLst/>
                <a:gdLst/>
                <a:ahLst/>
                <a:cxnLst/>
                <a:rect l="l" t="t" r="r" b="b"/>
                <a:pathLst>
                  <a:path w="6946" h="432" fill="none" extrusionOk="0">
                    <a:moveTo>
                      <a:pt x="0" y="0"/>
                    </a:moveTo>
                    <a:cubicBezTo>
                      <a:pt x="578" y="0"/>
                      <a:pt x="578" y="432"/>
                      <a:pt x="1156" y="432"/>
                    </a:cubicBezTo>
                    <a:cubicBezTo>
                      <a:pt x="1734" y="432"/>
                      <a:pt x="1734" y="0"/>
                      <a:pt x="2312" y="0"/>
                    </a:cubicBezTo>
                    <a:cubicBezTo>
                      <a:pt x="2890" y="0"/>
                      <a:pt x="2890" y="432"/>
                      <a:pt x="3467" y="432"/>
                    </a:cubicBezTo>
                    <a:cubicBezTo>
                      <a:pt x="4046" y="432"/>
                      <a:pt x="4046" y="0"/>
                      <a:pt x="4623" y="0"/>
                    </a:cubicBezTo>
                    <a:cubicBezTo>
                      <a:pt x="5201" y="0"/>
                      <a:pt x="5201" y="432"/>
                      <a:pt x="5790" y="432"/>
                    </a:cubicBezTo>
                    <a:cubicBezTo>
                      <a:pt x="6367" y="432"/>
                      <a:pt x="6367" y="0"/>
                      <a:pt x="6945" y="0"/>
                    </a:cubicBez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53"/>
              <p:cNvSpPr/>
              <p:nvPr/>
            </p:nvSpPr>
            <p:spPr>
              <a:xfrm>
                <a:off x="842917" y="1282380"/>
                <a:ext cx="177056" cy="146567"/>
              </a:xfrm>
              <a:custGeom>
                <a:avLst/>
                <a:gdLst/>
                <a:ahLst/>
                <a:cxn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4" name="Google Shape;1034;p53"/>
            <p:cNvGrpSpPr/>
            <p:nvPr/>
          </p:nvGrpSpPr>
          <p:grpSpPr>
            <a:xfrm>
              <a:off x="1553321" y="707255"/>
              <a:ext cx="99806" cy="99809"/>
              <a:chOff x="3688596" y="3879680"/>
              <a:chExt cx="99806" cy="99809"/>
            </a:xfrm>
          </p:grpSpPr>
          <p:sp>
            <p:nvSpPr>
              <p:cNvPr id="1035" name="Google Shape;1035;p53"/>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53"/>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09"/>
        <p:cNvGrpSpPr/>
        <p:nvPr/>
      </p:nvGrpSpPr>
      <p:grpSpPr>
        <a:xfrm>
          <a:off x="0" y="0"/>
          <a:ext cx="0" cy="0"/>
          <a:chOff x="0" y="0"/>
          <a:chExt cx="0" cy="0"/>
        </a:xfrm>
      </p:grpSpPr>
      <p:grpSp>
        <p:nvGrpSpPr>
          <p:cNvPr id="2810" name="Google Shape;2810;p80"/>
          <p:cNvGrpSpPr/>
          <p:nvPr/>
        </p:nvGrpSpPr>
        <p:grpSpPr>
          <a:xfrm>
            <a:off x="3388129" y="3166584"/>
            <a:ext cx="1571277" cy="1022816"/>
            <a:chOff x="6980995" y="445019"/>
            <a:chExt cx="1299328" cy="845792"/>
          </a:xfrm>
        </p:grpSpPr>
        <p:sp>
          <p:nvSpPr>
            <p:cNvPr id="2811" name="Google Shape;2811;p80"/>
            <p:cNvSpPr/>
            <p:nvPr/>
          </p:nvSpPr>
          <p:spPr>
            <a:xfrm>
              <a:off x="7256557" y="1145269"/>
              <a:ext cx="150733" cy="79611"/>
            </a:xfrm>
            <a:custGeom>
              <a:avLst/>
              <a:gdLst/>
              <a:ahLst/>
              <a:cxnLst/>
              <a:rect l="l" t="t" r="r" b="b"/>
              <a:pathLst>
                <a:path w="3374" h="1782" extrusionOk="0">
                  <a:moveTo>
                    <a:pt x="1697" y="1"/>
                  </a:moveTo>
                  <a:cubicBezTo>
                    <a:pt x="1303" y="1"/>
                    <a:pt x="909" y="87"/>
                    <a:pt x="610" y="260"/>
                  </a:cubicBezTo>
                  <a:cubicBezTo>
                    <a:pt x="1" y="607"/>
                    <a:pt x="1" y="1175"/>
                    <a:pt x="599" y="1521"/>
                  </a:cubicBezTo>
                  <a:cubicBezTo>
                    <a:pt x="899" y="1695"/>
                    <a:pt x="1293" y="1782"/>
                    <a:pt x="1687" y="1782"/>
                  </a:cubicBezTo>
                  <a:cubicBezTo>
                    <a:pt x="2081" y="1782"/>
                    <a:pt x="2475" y="1695"/>
                    <a:pt x="2775" y="1521"/>
                  </a:cubicBezTo>
                  <a:cubicBezTo>
                    <a:pt x="3373" y="1175"/>
                    <a:pt x="3373" y="607"/>
                    <a:pt x="2785" y="260"/>
                  </a:cubicBezTo>
                  <a:cubicBezTo>
                    <a:pt x="2485" y="87"/>
                    <a:pt x="2091" y="1"/>
                    <a:pt x="1697" y="1"/>
                  </a:cubicBezTo>
                  <a:close/>
                </a:path>
              </a:pathLst>
            </a:custGeom>
            <a:solidFill>
              <a:srgbClr val="E3F5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80"/>
            <p:cNvSpPr/>
            <p:nvPr/>
          </p:nvSpPr>
          <p:spPr>
            <a:xfrm>
              <a:off x="7504866" y="962545"/>
              <a:ext cx="188305" cy="121159"/>
            </a:xfrm>
            <a:custGeom>
              <a:avLst/>
              <a:gdLst/>
              <a:ahLst/>
              <a:cxnLst/>
              <a:rect l="l" t="t" r="r" b="b"/>
              <a:pathLst>
                <a:path w="4215" h="2712" extrusionOk="0">
                  <a:moveTo>
                    <a:pt x="1177" y="873"/>
                  </a:moveTo>
                  <a:lnTo>
                    <a:pt x="1682" y="1251"/>
                  </a:lnTo>
                  <a:cubicBezTo>
                    <a:pt x="1508" y="1295"/>
                    <a:pt x="1390" y="1316"/>
                    <a:pt x="1299" y="1316"/>
                  </a:cubicBezTo>
                  <a:cubicBezTo>
                    <a:pt x="1212" y="1316"/>
                    <a:pt x="1149" y="1297"/>
                    <a:pt x="1083" y="1261"/>
                  </a:cubicBezTo>
                  <a:cubicBezTo>
                    <a:pt x="925" y="1167"/>
                    <a:pt x="936" y="1030"/>
                    <a:pt x="1177" y="873"/>
                  </a:cubicBezTo>
                  <a:close/>
                  <a:moveTo>
                    <a:pt x="2855" y="1451"/>
                  </a:moveTo>
                  <a:cubicBezTo>
                    <a:pt x="2956" y="1451"/>
                    <a:pt x="3030" y="1473"/>
                    <a:pt x="3100" y="1514"/>
                  </a:cubicBezTo>
                  <a:cubicBezTo>
                    <a:pt x="3289" y="1619"/>
                    <a:pt x="3321" y="1756"/>
                    <a:pt x="3121" y="1903"/>
                  </a:cubicBezTo>
                  <a:lnTo>
                    <a:pt x="2554" y="1493"/>
                  </a:lnTo>
                  <a:cubicBezTo>
                    <a:pt x="2679" y="1465"/>
                    <a:pt x="2776" y="1451"/>
                    <a:pt x="2855" y="1451"/>
                  </a:cubicBezTo>
                  <a:close/>
                  <a:moveTo>
                    <a:pt x="547" y="1"/>
                  </a:moveTo>
                  <a:lnTo>
                    <a:pt x="243" y="180"/>
                  </a:lnTo>
                  <a:lnTo>
                    <a:pt x="747" y="558"/>
                  </a:lnTo>
                  <a:lnTo>
                    <a:pt x="694" y="589"/>
                  </a:lnTo>
                  <a:cubicBezTo>
                    <a:pt x="137" y="915"/>
                    <a:pt x="0" y="1272"/>
                    <a:pt x="579" y="1598"/>
                  </a:cubicBezTo>
                  <a:cubicBezTo>
                    <a:pt x="793" y="1726"/>
                    <a:pt x="1011" y="1789"/>
                    <a:pt x="1270" y="1789"/>
                  </a:cubicBezTo>
                  <a:cubicBezTo>
                    <a:pt x="1518" y="1789"/>
                    <a:pt x="1805" y="1732"/>
                    <a:pt x="2165" y="1619"/>
                  </a:cubicBezTo>
                  <a:lnTo>
                    <a:pt x="2795" y="2081"/>
                  </a:lnTo>
                  <a:cubicBezTo>
                    <a:pt x="2512" y="2239"/>
                    <a:pt x="2155" y="2386"/>
                    <a:pt x="2134" y="2396"/>
                  </a:cubicBezTo>
                  <a:lnTo>
                    <a:pt x="2512" y="2680"/>
                  </a:lnTo>
                  <a:cubicBezTo>
                    <a:pt x="2533" y="2669"/>
                    <a:pt x="2879" y="2554"/>
                    <a:pt x="3215" y="2396"/>
                  </a:cubicBezTo>
                  <a:lnTo>
                    <a:pt x="3636" y="2711"/>
                  </a:lnTo>
                  <a:lnTo>
                    <a:pt x="3972" y="2543"/>
                  </a:lnTo>
                  <a:lnTo>
                    <a:pt x="3552" y="2228"/>
                  </a:lnTo>
                  <a:cubicBezTo>
                    <a:pt x="4088" y="1913"/>
                    <a:pt x="4214" y="1514"/>
                    <a:pt x="3615" y="1167"/>
                  </a:cubicBezTo>
                  <a:cubicBezTo>
                    <a:pt x="3381" y="1037"/>
                    <a:pt x="3179" y="974"/>
                    <a:pt x="2933" y="974"/>
                  </a:cubicBezTo>
                  <a:cubicBezTo>
                    <a:pt x="2703" y="974"/>
                    <a:pt x="2436" y="1029"/>
                    <a:pt x="2071" y="1135"/>
                  </a:cubicBezTo>
                  <a:lnTo>
                    <a:pt x="1492" y="705"/>
                  </a:lnTo>
                  <a:cubicBezTo>
                    <a:pt x="1755" y="568"/>
                    <a:pt x="2081" y="411"/>
                    <a:pt x="2092" y="411"/>
                  </a:cubicBezTo>
                  <a:lnTo>
                    <a:pt x="1703" y="127"/>
                  </a:lnTo>
                  <a:cubicBezTo>
                    <a:pt x="1682" y="138"/>
                    <a:pt x="1387" y="243"/>
                    <a:pt x="1072" y="390"/>
                  </a:cubicBezTo>
                  <a:lnTo>
                    <a:pt x="547" y="1"/>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80"/>
            <p:cNvSpPr/>
            <p:nvPr/>
          </p:nvSpPr>
          <p:spPr>
            <a:xfrm>
              <a:off x="7192715" y="1032597"/>
              <a:ext cx="150733" cy="79611"/>
            </a:xfrm>
            <a:custGeom>
              <a:avLst/>
              <a:gdLst/>
              <a:ahLst/>
              <a:cxnLst/>
              <a:rect l="l" t="t" r="r" b="b"/>
              <a:pathLst>
                <a:path w="3374" h="1782" extrusionOk="0">
                  <a:moveTo>
                    <a:pt x="1691" y="1"/>
                  </a:moveTo>
                  <a:cubicBezTo>
                    <a:pt x="1298" y="1"/>
                    <a:pt x="904" y="88"/>
                    <a:pt x="599" y="261"/>
                  </a:cubicBezTo>
                  <a:cubicBezTo>
                    <a:pt x="1" y="608"/>
                    <a:pt x="1" y="1175"/>
                    <a:pt x="599" y="1522"/>
                  </a:cubicBezTo>
                  <a:cubicBezTo>
                    <a:pt x="894" y="1695"/>
                    <a:pt x="1285" y="1782"/>
                    <a:pt x="1678" y="1782"/>
                  </a:cubicBezTo>
                  <a:cubicBezTo>
                    <a:pt x="2070" y="1782"/>
                    <a:pt x="2465" y="1695"/>
                    <a:pt x="2764" y="1522"/>
                  </a:cubicBezTo>
                  <a:cubicBezTo>
                    <a:pt x="3373" y="1175"/>
                    <a:pt x="3373" y="608"/>
                    <a:pt x="2775" y="261"/>
                  </a:cubicBezTo>
                  <a:cubicBezTo>
                    <a:pt x="2475" y="88"/>
                    <a:pt x="2084" y="1"/>
                    <a:pt x="1691" y="1"/>
                  </a:cubicBezTo>
                  <a:close/>
                </a:path>
              </a:pathLst>
            </a:custGeom>
            <a:solidFill>
              <a:srgbClr val="E3F5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80"/>
            <p:cNvSpPr/>
            <p:nvPr/>
          </p:nvSpPr>
          <p:spPr>
            <a:xfrm>
              <a:off x="7726415" y="724199"/>
              <a:ext cx="151180" cy="79611"/>
            </a:xfrm>
            <a:custGeom>
              <a:avLst/>
              <a:gdLst/>
              <a:ahLst/>
              <a:cxnLst/>
              <a:rect l="l" t="t" r="r" b="b"/>
              <a:pathLst>
                <a:path w="3384" h="1782" extrusionOk="0">
                  <a:moveTo>
                    <a:pt x="1698" y="1"/>
                  </a:moveTo>
                  <a:cubicBezTo>
                    <a:pt x="1304" y="1"/>
                    <a:pt x="910" y="88"/>
                    <a:pt x="610" y="261"/>
                  </a:cubicBezTo>
                  <a:cubicBezTo>
                    <a:pt x="12" y="608"/>
                    <a:pt x="1" y="1175"/>
                    <a:pt x="600" y="1522"/>
                  </a:cubicBezTo>
                  <a:cubicBezTo>
                    <a:pt x="899" y="1695"/>
                    <a:pt x="1293" y="1782"/>
                    <a:pt x="1687" y="1782"/>
                  </a:cubicBezTo>
                  <a:cubicBezTo>
                    <a:pt x="2081" y="1782"/>
                    <a:pt x="2475" y="1695"/>
                    <a:pt x="2774" y="1522"/>
                  </a:cubicBezTo>
                  <a:cubicBezTo>
                    <a:pt x="3384" y="1175"/>
                    <a:pt x="3384" y="608"/>
                    <a:pt x="2785" y="261"/>
                  </a:cubicBezTo>
                  <a:cubicBezTo>
                    <a:pt x="2486" y="88"/>
                    <a:pt x="2092" y="1"/>
                    <a:pt x="1698" y="1"/>
                  </a:cubicBezTo>
                  <a:close/>
                </a:path>
              </a:pathLst>
            </a:custGeom>
            <a:solidFill>
              <a:srgbClr val="E3F5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80"/>
            <p:cNvSpPr/>
            <p:nvPr/>
          </p:nvSpPr>
          <p:spPr>
            <a:xfrm>
              <a:off x="7441024" y="849872"/>
              <a:ext cx="187814" cy="120712"/>
            </a:xfrm>
            <a:custGeom>
              <a:avLst/>
              <a:gdLst/>
              <a:ahLst/>
              <a:cxnLst/>
              <a:rect l="l" t="t" r="r" b="b"/>
              <a:pathLst>
                <a:path w="4204" h="2702" extrusionOk="0">
                  <a:moveTo>
                    <a:pt x="1167" y="873"/>
                  </a:moveTo>
                  <a:lnTo>
                    <a:pt x="1682" y="1241"/>
                  </a:lnTo>
                  <a:cubicBezTo>
                    <a:pt x="1508" y="1290"/>
                    <a:pt x="1391" y="1313"/>
                    <a:pt x="1299" y="1313"/>
                  </a:cubicBezTo>
                  <a:cubicBezTo>
                    <a:pt x="1213" y="1313"/>
                    <a:pt x="1149" y="1292"/>
                    <a:pt x="1083" y="1252"/>
                  </a:cubicBezTo>
                  <a:cubicBezTo>
                    <a:pt x="915" y="1157"/>
                    <a:pt x="925" y="1021"/>
                    <a:pt x="1167" y="873"/>
                  </a:cubicBezTo>
                  <a:close/>
                  <a:moveTo>
                    <a:pt x="2860" y="1443"/>
                  </a:moveTo>
                  <a:cubicBezTo>
                    <a:pt x="2954" y="1443"/>
                    <a:pt x="3027" y="1464"/>
                    <a:pt x="3100" y="1504"/>
                  </a:cubicBezTo>
                  <a:cubicBezTo>
                    <a:pt x="3290" y="1619"/>
                    <a:pt x="3321" y="1756"/>
                    <a:pt x="3111" y="1903"/>
                  </a:cubicBezTo>
                  <a:lnTo>
                    <a:pt x="2554" y="1493"/>
                  </a:lnTo>
                  <a:cubicBezTo>
                    <a:pt x="2681" y="1459"/>
                    <a:pt x="2778" y="1443"/>
                    <a:pt x="2860" y="1443"/>
                  </a:cubicBezTo>
                  <a:close/>
                  <a:moveTo>
                    <a:pt x="547" y="1"/>
                  </a:moveTo>
                  <a:lnTo>
                    <a:pt x="243" y="180"/>
                  </a:lnTo>
                  <a:lnTo>
                    <a:pt x="736" y="547"/>
                  </a:lnTo>
                  <a:lnTo>
                    <a:pt x="684" y="579"/>
                  </a:lnTo>
                  <a:cubicBezTo>
                    <a:pt x="127" y="905"/>
                    <a:pt x="1" y="1262"/>
                    <a:pt x="568" y="1598"/>
                  </a:cubicBezTo>
                  <a:cubicBezTo>
                    <a:pt x="786" y="1720"/>
                    <a:pt x="1004" y="1781"/>
                    <a:pt x="1261" y="1781"/>
                  </a:cubicBezTo>
                  <a:cubicBezTo>
                    <a:pt x="1512" y="1781"/>
                    <a:pt x="1801" y="1723"/>
                    <a:pt x="2165" y="1609"/>
                  </a:cubicBezTo>
                  <a:lnTo>
                    <a:pt x="2795" y="2081"/>
                  </a:lnTo>
                  <a:cubicBezTo>
                    <a:pt x="2501" y="2228"/>
                    <a:pt x="2155" y="2386"/>
                    <a:pt x="2134" y="2396"/>
                  </a:cubicBezTo>
                  <a:lnTo>
                    <a:pt x="2512" y="2681"/>
                  </a:lnTo>
                  <a:cubicBezTo>
                    <a:pt x="2533" y="2670"/>
                    <a:pt x="2869" y="2544"/>
                    <a:pt x="3216" y="2386"/>
                  </a:cubicBezTo>
                  <a:lnTo>
                    <a:pt x="3636" y="2702"/>
                  </a:lnTo>
                  <a:lnTo>
                    <a:pt x="3972" y="2544"/>
                  </a:lnTo>
                  <a:lnTo>
                    <a:pt x="3542" y="2218"/>
                  </a:lnTo>
                  <a:cubicBezTo>
                    <a:pt x="4077" y="1903"/>
                    <a:pt x="4203" y="1514"/>
                    <a:pt x="3605" y="1168"/>
                  </a:cubicBezTo>
                  <a:cubicBezTo>
                    <a:pt x="3377" y="1032"/>
                    <a:pt x="3174" y="966"/>
                    <a:pt x="2929" y="966"/>
                  </a:cubicBezTo>
                  <a:cubicBezTo>
                    <a:pt x="2699" y="966"/>
                    <a:pt x="2431" y="1024"/>
                    <a:pt x="2071" y="1136"/>
                  </a:cubicBezTo>
                  <a:lnTo>
                    <a:pt x="1482" y="694"/>
                  </a:lnTo>
                  <a:cubicBezTo>
                    <a:pt x="1756" y="558"/>
                    <a:pt x="2071" y="411"/>
                    <a:pt x="2092" y="400"/>
                  </a:cubicBezTo>
                  <a:lnTo>
                    <a:pt x="1693" y="117"/>
                  </a:lnTo>
                  <a:cubicBezTo>
                    <a:pt x="1682" y="127"/>
                    <a:pt x="1377" y="243"/>
                    <a:pt x="1072" y="390"/>
                  </a:cubicBezTo>
                  <a:lnTo>
                    <a:pt x="547" y="1"/>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80"/>
            <p:cNvSpPr/>
            <p:nvPr/>
          </p:nvSpPr>
          <p:spPr>
            <a:xfrm>
              <a:off x="6985731" y="698287"/>
              <a:ext cx="1290393" cy="592525"/>
            </a:xfrm>
            <a:custGeom>
              <a:avLst/>
              <a:gdLst/>
              <a:ahLst/>
              <a:cxnLst/>
              <a:rect l="l" t="t" r="r" b="b"/>
              <a:pathLst>
                <a:path w="28884" h="13263" extrusionOk="0">
                  <a:moveTo>
                    <a:pt x="28872" y="1"/>
                  </a:moveTo>
                  <a:cubicBezTo>
                    <a:pt x="28872" y="156"/>
                    <a:pt x="831" y="5373"/>
                    <a:pt x="18" y="5373"/>
                  </a:cubicBezTo>
                  <a:cubicBezTo>
                    <a:pt x="6" y="5373"/>
                    <a:pt x="0" y="5371"/>
                    <a:pt x="0" y="5369"/>
                  </a:cubicBezTo>
                  <a:lnTo>
                    <a:pt x="0" y="5369"/>
                  </a:lnTo>
                  <a:cubicBezTo>
                    <a:pt x="0" y="6116"/>
                    <a:pt x="0" y="6851"/>
                    <a:pt x="11" y="7597"/>
                  </a:cubicBezTo>
                  <a:cubicBezTo>
                    <a:pt x="11" y="7744"/>
                    <a:pt x="105" y="7902"/>
                    <a:pt x="305" y="8017"/>
                  </a:cubicBezTo>
                  <a:lnTo>
                    <a:pt x="9026" y="13081"/>
                  </a:lnTo>
                  <a:cubicBezTo>
                    <a:pt x="9230" y="13202"/>
                    <a:pt x="9498" y="13263"/>
                    <a:pt x="9766" y="13263"/>
                  </a:cubicBezTo>
                  <a:cubicBezTo>
                    <a:pt x="10034" y="13263"/>
                    <a:pt x="10302" y="13202"/>
                    <a:pt x="10507" y="13081"/>
                  </a:cubicBezTo>
                  <a:lnTo>
                    <a:pt x="28578" y="2648"/>
                  </a:lnTo>
                  <a:cubicBezTo>
                    <a:pt x="28778" y="2532"/>
                    <a:pt x="28883" y="2375"/>
                    <a:pt x="28883" y="2217"/>
                  </a:cubicBezTo>
                  <a:cubicBezTo>
                    <a:pt x="28883" y="1482"/>
                    <a:pt x="28883" y="736"/>
                    <a:pt x="28872" y="1"/>
                  </a:cubicBezTo>
                  <a:close/>
                </a:path>
              </a:pathLst>
            </a:custGeom>
            <a:solidFill>
              <a:schemeClr val="dk2"/>
            </a:solidFill>
            <a:ln w="7350" cap="flat" cmpd="sng">
              <a:solidFill>
                <a:srgbClr val="7CB53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80"/>
            <p:cNvSpPr/>
            <p:nvPr/>
          </p:nvSpPr>
          <p:spPr>
            <a:xfrm>
              <a:off x="6980995" y="445019"/>
              <a:ext cx="1299328" cy="746430"/>
            </a:xfrm>
            <a:custGeom>
              <a:avLst/>
              <a:gdLst/>
              <a:ahLst/>
              <a:cxnLst/>
              <a:rect l="l" t="t" r="r" b="b"/>
              <a:pathLst>
                <a:path w="29084" h="16708" extrusionOk="0">
                  <a:moveTo>
                    <a:pt x="19223" y="1"/>
                  </a:moveTo>
                  <a:cubicBezTo>
                    <a:pt x="18955" y="1"/>
                    <a:pt x="18687" y="59"/>
                    <a:pt x="18483" y="174"/>
                  </a:cubicBezTo>
                  <a:lnTo>
                    <a:pt x="411" y="10608"/>
                  </a:lnTo>
                  <a:cubicBezTo>
                    <a:pt x="1" y="10839"/>
                    <a:pt x="1" y="11227"/>
                    <a:pt x="411" y="11469"/>
                  </a:cubicBezTo>
                  <a:lnTo>
                    <a:pt x="9121" y="16534"/>
                  </a:lnTo>
                  <a:cubicBezTo>
                    <a:pt x="9326" y="16649"/>
                    <a:pt x="9597" y="16707"/>
                    <a:pt x="9867" y="16707"/>
                  </a:cubicBezTo>
                  <a:cubicBezTo>
                    <a:pt x="10138" y="16707"/>
                    <a:pt x="10408" y="16649"/>
                    <a:pt x="10613" y="16534"/>
                  </a:cubicBezTo>
                  <a:lnTo>
                    <a:pt x="28674" y="6100"/>
                  </a:lnTo>
                  <a:cubicBezTo>
                    <a:pt x="29084" y="5859"/>
                    <a:pt x="29084" y="5481"/>
                    <a:pt x="28684" y="5238"/>
                  </a:cubicBezTo>
                  <a:lnTo>
                    <a:pt x="19964" y="174"/>
                  </a:lnTo>
                  <a:cubicBezTo>
                    <a:pt x="19759" y="59"/>
                    <a:pt x="19491" y="1"/>
                    <a:pt x="19223" y="1"/>
                  </a:cubicBezTo>
                  <a:close/>
                </a:path>
              </a:pathLst>
            </a:custGeom>
            <a:solidFill>
              <a:schemeClr val="lt1"/>
            </a:solidFill>
            <a:ln w="7350" cap="flat" cmpd="sng">
              <a:solidFill>
                <a:srgbClr val="7CB53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80"/>
            <p:cNvSpPr/>
            <p:nvPr/>
          </p:nvSpPr>
          <p:spPr>
            <a:xfrm>
              <a:off x="7135485" y="533344"/>
              <a:ext cx="990445" cy="569740"/>
            </a:xfrm>
            <a:custGeom>
              <a:avLst/>
              <a:gdLst/>
              <a:ahLst/>
              <a:cxnLst/>
              <a:rect l="l" t="t" r="r" b="b"/>
              <a:pathLst>
                <a:path w="22170" h="12753" extrusionOk="0">
                  <a:moveTo>
                    <a:pt x="11099" y="3921"/>
                  </a:moveTo>
                  <a:cubicBezTo>
                    <a:pt x="12182" y="3921"/>
                    <a:pt x="13265" y="4160"/>
                    <a:pt x="14089" y="4638"/>
                  </a:cubicBezTo>
                  <a:cubicBezTo>
                    <a:pt x="15739" y="5594"/>
                    <a:pt x="15728" y="7149"/>
                    <a:pt x="14068" y="8116"/>
                  </a:cubicBezTo>
                  <a:cubicBezTo>
                    <a:pt x="13238" y="8594"/>
                    <a:pt x="12153" y="8833"/>
                    <a:pt x="11070" y="8833"/>
                  </a:cubicBezTo>
                  <a:cubicBezTo>
                    <a:pt x="9986" y="8833"/>
                    <a:pt x="8904" y="8594"/>
                    <a:pt x="8079" y="8116"/>
                  </a:cubicBezTo>
                  <a:cubicBezTo>
                    <a:pt x="6430" y="7149"/>
                    <a:pt x="6440" y="5594"/>
                    <a:pt x="8100" y="4638"/>
                  </a:cubicBezTo>
                  <a:cubicBezTo>
                    <a:pt x="8930" y="4160"/>
                    <a:pt x="10015" y="3921"/>
                    <a:pt x="11099" y="3921"/>
                  </a:cubicBezTo>
                  <a:close/>
                  <a:moveTo>
                    <a:pt x="17143" y="1"/>
                  </a:moveTo>
                  <a:cubicBezTo>
                    <a:pt x="17087" y="1"/>
                    <a:pt x="17022" y="15"/>
                    <a:pt x="16937" y="46"/>
                  </a:cubicBezTo>
                  <a:cubicBezTo>
                    <a:pt x="16585" y="199"/>
                    <a:pt x="16167" y="275"/>
                    <a:pt x="15751" y="275"/>
                  </a:cubicBezTo>
                  <a:cubicBezTo>
                    <a:pt x="15334" y="275"/>
                    <a:pt x="14919" y="199"/>
                    <a:pt x="14572" y="46"/>
                  </a:cubicBezTo>
                  <a:cubicBezTo>
                    <a:pt x="14510" y="23"/>
                    <a:pt x="14443" y="10"/>
                    <a:pt x="14378" y="10"/>
                  </a:cubicBezTo>
                  <a:cubicBezTo>
                    <a:pt x="14301" y="10"/>
                    <a:pt x="14226" y="28"/>
                    <a:pt x="14163" y="67"/>
                  </a:cubicBezTo>
                  <a:lnTo>
                    <a:pt x="189" y="8137"/>
                  </a:lnTo>
                  <a:cubicBezTo>
                    <a:pt x="63" y="8200"/>
                    <a:pt x="52" y="8295"/>
                    <a:pt x="147" y="8368"/>
                  </a:cubicBezTo>
                  <a:cubicBezTo>
                    <a:pt x="672" y="8778"/>
                    <a:pt x="672" y="9334"/>
                    <a:pt x="136" y="9745"/>
                  </a:cubicBezTo>
                  <a:cubicBezTo>
                    <a:pt x="0" y="9860"/>
                    <a:pt x="42" y="9902"/>
                    <a:pt x="178" y="9986"/>
                  </a:cubicBezTo>
                  <a:lnTo>
                    <a:pt x="4812" y="12686"/>
                  </a:lnTo>
                  <a:cubicBezTo>
                    <a:pt x="4896" y="12728"/>
                    <a:pt x="4956" y="12753"/>
                    <a:pt x="5029" y="12753"/>
                  </a:cubicBezTo>
                  <a:cubicBezTo>
                    <a:pt x="5084" y="12753"/>
                    <a:pt x="5146" y="12739"/>
                    <a:pt x="5232" y="12707"/>
                  </a:cubicBezTo>
                  <a:cubicBezTo>
                    <a:pt x="5584" y="12555"/>
                    <a:pt x="6002" y="12479"/>
                    <a:pt x="6419" y="12479"/>
                  </a:cubicBezTo>
                  <a:cubicBezTo>
                    <a:pt x="6837" y="12479"/>
                    <a:pt x="7255" y="12555"/>
                    <a:pt x="7607" y="12707"/>
                  </a:cubicBezTo>
                  <a:cubicBezTo>
                    <a:pt x="7666" y="12730"/>
                    <a:pt x="7727" y="12741"/>
                    <a:pt x="7787" y="12741"/>
                  </a:cubicBezTo>
                  <a:cubicBezTo>
                    <a:pt x="7866" y="12741"/>
                    <a:pt x="7945" y="12722"/>
                    <a:pt x="8016" y="12686"/>
                  </a:cubicBezTo>
                  <a:lnTo>
                    <a:pt x="21990" y="4617"/>
                  </a:lnTo>
                  <a:cubicBezTo>
                    <a:pt x="22106" y="4543"/>
                    <a:pt x="22127" y="4459"/>
                    <a:pt x="22032" y="4375"/>
                  </a:cubicBezTo>
                  <a:cubicBezTo>
                    <a:pt x="21497" y="3976"/>
                    <a:pt x="21507" y="3409"/>
                    <a:pt x="22032" y="3009"/>
                  </a:cubicBezTo>
                  <a:cubicBezTo>
                    <a:pt x="22169" y="2894"/>
                    <a:pt x="22127" y="2841"/>
                    <a:pt x="21990" y="2768"/>
                  </a:cubicBezTo>
                  <a:lnTo>
                    <a:pt x="17357" y="67"/>
                  </a:lnTo>
                  <a:cubicBezTo>
                    <a:pt x="17279" y="26"/>
                    <a:pt x="17218" y="1"/>
                    <a:pt x="171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80"/>
            <p:cNvSpPr/>
            <p:nvPr/>
          </p:nvSpPr>
          <p:spPr>
            <a:xfrm>
              <a:off x="7288500" y="932612"/>
              <a:ext cx="150689" cy="79611"/>
            </a:xfrm>
            <a:custGeom>
              <a:avLst/>
              <a:gdLst/>
              <a:ahLst/>
              <a:cxnLst/>
              <a:rect l="l" t="t" r="r" b="b"/>
              <a:pathLst>
                <a:path w="3373" h="1782" extrusionOk="0">
                  <a:moveTo>
                    <a:pt x="1690" y="1"/>
                  </a:moveTo>
                  <a:cubicBezTo>
                    <a:pt x="1297" y="1"/>
                    <a:pt x="903" y="88"/>
                    <a:pt x="599" y="261"/>
                  </a:cubicBezTo>
                  <a:cubicBezTo>
                    <a:pt x="0" y="608"/>
                    <a:pt x="0" y="1175"/>
                    <a:pt x="589" y="1522"/>
                  </a:cubicBezTo>
                  <a:cubicBezTo>
                    <a:pt x="888" y="1695"/>
                    <a:pt x="1282" y="1782"/>
                    <a:pt x="1676" y="1782"/>
                  </a:cubicBezTo>
                  <a:cubicBezTo>
                    <a:pt x="2070" y="1782"/>
                    <a:pt x="2464" y="1695"/>
                    <a:pt x="2763" y="1522"/>
                  </a:cubicBezTo>
                  <a:cubicBezTo>
                    <a:pt x="3372" y="1175"/>
                    <a:pt x="3372" y="608"/>
                    <a:pt x="2774" y="261"/>
                  </a:cubicBezTo>
                  <a:cubicBezTo>
                    <a:pt x="2474" y="88"/>
                    <a:pt x="2083" y="1"/>
                    <a:pt x="16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80"/>
            <p:cNvSpPr/>
            <p:nvPr/>
          </p:nvSpPr>
          <p:spPr>
            <a:xfrm>
              <a:off x="7822156" y="624259"/>
              <a:ext cx="151225" cy="79611"/>
            </a:xfrm>
            <a:custGeom>
              <a:avLst/>
              <a:gdLst/>
              <a:ahLst/>
              <a:cxnLst/>
              <a:rect l="l" t="t" r="r" b="b"/>
              <a:pathLst>
                <a:path w="3385" h="1782" extrusionOk="0">
                  <a:moveTo>
                    <a:pt x="1698" y="0"/>
                  </a:moveTo>
                  <a:cubicBezTo>
                    <a:pt x="1304" y="0"/>
                    <a:pt x="910" y="87"/>
                    <a:pt x="610" y="260"/>
                  </a:cubicBezTo>
                  <a:cubicBezTo>
                    <a:pt x="12" y="607"/>
                    <a:pt x="1" y="1174"/>
                    <a:pt x="600" y="1521"/>
                  </a:cubicBezTo>
                  <a:cubicBezTo>
                    <a:pt x="899" y="1694"/>
                    <a:pt x="1293" y="1781"/>
                    <a:pt x="1687" y="1781"/>
                  </a:cubicBezTo>
                  <a:cubicBezTo>
                    <a:pt x="2081" y="1781"/>
                    <a:pt x="2476" y="1694"/>
                    <a:pt x="2775" y="1521"/>
                  </a:cubicBezTo>
                  <a:cubicBezTo>
                    <a:pt x="3384" y="1174"/>
                    <a:pt x="3384" y="607"/>
                    <a:pt x="2786" y="260"/>
                  </a:cubicBezTo>
                  <a:cubicBezTo>
                    <a:pt x="2486" y="87"/>
                    <a:pt x="2092" y="0"/>
                    <a:pt x="16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80"/>
            <p:cNvSpPr/>
            <p:nvPr/>
          </p:nvSpPr>
          <p:spPr>
            <a:xfrm>
              <a:off x="7536765" y="749932"/>
              <a:ext cx="187814" cy="120667"/>
            </a:xfrm>
            <a:custGeom>
              <a:avLst/>
              <a:gdLst/>
              <a:ahLst/>
              <a:cxnLst/>
              <a:rect l="l" t="t" r="r" b="b"/>
              <a:pathLst>
                <a:path w="4204" h="2701" extrusionOk="0">
                  <a:moveTo>
                    <a:pt x="1168" y="872"/>
                  </a:moveTo>
                  <a:lnTo>
                    <a:pt x="1682" y="1250"/>
                  </a:lnTo>
                  <a:cubicBezTo>
                    <a:pt x="1514" y="1292"/>
                    <a:pt x="1398" y="1313"/>
                    <a:pt x="1308" y="1313"/>
                  </a:cubicBezTo>
                  <a:cubicBezTo>
                    <a:pt x="1217" y="1313"/>
                    <a:pt x="1152" y="1292"/>
                    <a:pt x="1083" y="1250"/>
                  </a:cubicBezTo>
                  <a:cubicBezTo>
                    <a:pt x="915" y="1156"/>
                    <a:pt x="936" y="1030"/>
                    <a:pt x="1168" y="872"/>
                  </a:cubicBezTo>
                  <a:close/>
                  <a:moveTo>
                    <a:pt x="2860" y="1442"/>
                  </a:moveTo>
                  <a:cubicBezTo>
                    <a:pt x="2954" y="1442"/>
                    <a:pt x="3027" y="1463"/>
                    <a:pt x="3101" y="1502"/>
                  </a:cubicBezTo>
                  <a:cubicBezTo>
                    <a:pt x="3290" y="1618"/>
                    <a:pt x="3321" y="1755"/>
                    <a:pt x="3111" y="1902"/>
                  </a:cubicBezTo>
                  <a:lnTo>
                    <a:pt x="2554" y="1492"/>
                  </a:lnTo>
                  <a:cubicBezTo>
                    <a:pt x="2681" y="1458"/>
                    <a:pt x="2779" y="1442"/>
                    <a:pt x="2860" y="1442"/>
                  </a:cubicBezTo>
                  <a:close/>
                  <a:moveTo>
                    <a:pt x="547" y="0"/>
                  </a:moveTo>
                  <a:lnTo>
                    <a:pt x="243" y="179"/>
                  </a:lnTo>
                  <a:lnTo>
                    <a:pt x="736" y="547"/>
                  </a:lnTo>
                  <a:lnTo>
                    <a:pt x="684" y="578"/>
                  </a:lnTo>
                  <a:cubicBezTo>
                    <a:pt x="127" y="904"/>
                    <a:pt x="1" y="1261"/>
                    <a:pt x="568" y="1597"/>
                  </a:cubicBezTo>
                  <a:cubicBezTo>
                    <a:pt x="786" y="1719"/>
                    <a:pt x="1004" y="1780"/>
                    <a:pt x="1261" y="1780"/>
                  </a:cubicBezTo>
                  <a:cubicBezTo>
                    <a:pt x="1512" y="1780"/>
                    <a:pt x="1801" y="1722"/>
                    <a:pt x="2165" y="1608"/>
                  </a:cubicBezTo>
                  <a:lnTo>
                    <a:pt x="2796" y="2081"/>
                  </a:lnTo>
                  <a:cubicBezTo>
                    <a:pt x="2501" y="2228"/>
                    <a:pt x="2155" y="2385"/>
                    <a:pt x="2134" y="2396"/>
                  </a:cubicBezTo>
                  <a:lnTo>
                    <a:pt x="2512" y="2679"/>
                  </a:lnTo>
                  <a:cubicBezTo>
                    <a:pt x="2533" y="2669"/>
                    <a:pt x="2870" y="2543"/>
                    <a:pt x="3216" y="2385"/>
                  </a:cubicBezTo>
                  <a:lnTo>
                    <a:pt x="3636" y="2700"/>
                  </a:lnTo>
                  <a:lnTo>
                    <a:pt x="3972" y="2543"/>
                  </a:lnTo>
                  <a:lnTo>
                    <a:pt x="3542" y="2217"/>
                  </a:lnTo>
                  <a:cubicBezTo>
                    <a:pt x="4077" y="1913"/>
                    <a:pt x="4204" y="1513"/>
                    <a:pt x="3605" y="1166"/>
                  </a:cubicBezTo>
                  <a:cubicBezTo>
                    <a:pt x="3380" y="1032"/>
                    <a:pt x="3179" y="969"/>
                    <a:pt x="2937" y="969"/>
                  </a:cubicBezTo>
                  <a:cubicBezTo>
                    <a:pt x="2705" y="969"/>
                    <a:pt x="2436" y="1027"/>
                    <a:pt x="2071" y="1135"/>
                  </a:cubicBezTo>
                  <a:lnTo>
                    <a:pt x="1483" y="694"/>
                  </a:lnTo>
                  <a:cubicBezTo>
                    <a:pt x="1756" y="557"/>
                    <a:pt x="2071" y="410"/>
                    <a:pt x="2092" y="400"/>
                  </a:cubicBezTo>
                  <a:lnTo>
                    <a:pt x="1693" y="126"/>
                  </a:lnTo>
                  <a:cubicBezTo>
                    <a:pt x="1682" y="126"/>
                    <a:pt x="1378" y="242"/>
                    <a:pt x="1073" y="389"/>
                  </a:cubicBezTo>
                  <a:lnTo>
                    <a:pt x="5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22" name="Google Shape;2822;p80"/>
          <p:cNvSpPr txBox="1">
            <a:spLocks noGrp="1"/>
          </p:cNvSpPr>
          <p:nvPr>
            <p:ph type="title"/>
          </p:nvPr>
        </p:nvSpPr>
        <p:spPr>
          <a:xfrm>
            <a:off x="720000" y="681325"/>
            <a:ext cx="6035700" cy="163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a:t>
            </a:r>
            <a:br>
              <a:rPr lang="en" dirty="0"/>
            </a:br>
            <a:r>
              <a:rPr lang="en" dirty="0"/>
              <a:t>munging</a:t>
            </a:r>
            <a:endParaRPr dirty="0"/>
          </a:p>
        </p:txBody>
      </p:sp>
      <p:sp>
        <p:nvSpPr>
          <p:cNvPr id="2823" name="Google Shape;2823;p80"/>
          <p:cNvSpPr txBox="1">
            <a:spLocks noGrp="1"/>
          </p:cNvSpPr>
          <p:nvPr>
            <p:ph type="title" idx="2"/>
          </p:nvPr>
        </p:nvSpPr>
        <p:spPr>
          <a:xfrm>
            <a:off x="4920300" y="2698200"/>
            <a:ext cx="3503700" cy="1905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04</a:t>
            </a:r>
            <a:endParaRPr/>
          </a:p>
        </p:txBody>
      </p:sp>
      <p:sp>
        <p:nvSpPr>
          <p:cNvPr id="2824" name="Google Shape;2824;p80"/>
          <p:cNvSpPr txBox="1">
            <a:spLocks noGrp="1"/>
          </p:cNvSpPr>
          <p:nvPr>
            <p:ph type="subTitle" idx="1"/>
          </p:nvPr>
        </p:nvSpPr>
        <p:spPr>
          <a:xfrm>
            <a:off x="787175" y="2322575"/>
            <a:ext cx="3155048" cy="508500"/>
          </a:xfrm>
          <a:prstGeom prst="rect">
            <a:avLst/>
          </a:prstGeom>
        </p:spPr>
        <p:txBody>
          <a:bodyPr spcFirstLastPara="1" wrap="square" lIns="91425" tIns="91425" rIns="91425" bIns="91425" anchor="ctr" anchorCtr="0">
            <a:noAutofit/>
          </a:bodyPr>
          <a:lstStyle/>
          <a:p>
            <a:pPr marL="0" lvl="0" indent="0">
              <a:buSzPts val="1100"/>
            </a:pPr>
            <a:r>
              <a:rPr lang="en-US" dirty="0"/>
              <a:t>What did we do to clean our data? </a:t>
            </a:r>
          </a:p>
        </p:txBody>
      </p:sp>
      <p:grpSp>
        <p:nvGrpSpPr>
          <p:cNvPr id="2825" name="Google Shape;2825;p80"/>
          <p:cNvGrpSpPr/>
          <p:nvPr/>
        </p:nvGrpSpPr>
        <p:grpSpPr>
          <a:xfrm>
            <a:off x="5964273" y="742249"/>
            <a:ext cx="2459727" cy="2108357"/>
            <a:chOff x="5964273" y="589849"/>
            <a:chExt cx="2459727" cy="2108357"/>
          </a:xfrm>
        </p:grpSpPr>
        <p:grpSp>
          <p:nvGrpSpPr>
            <p:cNvPr id="2826" name="Google Shape;2826;p80"/>
            <p:cNvGrpSpPr/>
            <p:nvPr/>
          </p:nvGrpSpPr>
          <p:grpSpPr>
            <a:xfrm>
              <a:off x="5964273" y="589849"/>
              <a:ext cx="2459727" cy="2108357"/>
              <a:chOff x="1187043" y="662769"/>
              <a:chExt cx="2921985" cy="2504582"/>
            </a:xfrm>
          </p:grpSpPr>
          <p:sp>
            <p:nvSpPr>
              <p:cNvPr id="2827" name="Google Shape;2827;p80"/>
              <p:cNvSpPr/>
              <p:nvPr/>
            </p:nvSpPr>
            <p:spPr>
              <a:xfrm>
                <a:off x="1930095" y="662769"/>
                <a:ext cx="2178934" cy="2500683"/>
              </a:xfrm>
              <a:custGeom>
                <a:avLst/>
                <a:gdLst/>
                <a:ahLst/>
                <a:cxnLst/>
                <a:rect l="l" t="t" r="r" b="b"/>
                <a:pathLst>
                  <a:path w="48773" h="55975" extrusionOk="0">
                    <a:moveTo>
                      <a:pt x="24489" y="0"/>
                    </a:moveTo>
                    <a:cubicBezTo>
                      <a:pt x="24370" y="0"/>
                      <a:pt x="24261" y="27"/>
                      <a:pt x="24166" y="79"/>
                    </a:cubicBezTo>
                    <a:cubicBezTo>
                      <a:pt x="16108" y="4765"/>
                      <a:pt x="8059" y="9441"/>
                      <a:pt x="0" y="14127"/>
                    </a:cubicBezTo>
                    <a:cubicBezTo>
                      <a:pt x="400" y="15009"/>
                      <a:pt x="23767" y="55040"/>
                      <a:pt x="24240" y="55975"/>
                    </a:cubicBezTo>
                    <a:cubicBezTo>
                      <a:pt x="32298" y="51289"/>
                      <a:pt x="40357" y="46614"/>
                      <a:pt x="48415" y="41928"/>
                    </a:cubicBezTo>
                    <a:cubicBezTo>
                      <a:pt x="48636" y="41802"/>
                      <a:pt x="48772" y="41518"/>
                      <a:pt x="48772" y="41129"/>
                    </a:cubicBezTo>
                    <a:lnTo>
                      <a:pt x="48772" y="15304"/>
                    </a:lnTo>
                    <a:cubicBezTo>
                      <a:pt x="48772" y="14505"/>
                      <a:pt x="48216" y="13549"/>
                      <a:pt x="47533" y="13149"/>
                    </a:cubicBezTo>
                    <a:lnTo>
                      <a:pt x="25059" y="174"/>
                    </a:lnTo>
                    <a:cubicBezTo>
                      <a:pt x="24855" y="56"/>
                      <a:pt x="24661" y="0"/>
                      <a:pt x="24489" y="0"/>
                    </a:cubicBezTo>
                    <a:close/>
                  </a:path>
                </a:pathLst>
              </a:custGeom>
              <a:solidFill>
                <a:schemeClr val="lt1"/>
              </a:solidFill>
              <a:ln w="73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80"/>
              <p:cNvSpPr/>
              <p:nvPr/>
            </p:nvSpPr>
            <p:spPr>
              <a:xfrm>
                <a:off x="3446265" y="1856420"/>
                <a:ext cx="424859" cy="765640"/>
              </a:xfrm>
              <a:custGeom>
                <a:avLst/>
                <a:gdLst/>
                <a:ahLst/>
                <a:cxnLst/>
                <a:rect l="l" t="t" r="r" b="b"/>
                <a:pathLst>
                  <a:path w="9510" h="17138" extrusionOk="0">
                    <a:moveTo>
                      <a:pt x="5586" y="1307"/>
                    </a:moveTo>
                    <a:cubicBezTo>
                      <a:pt x="6015" y="1307"/>
                      <a:pt x="6315" y="1649"/>
                      <a:pt x="6315" y="2244"/>
                    </a:cubicBezTo>
                    <a:lnTo>
                      <a:pt x="6325" y="3746"/>
                    </a:lnTo>
                    <a:lnTo>
                      <a:pt x="3163" y="5575"/>
                    </a:lnTo>
                    <a:lnTo>
                      <a:pt x="3152" y="4073"/>
                    </a:lnTo>
                    <a:cubicBezTo>
                      <a:pt x="3152" y="3232"/>
                      <a:pt x="3740" y="2223"/>
                      <a:pt x="4466" y="1792"/>
                    </a:cubicBezTo>
                    <a:lnTo>
                      <a:pt x="5001" y="1488"/>
                    </a:lnTo>
                    <a:cubicBezTo>
                      <a:pt x="5210" y="1365"/>
                      <a:pt x="5409" y="1307"/>
                      <a:pt x="5586" y="1307"/>
                    </a:cubicBezTo>
                    <a:close/>
                    <a:moveTo>
                      <a:pt x="7746" y="4249"/>
                    </a:moveTo>
                    <a:cubicBezTo>
                      <a:pt x="8179" y="4249"/>
                      <a:pt x="8479" y="4591"/>
                      <a:pt x="8479" y="5186"/>
                    </a:cubicBezTo>
                    <a:lnTo>
                      <a:pt x="8489" y="10597"/>
                    </a:lnTo>
                    <a:cubicBezTo>
                      <a:pt x="8500" y="11437"/>
                      <a:pt x="7901" y="12446"/>
                      <a:pt x="7177" y="12866"/>
                    </a:cubicBezTo>
                    <a:lnTo>
                      <a:pt x="2354" y="15651"/>
                    </a:lnTo>
                    <a:cubicBezTo>
                      <a:pt x="2142" y="15774"/>
                      <a:pt x="1942" y="15832"/>
                      <a:pt x="1765" y="15832"/>
                    </a:cubicBezTo>
                    <a:cubicBezTo>
                      <a:pt x="1335" y="15832"/>
                      <a:pt x="1037" y="15490"/>
                      <a:pt x="1030" y="14894"/>
                    </a:cubicBezTo>
                    <a:lnTo>
                      <a:pt x="1020" y="9494"/>
                    </a:lnTo>
                    <a:cubicBezTo>
                      <a:pt x="1020" y="8653"/>
                      <a:pt x="1608" y="7634"/>
                      <a:pt x="2333" y="7214"/>
                    </a:cubicBezTo>
                    <a:lnTo>
                      <a:pt x="7156" y="4430"/>
                    </a:lnTo>
                    <a:cubicBezTo>
                      <a:pt x="7367" y="4307"/>
                      <a:pt x="7568" y="4249"/>
                      <a:pt x="7746" y="4249"/>
                    </a:cubicBezTo>
                    <a:close/>
                    <a:moveTo>
                      <a:pt x="6041" y="0"/>
                    </a:moveTo>
                    <a:cubicBezTo>
                      <a:pt x="5725" y="0"/>
                      <a:pt x="5368" y="104"/>
                      <a:pt x="4991" y="321"/>
                    </a:cubicBezTo>
                    <a:lnTo>
                      <a:pt x="4466" y="626"/>
                    </a:lnTo>
                    <a:cubicBezTo>
                      <a:pt x="3173" y="1372"/>
                      <a:pt x="2133" y="3169"/>
                      <a:pt x="2143" y="4650"/>
                    </a:cubicBezTo>
                    <a:lnTo>
                      <a:pt x="2143" y="6174"/>
                    </a:lnTo>
                    <a:cubicBezTo>
                      <a:pt x="946" y="6972"/>
                      <a:pt x="0" y="8664"/>
                      <a:pt x="0" y="10071"/>
                    </a:cubicBezTo>
                    <a:lnTo>
                      <a:pt x="21" y="15483"/>
                    </a:lnTo>
                    <a:cubicBezTo>
                      <a:pt x="21" y="16531"/>
                      <a:pt x="548" y="17138"/>
                      <a:pt x="1310" y="17138"/>
                    </a:cubicBezTo>
                    <a:cubicBezTo>
                      <a:pt x="1625" y="17138"/>
                      <a:pt x="1979" y="17035"/>
                      <a:pt x="2354" y="16817"/>
                    </a:cubicBezTo>
                    <a:lnTo>
                      <a:pt x="7187" y="14033"/>
                    </a:lnTo>
                    <a:cubicBezTo>
                      <a:pt x="8458" y="13297"/>
                      <a:pt x="9509" y="11490"/>
                      <a:pt x="9509" y="10008"/>
                    </a:cubicBezTo>
                    <a:lnTo>
                      <a:pt x="9488" y="4598"/>
                    </a:lnTo>
                    <a:cubicBezTo>
                      <a:pt x="9488" y="3554"/>
                      <a:pt x="8962" y="2954"/>
                      <a:pt x="8201" y="2954"/>
                    </a:cubicBezTo>
                    <a:cubicBezTo>
                      <a:pt x="7936" y="2954"/>
                      <a:pt x="7643" y="3027"/>
                      <a:pt x="7334" y="3179"/>
                    </a:cubicBezTo>
                    <a:lnTo>
                      <a:pt x="7334" y="1656"/>
                    </a:lnTo>
                    <a:cubicBezTo>
                      <a:pt x="7334" y="607"/>
                      <a:pt x="6807" y="0"/>
                      <a:pt x="6041" y="0"/>
                    </a:cubicBezTo>
                    <a:close/>
                  </a:path>
                </a:pathLst>
              </a:custGeom>
              <a:solidFill>
                <a:schemeClr val="lt2"/>
              </a:solidFill>
              <a:ln w="50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80"/>
              <p:cNvSpPr/>
              <p:nvPr/>
            </p:nvSpPr>
            <p:spPr>
              <a:xfrm>
                <a:off x="3574843" y="2157312"/>
                <a:ext cx="167665" cy="287305"/>
              </a:xfrm>
              <a:custGeom>
                <a:avLst/>
                <a:gdLst/>
                <a:ahLst/>
                <a:cxnLst/>
                <a:rect l="l" t="t" r="r" b="b"/>
                <a:pathLst>
                  <a:path w="3753" h="6431" extrusionOk="0">
                    <a:moveTo>
                      <a:pt x="2261" y="1305"/>
                    </a:moveTo>
                    <a:cubicBezTo>
                      <a:pt x="2540" y="1305"/>
                      <a:pt x="2733" y="1523"/>
                      <a:pt x="2733" y="1908"/>
                    </a:cubicBezTo>
                    <a:cubicBezTo>
                      <a:pt x="2733" y="2454"/>
                      <a:pt x="2354" y="3116"/>
                      <a:pt x="1882" y="3400"/>
                    </a:cubicBezTo>
                    <a:cubicBezTo>
                      <a:pt x="1741" y="3479"/>
                      <a:pt x="1609" y="3517"/>
                      <a:pt x="1493" y="3517"/>
                    </a:cubicBezTo>
                    <a:cubicBezTo>
                      <a:pt x="1210" y="3517"/>
                      <a:pt x="1020" y="3293"/>
                      <a:pt x="1020" y="2906"/>
                    </a:cubicBezTo>
                    <a:cubicBezTo>
                      <a:pt x="1010" y="2360"/>
                      <a:pt x="1399" y="1697"/>
                      <a:pt x="1871" y="1424"/>
                    </a:cubicBezTo>
                    <a:cubicBezTo>
                      <a:pt x="2011" y="1343"/>
                      <a:pt x="2144" y="1305"/>
                      <a:pt x="2261" y="1305"/>
                    </a:cubicBezTo>
                    <a:close/>
                    <a:moveTo>
                      <a:pt x="2708" y="1"/>
                    </a:moveTo>
                    <a:cubicBezTo>
                      <a:pt x="2456" y="1"/>
                      <a:pt x="2171" y="84"/>
                      <a:pt x="1871" y="258"/>
                    </a:cubicBezTo>
                    <a:cubicBezTo>
                      <a:pt x="831" y="847"/>
                      <a:pt x="1" y="2307"/>
                      <a:pt x="1" y="3494"/>
                    </a:cubicBezTo>
                    <a:cubicBezTo>
                      <a:pt x="1" y="4327"/>
                      <a:pt x="421" y="4809"/>
                      <a:pt x="1033" y="4809"/>
                    </a:cubicBezTo>
                    <a:cubicBezTo>
                      <a:pt x="1139" y="4809"/>
                      <a:pt x="1251" y="4795"/>
                      <a:pt x="1367" y="4765"/>
                    </a:cubicBezTo>
                    <a:lnTo>
                      <a:pt x="1378" y="6079"/>
                    </a:lnTo>
                    <a:cubicBezTo>
                      <a:pt x="1378" y="6302"/>
                      <a:pt x="1488" y="6431"/>
                      <a:pt x="1653" y="6431"/>
                    </a:cubicBezTo>
                    <a:cubicBezTo>
                      <a:pt x="1721" y="6431"/>
                      <a:pt x="1799" y="6409"/>
                      <a:pt x="1882" y="6362"/>
                    </a:cubicBezTo>
                    <a:cubicBezTo>
                      <a:pt x="2165" y="6194"/>
                      <a:pt x="2386" y="5806"/>
                      <a:pt x="2386" y="5491"/>
                    </a:cubicBezTo>
                    <a:lnTo>
                      <a:pt x="2386" y="4177"/>
                    </a:lnTo>
                    <a:cubicBezTo>
                      <a:pt x="3174" y="3473"/>
                      <a:pt x="3752" y="2307"/>
                      <a:pt x="3752" y="1330"/>
                    </a:cubicBezTo>
                    <a:cubicBezTo>
                      <a:pt x="3744" y="489"/>
                      <a:pt x="3320" y="1"/>
                      <a:pt x="2708" y="1"/>
                    </a:cubicBezTo>
                    <a:close/>
                  </a:path>
                </a:pathLst>
              </a:custGeom>
              <a:solidFill>
                <a:schemeClr val="lt2"/>
              </a:solidFill>
              <a:ln w="50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80"/>
              <p:cNvSpPr/>
              <p:nvPr/>
            </p:nvSpPr>
            <p:spPr>
              <a:xfrm>
                <a:off x="1913699" y="1289974"/>
                <a:ext cx="1115758" cy="1877378"/>
              </a:xfrm>
              <a:custGeom>
                <a:avLst/>
                <a:gdLst/>
                <a:ahLst/>
                <a:cxnLst/>
                <a:rect l="l" t="t" r="r" b="b"/>
                <a:pathLst>
                  <a:path w="24975" h="42023" extrusionOk="0">
                    <a:moveTo>
                      <a:pt x="695" y="1"/>
                    </a:moveTo>
                    <a:cubicBezTo>
                      <a:pt x="285" y="1"/>
                      <a:pt x="0" y="327"/>
                      <a:pt x="0" y="886"/>
                    </a:cubicBezTo>
                    <a:lnTo>
                      <a:pt x="0" y="26712"/>
                    </a:lnTo>
                    <a:cubicBezTo>
                      <a:pt x="0" y="27510"/>
                      <a:pt x="556" y="28477"/>
                      <a:pt x="1250" y="28876"/>
                    </a:cubicBezTo>
                    <a:lnTo>
                      <a:pt x="23724" y="41852"/>
                    </a:lnTo>
                    <a:cubicBezTo>
                      <a:pt x="23926" y="41968"/>
                      <a:pt x="24116" y="42023"/>
                      <a:pt x="24284" y="42023"/>
                    </a:cubicBezTo>
                    <a:cubicBezTo>
                      <a:pt x="24694" y="42023"/>
                      <a:pt x="24974" y="41696"/>
                      <a:pt x="24974" y="41137"/>
                    </a:cubicBezTo>
                    <a:lnTo>
                      <a:pt x="24974" y="15302"/>
                    </a:lnTo>
                    <a:cubicBezTo>
                      <a:pt x="24974" y="14513"/>
                      <a:pt x="24418" y="13547"/>
                      <a:pt x="23734" y="13147"/>
                    </a:cubicBezTo>
                    <a:lnTo>
                      <a:pt x="1250" y="172"/>
                    </a:lnTo>
                    <a:cubicBezTo>
                      <a:pt x="1051" y="56"/>
                      <a:pt x="863" y="1"/>
                      <a:pt x="695" y="1"/>
                    </a:cubicBezTo>
                    <a:close/>
                  </a:path>
                </a:pathLst>
              </a:custGeom>
              <a:solidFill>
                <a:schemeClr val="lt2"/>
              </a:solidFill>
              <a:ln w="73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80"/>
              <p:cNvSpPr/>
              <p:nvPr/>
            </p:nvSpPr>
            <p:spPr>
              <a:xfrm>
                <a:off x="2016945" y="1956672"/>
                <a:ext cx="897967" cy="521491"/>
              </a:xfrm>
              <a:custGeom>
                <a:avLst/>
                <a:gdLst/>
                <a:ahLst/>
                <a:cxnLst/>
                <a:rect l="l" t="t" r="r" b="b"/>
                <a:pathLst>
                  <a:path w="20100" h="11673" fill="none" extrusionOk="0">
                    <a:moveTo>
                      <a:pt x="1" y="11673"/>
                    </a:moveTo>
                    <a:cubicBezTo>
                      <a:pt x="6704" y="7785"/>
                      <a:pt x="13407" y="3888"/>
                      <a:pt x="20099" y="0"/>
                    </a:cubicBezTo>
                  </a:path>
                </a:pathLst>
              </a:custGeom>
              <a:noFill/>
              <a:ln w="73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80"/>
              <p:cNvSpPr/>
              <p:nvPr/>
            </p:nvSpPr>
            <p:spPr>
              <a:xfrm>
                <a:off x="2007563" y="1437494"/>
                <a:ext cx="927989" cy="1582344"/>
              </a:xfrm>
              <a:custGeom>
                <a:avLst/>
                <a:gdLst/>
                <a:ahLst/>
                <a:cxnLst/>
                <a:rect l="l" t="t" r="r" b="b"/>
                <a:pathLst>
                  <a:path w="20772" h="35419" fill="none" extrusionOk="0">
                    <a:moveTo>
                      <a:pt x="0" y="725"/>
                    </a:moveTo>
                    <a:cubicBezTo>
                      <a:pt x="0" y="211"/>
                      <a:pt x="368" y="1"/>
                      <a:pt x="820" y="263"/>
                    </a:cubicBezTo>
                    <a:lnTo>
                      <a:pt x="19952" y="11306"/>
                    </a:lnTo>
                    <a:cubicBezTo>
                      <a:pt x="20393" y="11568"/>
                      <a:pt x="20762" y="12199"/>
                      <a:pt x="20762" y="12703"/>
                    </a:cubicBezTo>
                    <a:lnTo>
                      <a:pt x="20772" y="34694"/>
                    </a:lnTo>
                    <a:cubicBezTo>
                      <a:pt x="20772" y="35209"/>
                      <a:pt x="20404" y="35419"/>
                      <a:pt x="19963" y="35156"/>
                    </a:cubicBezTo>
                    <a:lnTo>
                      <a:pt x="820" y="24113"/>
                    </a:lnTo>
                    <a:cubicBezTo>
                      <a:pt x="379" y="23851"/>
                      <a:pt x="10" y="23221"/>
                      <a:pt x="10" y="22716"/>
                    </a:cubicBezTo>
                    <a:close/>
                  </a:path>
                </a:pathLst>
              </a:custGeom>
              <a:noFill/>
              <a:ln w="7350" cap="flat" cmpd="sng">
                <a:solidFill>
                  <a:srgbClr val="FF6F2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80"/>
              <p:cNvSpPr/>
              <p:nvPr/>
            </p:nvSpPr>
            <p:spPr>
              <a:xfrm>
                <a:off x="1187043" y="1391969"/>
                <a:ext cx="822422" cy="1756978"/>
              </a:xfrm>
              <a:custGeom>
                <a:avLst/>
                <a:gdLst/>
                <a:ahLst/>
                <a:cxnLst/>
                <a:rect l="l" t="t" r="r" b="b"/>
                <a:pathLst>
                  <a:path w="18409" h="39328" extrusionOk="0">
                    <a:moveTo>
                      <a:pt x="18394" y="1099"/>
                    </a:moveTo>
                    <a:lnTo>
                      <a:pt x="18394" y="1099"/>
                    </a:lnTo>
                    <a:cubicBezTo>
                      <a:pt x="18399" y="1101"/>
                      <a:pt x="18404" y="1102"/>
                      <a:pt x="18408" y="1104"/>
                    </a:cubicBezTo>
                    <a:cubicBezTo>
                      <a:pt x="18404" y="1102"/>
                      <a:pt x="18399" y="1100"/>
                      <a:pt x="18394" y="1099"/>
                    </a:cubicBezTo>
                    <a:close/>
                    <a:moveTo>
                      <a:pt x="15244" y="1"/>
                    </a:moveTo>
                    <a:cubicBezTo>
                      <a:pt x="15160" y="1"/>
                      <a:pt x="15059" y="48"/>
                      <a:pt x="14951" y="147"/>
                    </a:cubicBezTo>
                    <a:lnTo>
                      <a:pt x="568" y="13827"/>
                    </a:lnTo>
                    <a:cubicBezTo>
                      <a:pt x="253" y="14121"/>
                      <a:pt x="1" y="14763"/>
                      <a:pt x="1" y="15256"/>
                    </a:cubicBezTo>
                    <a:lnTo>
                      <a:pt x="64" y="37762"/>
                    </a:lnTo>
                    <a:cubicBezTo>
                      <a:pt x="64" y="38035"/>
                      <a:pt x="148" y="38203"/>
                      <a:pt x="274" y="38245"/>
                    </a:cubicBezTo>
                    <a:cubicBezTo>
                      <a:pt x="1302" y="38602"/>
                      <a:pt x="2330" y="38969"/>
                      <a:pt x="3358" y="39326"/>
                    </a:cubicBezTo>
                    <a:lnTo>
                      <a:pt x="3358" y="39326"/>
                    </a:lnTo>
                    <a:cubicBezTo>
                      <a:pt x="3235" y="39281"/>
                      <a:pt x="3163" y="39114"/>
                      <a:pt x="3163" y="38844"/>
                    </a:cubicBezTo>
                    <a:lnTo>
                      <a:pt x="3100" y="16339"/>
                    </a:lnTo>
                    <a:cubicBezTo>
                      <a:pt x="3090" y="15855"/>
                      <a:pt x="3342" y="15214"/>
                      <a:pt x="3657" y="14920"/>
                    </a:cubicBezTo>
                    <a:lnTo>
                      <a:pt x="18040" y="1240"/>
                    </a:lnTo>
                    <a:cubicBezTo>
                      <a:pt x="18146" y="1143"/>
                      <a:pt x="18245" y="1090"/>
                      <a:pt x="18333" y="1090"/>
                    </a:cubicBezTo>
                    <a:cubicBezTo>
                      <a:pt x="18354" y="1090"/>
                      <a:pt x="18375" y="1093"/>
                      <a:pt x="18394" y="1099"/>
                    </a:cubicBezTo>
                    <a:lnTo>
                      <a:pt x="18394" y="1099"/>
                    </a:lnTo>
                    <a:cubicBezTo>
                      <a:pt x="17369" y="733"/>
                      <a:pt x="16334" y="377"/>
                      <a:pt x="15309" y="11"/>
                    </a:cubicBezTo>
                    <a:cubicBezTo>
                      <a:pt x="15288" y="4"/>
                      <a:pt x="15267" y="1"/>
                      <a:pt x="15244" y="1"/>
                    </a:cubicBezTo>
                    <a:close/>
                    <a:moveTo>
                      <a:pt x="3358" y="39326"/>
                    </a:moveTo>
                    <a:lnTo>
                      <a:pt x="3358" y="39326"/>
                    </a:lnTo>
                    <a:cubicBezTo>
                      <a:pt x="3360" y="39326"/>
                      <a:pt x="3361" y="39327"/>
                      <a:pt x="3363" y="39328"/>
                    </a:cubicBezTo>
                    <a:cubicBezTo>
                      <a:pt x="3361" y="39327"/>
                      <a:pt x="3360" y="39326"/>
                      <a:pt x="3358" y="39326"/>
                    </a:cubicBezTo>
                    <a:close/>
                  </a:path>
                </a:pathLst>
              </a:custGeom>
              <a:solidFill>
                <a:schemeClr val="lt1"/>
              </a:solidFill>
              <a:ln w="73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80"/>
              <p:cNvSpPr/>
              <p:nvPr/>
            </p:nvSpPr>
            <p:spPr>
              <a:xfrm>
                <a:off x="1325047" y="1440710"/>
                <a:ext cx="696617" cy="1708863"/>
              </a:xfrm>
              <a:custGeom>
                <a:avLst/>
                <a:gdLst/>
                <a:ahLst/>
                <a:cxnLst/>
                <a:rect l="l" t="t" r="r" b="b"/>
                <a:pathLst>
                  <a:path w="15593" h="38251" extrusionOk="0">
                    <a:moveTo>
                      <a:pt x="15245" y="1"/>
                    </a:moveTo>
                    <a:cubicBezTo>
                      <a:pt x="15159" y="1"/>
                      <a:pt x="15059" y="49"/>
                      <a:pt x="14951" y="149"/>
                    </a:cubicBezTo>
                    <a:lnTo>
                      <a:pt x="568" y="13829"/>
                    </a:lnTo>
                    <a:cubicBezTo>
                      <a:pt x="253" y="14123"/>
                      <a:pt x="1" y="14764"/>
                      <a:pt x="11" y="15248"/>
                    </a:cubicBezTo>
                    <a:lnTo>
                      <a:pt x="74" y="37753"/>
                    </a:lnTo>
                    <a:cubicBezTo>
                      <a:pt x="74" y="38076"/>
                      <a:pt x="182" y="38250"/>
                      <a:pt x="344" y="38250"/>
                    </a:cubicBezTo>
                    <a:cubicBezTo>
                      <a:pt x="430" y="38250"/>
                      <a:pt x="532" y="38201"/>
                      <a:pt x="641" y="38099"/>
                    </a:cubicBezTo>
                    <a:lnTo>
                      <a:pt x="15025" y="24420"/>
                    </a:lnTo>
                    <a:cubicBezTo>
                      <a:pt x="15340" y="24126"/>
                      <a:pt x="15593" y="23495"/>
                      <a:pt x="15582" y="23002"/>
                    </a:cubicBezTo>
                    <a:lnTo>
                      <a:pt x="15519" y="496"/>
                    </a:lnTo>
                    <a:cubicBezTo>
                      <a:pt x="15519" y="178"/>
                      <a:pt x="15409" y="1"/>
                      <a:pt x="15245" y="1"/>
                    </a:cubicBezTo>
                    <a:close/>
                  </a:path>
                </a:pathLst>
              </a:custGeom>
              <a:solidFill>
                <a:schemeClr val="lt2"/>
              </a:solidFill>
              <a:ln w="73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80"/>
              <p:cNvSpPr/>
              <p:nvPr/>
            </p:nvSpPr>
            <p:spPr>
              <a:xfrm>
                <a:off x="1395457" y="1562363"/>
                <a:ext cx="661905" cy="1490358"/>
              </a:xfrm>
              <a:custGeom>
                <a:avLst/>
                <a:gdLst/>
                <a:ahLst/>
                <a:cxnLst/>
                <a:rect l="l" t="t" r="r" b="b"/>
                <a:pathLst>
                  <a:path w="14816" h="33360" extrusionOk="0">
                    <a:moveTo>
                      <a:pt x="14808" y="555"/>
                    </a:moveTo>
                    <a:cubicBezTo>
                      <a:pt x="14810" y="555"/>
                      <a:pt x="14813" y="556"/>
                      <a:pt x="14815" y="557"/>
                    </a:cubicBezTo>
                    <a:cubicBezTo>
                      <a:pt x="14813" y="556"/>
                      <a:pt x="14810" y="555"/>
                      <a:pt x="14808" y="555"/>
                    </a:cubicBezTo>
                    <a:close/>
                    <a:moveTo>
                      <a:pt x="13213" y="1"/>
                    </a:moveTo>
                    <a:cubicBezTo>
                      <a:pt x="13140" y="1"/>
                      <a:pt x="13056" y="44"/>
                      <a:pt x="12966" y="127"/>
                    </a:cubicBezTo>
                    <a:lnTo>
                      <a:pt x="484" y="11768"/>
                    </a:lnTo>
                    <a:cubicBezTo>
                      <a:pt x="221" y="12020"/>
                      <a:pt x="1" y="12567"/>
                      <a:pt x="1" y="12987"/>
                    </a:cubicBezTo>
                    <a:lnTo>
                      <a:pt x="116" y="32393"/>
                    </a:lnTo>
                    <a:cubicBezTo>
                      <a:pt x="116" y="32635"/>
                      <a:pt x="190" y="32782"/>
                      <a:pt x="295" y="32813"/>
                    </a:cubicBezTo>
                    <a:cubicBezTo>
                      <a:pt x="809" y="33002"/>
                      <a:pt x="1324" y="33181"/>
                      <a:pt x="1839" y="33359"/>
                    </a:cubicBezTo>
                    <a:cubicBezTo>
                      <a:pt x="1724" y="33317"/>
                      <a:pt x="1650" y="33170"/>
                      <a:pt x="1650" y="32939"/>
                    </a:cubicBezTo>
                    <a:lnTo>
                      <a:pt x="1545" y="13533"/>
                    </a:lnTo>
                    <a:cubicBezTo>
                      <a:pt x="1535" y="13102"/>
                      <a:pt x="1755" y="12556"/>
                      <a:pt x="2028" y="12304"/>
                    </a:cubicBezTo>
                    <a:lnTo>
                      <a:pt x="14500" y="673"/>
                    </a:lnTo>
                    <a:cubicBezTo>
                      <a:pt x="14596" y="585"/>
                      <a:pt x="14680" y="546"/>
                      <a:pt x="14751" y="546"/>
                    </a:cubicBezTo>
                    <a:cubicBezTo>
                      <a:pt x="14771" y="546"/>
                      <a:pt x="14790" y="549"/>
                      <a:pt x="14808" y="555"/>
                    </a:cubicBezTo>
                    <a:lnTo>
                      <a:pt x="14808" y="555"/>
                    </a:lnTo>
                    <a:cubicBezTo>
                      <a:pt x="14295" y="377"/>
                      <a:pt x="13783" y="189"/>
                      <a:pt x="13270" y="11"/>
                    </a:cubicBezTo>
                    <a:cubicBezTo>
                      <a:pt x="13252" y="4"/>
                      <a:pt x="13233" y="1"/>
                      <a:pt x="13213" y="1"/>
                    </a:cubicBezTo>
                    <a:close/>
                  </a:path>
                </a:pathLst>
              </a:custGeom>
              <a:solidFill>
                <a:schemeClr val="lt2"/>
              </a:solidFill>
              <a:ln w="73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80"/>
              <p:cNvSpPr/>
              <p:nvPr/>
            </p:nvSpPr>
            <p:spPr>
              <a:xfrm>
                <a:off x="1463990" y="1586756"/>
                <a:ext cx="606508" cy="1466457"/>
              </a:xfrm>
              <a:custGeom>
                <a:avLst/>
                <a:gdLst/>
                <a:ahLst/>
                <a:cxnLst/>
                <a:rect l="l" t="t" r="r" b="b"/>
                <a:pathLst>
                  <a:path w="13576" h="32825" extrusionOk="0">
                    <a:moveTo>
                      <a:pt x="13220" y="0"/>
                    </a:moveTo>
                    <a:cubicBezTo>
                      <a:pt x="13146" y="0"/>
                      <a:pt x="13059" y="41"/>
                      <a:pt x="12966" y="127"/>
                    </a:cubicBezTo>
                    <a:lnTo>
                      <a:pt x="494" y="11758"/>
                    </a:lnTo>
                    <a:cubicBezTo>
                      <a:pt x="221" y="12010"/>
                      <a:pt x="1" y="12556"/>
                      <a:pt x="11" y="12987"/>
                    </a:cubicBezTo>
                    <a:lnTo>
                      <a:pt x="116" y="32393"/>
                    </a:lnTo>
                    <a:cubicBezTo>
                      <a:pt x="116" y="32670"/>
                      <a:pt x="217" y="32824"/>
                      <a:pt x="361" y="32824"/>
                    </a:cubicBezTo>
                    <a:cubicBezTo>
                      <a:pt x="435" y="32824"/>
                      <a:pt x="521" y="32784"/>
                      <a:pt x="610" y="32698"/>
                    </a:cubicBezTo>
                    <a:lnTo>
                      <a:pt x="13092" y="21067"/>
                    </a:lnTo>
                    <a:cubicBezTo>
                      <a:pt x="13365" y="20814"/>
                      <a:pt x="13575" y="20268"/>
                      <a:pt x="13575" y="19848"/>
                    </a:cubicBezTo>
                    <a:lnTo>
                      <a:pt x="13459" y="431"/>
                    </a:lnTo>
                    <a:cubicBezTo>
                      <a:pt x="13459" y="154"/>
                      <a:pt x="13363" y="0"/>
                      <a:pt x="13220" y="0"/>
                    </a:cubicBezTo>
                    <a:close/>
                  </a:path>
                </a:pathLst>
              </a:custGeom>
              <a:solidFill>
                <a:schemeClr val="lt2"/>
              </a:solidFill>
              <a:ln w="73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7" name="Google Shape;2837;p80"/>
            <p:cNvGrpSpPr/>
            <p:nvPr/>
          </p:nvGrpSpPr>
          <p:grpSpPr>
            <a:xfrm>
              <a:off x="6811475" y="1531633"/>
              <a:ext cx="629072" cy="735415"/>
              <a:chOff x="2193460" y="1781543"/>
              <a:chExt cx="747293" cy="873622"/>
            </a:xfrm>
          </p:grpSpPr>
          <p:sp>
            <p:nvSpPr>
              <p:cNvPr id="2838" name="Google Shape;2838;p80"/>
              <p:cNvSpPr/>
              <p:nvPr/>
            </p:nvSpPr>
            <p:spPr>
              <a:xfrm>
                <a:off x="2249752" y="2318547"/>
                <a:ext cx="685359" cy="323581"/>
              </a:xfrm>
              <a:custGeom>
                <a:avLst/>
                <a:gdLst/>
                <a:ahLst/>
                <a:cxnLst/>
                <a:rect l="l" t="t" r="r" b="b"/>
                <a:pathLst>
                  <a:path w="15341" h="7243" extrusionOk="0">
                    <a:moveTo>
                      <a:pt x="1" y="1"/>
                    </a:moveTo>
                    <a:lnTo>
                      <a:pt x="1" y="1724"/>
                    </a:lnTo>
                    <a:cubicBezTo>
                      <a:pt x="1" y="1829"/>
                      <a:pt x="85" y="1934"/>
                      <a:pt x="232" y="2018"/>
                    </a:cubicBezTo>
                    <a:lnTo>
                      <a:pt x="8953" y="7093"/>
                    </a:lnTo>
                    <a:cubicBezTo>
                      <a:pt x="9131" y="7193"/>
                      <a:pt x="9373" y="7243"/>
                      <a:pt x="9616" y="7243"/>
                    </a:cubicBezTo>
                    <a:cubicBezTo>
                      <a:pt x="9859" y="7243"/>
                      <a:pt x="10103" y="7193"/>
                      <a:pt x="10286" y="7093"/>
                    </a:cubicBezTo>
                    <a:lnTo>
                      <a:pt x="15341" y="4161"/>
                    </a:lnTo>
                    <a:lnTo>
                      <a:pt x="15341" y="2281"/>
                    </a:lnTo>
                    <a:lnTo>
                      <a:pt x="10424" y="5118"/>
                    </a:lnTo>
                    <a:cubicBezTo>
                      <a:pt x="10192" y="5254"/>
                      <a:pt x="9898" y="5317"/>
                      <a:pt x="9604" y="5317"/>
                    </a:cubicBezTo>
                    <a:cubicBezTo>
                      <a:pt x="9320" y="5317"/>
                      <a:pt x="9026" y="5254"/>
                      <a:pt x="8795" y="5118"/>
                    </a:cubicBezTo>
                    <a:lnTo>
                      <a:pt x="74" y="54"/>
                    </a:lnTo>
                    <a:cubicBezTo>
                      <a:pt x="53" y="43"/>
                      <a:pt x="22" y="22"/>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80"/>
              <p:cNvSpPr/>
              <p:nvPr/>
            </p:nvSpPr>
            <p:spPr>
              <a:xfrm>
                <a:off x="2249752" y="1928035"/>
                <a:ext cx="685359" cy="614951"/>
              </a:xfrm>
              <a:custGeom>
                <a:avLst/>
                <a:gdLst/>
                <a:ahLst/>
                <a:cxnLst/>
                <a:rect l="l" t="t" r="r" b="b"/>
                <a:pathLst>
                  <a:path w="15341" h="13765" extrusionOk="0">
                    <a:moveTo>
                      <a:pt x="13975" y="0"/>
                    </a:moveTo>
                    <a:lnTo>
                      <a:pt x="232" y="7943"/>
                    </a:lnTo>
                    <a:lnTo>
                      <a:pt x="232" y="7933"/>
                    </a:lnTo>
                    <a:cubicBezTo>
                      <a:pt x="158" y="7985"/>
                      <a:pt x="106" y="8027"/>
                      <a:pt x="64" y="8080"/>
                    </a:cubicBezTo>
                    <a:cubicBezTo>
                      <a:pt x="22" y="8132"/>
                      <a:pt x="1" y="8185"/>
                      <a:pt x="1" y="8237"/>
                    </a:cubicBezTo>
                    <a:cubicBezTo>
                      <a:pt x="1" y="8290"/>
                      <a:pt x="11" y="8332"/>
                      <a:pt x="43" y="8374"/>
                    </a:cubicBezTo>
                    <a:cubicBezTo>
                      <a:pt x="85" y="8437"/>
                      <a:pt x="137" y="8489"/>
                      <a:pt x="221" y="8542"/>
                    </a:cubicBezTo>
                    <a:lnTo>
                      <a:pt x="8942" y="13607"/>
                    </a:lnTo>
                    <a:cubicBezTo>
                      <a:pt x="9120" y="13712"/>
                      <a:pt x="9365" y="13764"/>
                      <a:pt x="9609" y="13764"/>
                    </a:cubicBezTo>
                    <a:cubicBezTo>
                      <a:pt x="9853" y="13764"/>
                      <a:pt x="10098" y="13712"/>
                      <a:pt x="10276" y="13607"/>
                    </a:cubicBezTo>
                    <a:lnTo>
                      <a:pt x="15341" y="10686"/>
                    </a:lnTo>
                    <a:lnTo>
                      <a:pt x="15341" y="9488"/>
                    </a:lnTo>
                    <a:lnTo>
                      <a:pt x="11222" y="11863"/>
                    </a:lnTo>
                    <a:cubicBezTo>
                      <a:pt x="11148" y="11905"/>
                      <a:pt x="11064" y="11927"/>
                      <a:pt x="10979" y="11927"/>
                    </a:cubicBezTo>
                    <a:cubicBezTo>
                      <a:pt x="10919" y="11927"/>
                      <a:pt x="10858" y="11916"/>
                      <a:pt x="10802" y="11894"/>
                    </a:cubicBezTo>
                    <a:cubicBezTo>
                      <a:pt x="10455" y="11736"/>
                      <a:pt x="10040" y="11657"/>
                      <a:pt x="9624" y="11657"/>
                    </a:cubicBezTo>
                    <a:cubicBezTo>
                      <a:pt x="9207" y="11657"/>
                      <a:pt x="8789" y="11736"/>
                      <a:pt x="8437" y="11894"/>
                    </a:cubicBezTo>
                    <a:cubicBezTo>
                      <a:pt x="8354" y="11925"/>
                      <a:pt x="8291" y="11939"/>
                      <a:pt x="8235" y="11939"/>
                    </a:cubicBezTo>
                    <a:cubicBezTo>
                      <a:pt x="8158" y="11939"/>
                      <a:pt x="8097" y="11911"/>
                      <a:pt x="8017" y="11863"/>
                    </a:cubicBezTo>
                    <a:lnTo>
                      <a:pt x="3384" y="9173"/>
                    </a:lnTo>
                    <a:cubicBezTo>
                      <a:pt x="3247" y="9089"/>
                      <a:pt x="3205" y="9036"/>
                      <a:pt x="3342" y="8921"/>
                    </a:cubicBezTo>
                    <a:cubicBezTo>
                      <a:pt x="3783" y="8595"/>
                      <a:pt x="3856" y="8153"/>
                      <a:pt x="3573" y="7786"/>
                    </a:cubicBezTo>
                    <a:cubicBezTo>
                      <a:pt x="3541" y="7733"/>
                      <a:pt x="3499" y="7691"/>
                      <a:pt x="3457" y="7649"/>
                    </a:cubicBezTo>
                    <a:cubicBezTo>
                      <a:pt x="3426" y="7618"/>
                      <a:pt x="3384" y="7586"/>
                      <a:pt x="3342" y="7555"/>
                    </a:cubicBezTo>
                    <a:cubicBezTo>
                      <a:pt x="3331" y="7544"/>
                      <a:pt x="3331" y="7534"/>
                      <a:pt x="3321" y="7523"/>
                    </a:cubicBezTo>
                    <a:cubicBezTo>
                      <a:pt x="3258" y="7460"/>
                      <a:pt x="3279" y="7376"/>
                      <a:pt x="3384" y="7313"/>
                    </a:cubicBezTo>
                    <a:lnTo>
                      <a:pt x="14909" y="662"/>
                    </a:lnTo>
                    <a:cubicBezTo>
                      <a:pt x="14804" y="525"/>
                      <a:pt x="14668" y="410"/>
                      <a:pt x="14531" y="326"/>
                    </a:cubicBezTo>
                    <a:lnTo>
                      <a:pt x="139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80"/>
              <p:cNvSpPr/>
              <p:nvPr/>
            </p:nvSpPr>
            <p:spPr>
              <a:xfrm>
                <a:off x="2687264" y="2066575"/>
                <a:ext cx="247857" cy="219399"/>
              </a:xfrm>
              <a:custGeom>
                <a:avLst/>
                <a:gdLst/>
                <a:ahLst/>
                <a:cxnLst/>
                <a:rect l="l" t="t" r="r" b="b"/>
                <a:pathLst>
                  <a:path w="5548" h="4911" extrusionOk="0">
                    <a:moveTo>
                      <a:pt x="4532" y="1"/>
                    </a:moveTo>
                    <a:cubicBezTo>
                      <a:pt x="3440" y="1"/>
                      <a:pt x="2346" y="243"/>
                      <a:pt x="1513" y="723"/>
                    </a:cubicBezTo>
                    <a:cubicBezTo>
                      <a:pt x="357" y="1386"/>
                      <a:pt x="0" y="2331"/>
                      <a:pt x="441" y="3172"/>
                    </a:cubicBezTo>
                    <a:cubicBezTo>
                      <a:pt x="462" y="3214"/>
                      <a:pt x="493" y="3266"/>
                      <a:pt x="515" y="3308"/>
                    </a:cubicBezTo>
                    <a:cubicBezTo>
                      <a:pt x="546" y="3350"/>
                      <a:pt x="578" y="3392"/>
                      <a:pt x="609" y="3445"/>
                    </a:cubicBezTo>
                    <a:cubicBezTo>
                      <a:pt x="820" y="3718"/>
                      <a:pt x="1103" y="3970"/>
                      <a:pt x="1492" y="4191"/>
                    </a:cubicBezTo>
                    <a:cubicBezTo>
                      <a:pt x="2312" y="4672"/>
                      <a:pt x="3393" y="4911"/>
                      <a:pt x="4477" y="4911"/>
                    </a:cubicBezTo>
                    <a:cubicBezTo>
                      <a:pt x="4837" y="4911"/>
                      <a:pt x="5197" y="4884"/>
                      <a:pt x="5548" y="4832"/>
                    </a:cubicBezTo>
                    <a:lnTo>
                      <a:pt x="5548" y="3340"/>
                    </a:lnTo>
                    <a:cubicBezTo>
                      <a:pt x="5232" y="3487"/>
                      <a:pt x="4917" y="3592"/>
                      <a:pt x="4906" y="3602"/>
                    </a:cubicBezTo>
                    <a:lnTo>
                      <a:pt x="4518" y="3319"/>
                    </a:lnTo>
                    <a:cubicBezTo>
                      <a:pt x="4539" y="3308"/>
                      <a:pt x="4896" y="3161"/>
                      <a:pt x="5190" y="3004"/>
                    </a:cubicBezTo>
                    <a:lnTo>
                      <a:pt x="4738" y="2678"/>
                    </a:lnTo>
                    <a:lnTo>
                      <a:pt x="4581" y="2552"/>
                    </a:lnTo>
                    <a:cubicBezTo>
                      <a:pt x="4497" y="2573"/>
                      <a:pt x="4402" y="2594"/>
                      <a:pt x="4318" y="2605"/>
                    </a:cubicBezTo>
                    <a:cubicBezTo>
                      <a:pt x="4129" y="2657"/>
                      <a:pt x="3961" y="2689"/>
                      <a:pt x="3804" y="2699"/>
                    </a:cubicBezTo>
                    <a:cubicBezTo>
                      <a:pt x="3752" y="2704"/>
                      <a:pt x="3701" y="2707"/>
                      <a:pt x="3652" y="2707"/>
                    </a:cubicBezTo>
                    <a:cubicBezTo>
                      <a:pt x="3512" y="2707"/>
                      <a:pt x="3382" y="2685"/>
                      <a:pt x="3257" y="2647"/>
                    </a:cubicBezTo>
                    <a:cubicBezTo>
                      <a:pt x="3152" y="2626"/>
                      <a:pt x="3057" y="2584"/>
                      <a:pt x="2963" y="2521"/>
                    </a:cubicBezTo>
                    <a:cubicBezTo>
                      <a:pt x="2396" y="2194"/>
                      <a:pt x="2522" y="1837"/>
                      <a:pt x="3078" y="1512"/>
                    </a:cubicBezTo>
                    <a:lnTo>
                      <a:pt x="3131" y="1480"/>
                    </a:lnTo>
                    <a:lnTo>
                      <a:pt x="2637" y="1102"/>
                    </a:lnTo>
                    <a:lnTo>
                      <a:pt x="2942" y="924"/>
                    </a:lnTo>
                    <a:lnTo>
                      <a:pt x="3456" y="1312"/>
                    </a:lnTo>
                    <a:cubicBezTo>
                      <a:pt x="3772" y="1165"/>
                      <a:pt x="4077" y="1060"/>
                      <a:pt x="4087" y="1050"/>
                    </a:cubicBezTo>
                    <a:lnTo>
                      <a:pt x="4486" y="1333"/>
                    </a:lnTo>
                    <a:cubicBezTo>
                      <a:pt x="4465" y="1333"/>
                      <a:pt x="4150" y="1491"/>
                      <a:pt x="3877" y="1627"/>
                    </a:cubicBezTo>
                    <a:lnTo>
                      <a:pt x="4465" y="2058"/>
                    </a:lnTo>
                    <a:cubicBezTo>
                      <a:pt x="4817" y="1951"/>
                      <a:pt x="5079" y="1900"/>
                      <a:pt x="5306" y="1900"/>
                    </a:cubicBezTo>
                    <a:cubicBezTo>
                      <a:pt x="5391" y="1900"/>
                      <a:pt x="5470" y="1907"/>
                      <a:pt x="5548" y="1921"/>
                    </a:cubicBezTo>
                    <a:lnTo>
                      <a:pt x="5548" y="72"/>
                    </a:lnTo>
                    <a:cubicBezTo>
                      <a:pt x="5215" y="25"/>
                      <a:pt x="4874" y="1"/>
                      <a:pt x="45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80"/>
              <p:cNvSpPr/>
              <p:nvPr/>
            </p:nvSpPr>
            <p:spPr>
              <a:xfrm>
                <a:off x="2236617" y="1920485"/>
                <a:ext cx="698494" cy="734680"/>
              </a:xfrm>
              <a:custGeom>
                <a:avLst/>
                <a:gdLst/>
                <a:ahLst/>
                <a:cxnLst/>
                <a:rect l="l" t="t" r="r" b="b"/>
                <a:pathLst>
                  <a:path w="15635" h="16445" extrusionOk="0">
                    <a:moveTo>
                      <a:pt x="13975" y="1"/>
                    </a:moveTo>
                    <a:lnTo>
                      <a:pt x="379" y="7850"/>
                    </a:lnTo>
                    <a:cubicBezTo>
                      <a:pt x="137" y="7997"/>
                      <a:pt x="1" y="8196"/>
                      <a:pt x="1" y="8406"/>
                    </a:cubicBezTo>
                    <a:lnTo>
                      <a:pt x="1" y="8417"/>
                    </a:lnTo>
                    <a:lnTo>
                      <a:pt x="1" y="8627"/>
                    </a:lnTo>
                    <a:lnTo>
                      <a:pt x="1" y="10634"/>
                    </a:lnTo>
                    <a:cubicBezTo>
                      <a:pt x="1" y="10855"/>
                      <a:pt x="137" y="11044"/>
                      <a:pt x="379" y="11191"/>
                    </a:cubicBezTo>
                    <a:lnTo>
                      <a:pt x="9099" y="16255"/>
                    </a:lnTo>
                    <a:cubicBezTo>
                      <a:pt x="9320" y="16381"/>
                      <a:pt x="9614" y="16444"/>
                      <a:pt x="9908" y="16444"/>
                    </a:cubicBezTo>
                    <a:cubicBezTo>
                      <a:pt x="10202" y="16444"/>
                      <a:pt x="10496" y="16381"/>
                      <a:pt x="10728" y="16255"/>
                    </a:cubicBezTo>
                    <a:lnTo>
                      <a:pt x="15635" y="13418"/>
                    </a:lnTo>
                    <a:lnTo>
                      <a:pt x="15635" y="13250"/>
                    </a:lnTo>
                    <a:lnTo>
                      <a:pt x="15635" y="13071"/>
                    </a:lnTo>
                    <a:lnTo>
                      <a:pt x="10580" y="16003"/>
                    </a:lnTo>
                    <a:cubicBezTo>
                      <a:pt x="10397" y="16103"/>
                      <a:pt x="10153" y="16153"/>
                      <a:pt x="9910" y="16153"/>
                    </a:cubicBezTo>
                    <a:cubicBezTo>
                      <a:pt x="9667" y="16153"/>
                      <a:pt x="9425" y="16103"/>
                      <a:pt x="9247" y="16003"/>
                    </a:cubicBezTo>
                    <a:lnTo>
                      <a:pt x="526" y="10928"/>
                    </a:lnTo>
                    <a:cubicBezTo>
                      <a:pt x="379" y="10844"/>
                      <a:pt x="295" y="10739"/>
                      <a:pt x="295" y="10634"/>
                    </a:cubicBezTo>
                    <a:lnTo>
                      <a:pt x="295" y="8911"/>
                    </a:lnTo>
                    <a:cubicBezTo>
                      <a:pt x="316" y="8932"/>
                      <a:pt x="347" y="8953"/>
                      <a:pt x="368" y="8964"/>
                    </a:cubicBezTo>
                    <a:lnTo>
                      <a:pt x="9089" y="14028"/>
                    </a:lnTo>
                    <a:cubicBezTo>
                      <a:pt x="9320" y="14164"/>
                      <a:pt x="9614" y="14227"/>
                      <a:pt x="9898" y="14227"/>
                    </a:cubicBezTo>
                    <a:cubicBezTo>
                      <a:pt x="10192" y="14227"/>
                      <a:pt x="10486" y="14164"/>
                      <a:pt x="10718" y="14028"/>
                    </a:cubicBezTo>
                    <a:lnTo>
                      <a:pt x="15635" y="11191"/>
                    </a:lnTo>
                    <a:lnTo>
                      <a:pt x="15635" y="11023"/>
                    </a:lnTo>
                    <a:lnTo>
                      <a:pt x="15635" y="10855"/>
                    </a:lnTo>
                    <a:lnTo>
                      <a:pt x="10570" y="13776"/>
                    </a:lnTo>
                    <a:cubicBezTo>
                      <a:pt x="10392" y="13881"/>
                      <a:pt x="10147" y="13933"/>
                      <a:pt x="9903" y="13933"/>
                    </a:cubicBezTo>
                    <a:cubicBezTo>
                      <a:pt x="9659" y="13933"/>
                      <a:pt x="9414" y="13881"/>
                      <a:pt x="9236" y="13776"/>
                    </a:cubicBezTo>
                    <a:lnTo>
                      <a:pt x="515" y="8711"/>
                    </a:lnTo>
                    <a:cubicBezTo>
                      <a:pt x="431" y="8658"/>
                      <a:pt x="379" y="8606"/>
                      <a:pt x="337" y="8543"/>
                    </a:cubicBezTo>
                    <a:cubicBezTo>
                      <a:pt x="305" y="8501"/>
                      <a:pt x="295" y="8459"/>
                      <a:pt x="295" y="8406"/>
                    </a:cubicBezTo>
                    <a:cubicBezTo>
                      <a:pt x="295" y="8354"/>
                      <a:pt x="316" y="8301"/>
                      <a:pt x="358" y="8249"/>
                    </a:cubicBezTo>
                    <a:cubicBezTo>
                      <a:pt x="400" y="8196"/>
                      <a:pt x="452" y="8154"/>
                      <a:pt x="526" y="8102"/>
                    </a:cubicBezTo>
                    <a:lnTo>
                      <a:pt x="526" y="8112"/>
                    </a:lnTo>
                    <a:lnTo>
                      <a:pt x="14269" y="169"/>
                    </a:lnTo>
                    <a:lnTo>
                      <a:pt x="14122" y="85"/>
                    </a:lnTo>
                    <a:lnTo>
                      <a:pt x="1397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80"/>
              <p:cNvSpPr/>
              <p:nvPr/>
            </p:nvSpPr>
            <p:spPr>
              <a:xfrm>
                <a:off x="2392894" y="1957610"/>
                <a:ext cx="542220" cy="503800"/>
              </a:xfrm>
              <a:custGeom>
                <a:avLst/>
                <a:gdLst/>
                <a:ahLst/>
                <a:cxnLst/>
                <a:rect l="l" t="t" r="r" b="b"/>
                <a:pathLst>
                  <a:path w="12137" h="11277" extrusionOk="0">
                    <a:moveTo>
                      <a:pt x="5113" y="7452"/>
                    </a:moveTo>
                    <a:cubicBezTo>
                      <a:pt x="5507" y="7452"/>
                      <a:pt x="5901" y="7539"/>
                      <a:pt x="6200" y="7712"/>
                    </a:cubicBezTo>
                    <a:cubicBezTo>
                      <a:pt x="6799" y="8059"/>
                      <a:pt x="6799" y="8626"/>
                      <a:pt x="6190" y="8973"/>
                    </a:cubicBezTo>
                    <a:cubicBezTo>
                      <a:pt x="5890" y="9146"/>
                      <a:pt x="5496" y="9233"/>
                      <a:pt x="5102" y="9233"/>
                    </a:cubicBezTo>
                    <a:cubicBezTo>
                      <a:pt x="4708" y="9233"/>
                      <a:pt x="4314" y="9146"/>
                      <a:pt x="4015" y="8973"/>
                    </a:cubicBezTo>
                    <a:cubicBezTo>
                      <a:pt x="3416" y="8626"/>
                      <a:pt x="3426" y="8059"/>
                      <a:pt x="4025" y="7712"/>
                    </a:cubicBezTo>
                    <a:cubicBezTo>
                      <a:pt x="4325" y="7539"/>
                      <a:pt x="4719" y="7452"/>
                      <a:pt x="5113" y="7452"/>
                    </a:cubicBezTo>
                    <a:close/>
                    <a:moveTo>
                      <a:pt x="11705" y="0"/>
                    </a:moveTo>
                    <a:lnTo>
                      <a:pt x="180" y="6651"/>
                    </a:lnTo>
                    <a:cubicBezTo>
                      <a:pt x="75" y="6714"/>
                      <a:pt x="54" y="6798"/>
                      <a:pt x="117" y="6861"/>
                    </a:cubicBezTo>
                    <a:cubicBezTo>
                      <a:pt x="127" y="6872"/>
                      <a:pt x="127" y="6882"/>
                      <a:pt x="138" y="6893"/>
                    </a:cubicBezTo>
                    <a:cubicBezTo>
                      <a:pt x="180" y="6924"/>
                      <a:pt x="222" y="6956"/>
                      <a:pt x="253" y="6987"/>
                    </a:cubicBezTo>
                    <a:cubicBezTo>
                      <a:pt x="295" y="7029"/>
                      <a:pt x="337" y="7071"/>
                      <a:pt x="369" y="7124"/>
                    </a:cubicBezTo>
                    <a:cubicBezTo>
                      <a:pt x="652" y="7491"/>
                      <a:pt x="579" y="7933"/>
                      <a:pt x="138" y="8259"/>
                    </a:cubicBezTo>
                    <a:cubicBezTo>
                      <a:pt x="1" y="8374"/>
                      <a:pt x="43" y="8427"/>
                      <a:pt x="180" y="8511"/>
                    </a:cubicBezTo>
                    <a:lnTo>
                      <a:pt x="4813" y="11201"/>
                    </a:lnTo>
                    <a:cubicBezTo>
                      <a:pt x="4893" y="11249"/>
                      <a:pt x="4954" y="11277"/>
                      <a:pt x="5031" y="11277"/>
                    </a:cubicBezTo>
                    <a:cubicBezTo>
                      <a:pt x="5087" y="11277"/>
                      <a:pt x="5150" y="11263"/>
                      <a:pt x="5233" y="11232"/>
                    </a:cubicBezTo>
                    <a:cubicBezTo>
                      <a:pt x="5585" y="11074"/>
                      <a:pt x="6003" y="10995"/>
                      <a:pt x="6420" y="10995"/>
                    </a:cubicBezTo>
                    <a:cubicBezTo>
                      <a:pt x="6836" y="10995"/>
                      <a:pt x="7251" y="11074"/>
                      <a:pt x="7598" y="11232"/>
                    </a:cubicBezTo>
                    <a:cubicBezTo>
                      <a:pt x="7654" y="11254"/>
                      <a:pt x="7715" y="11265"/>
                      <a:pt x="7775" y="11265"/>
                    </a:cubicBezTo>
                    <a:cubicBezTo>
                      <a:pt x="7860" y="11265"/>
                      <a:pt x="7944" y="11243"/>
                      <a:pt x="8018" y="11201"/>
                    </a:cubicBezTo>
                    <a:lnTo>
                      <a:pt x="12137" y="8826"/>
                    </a:lnTo>
                    <a:lnTo>
                      <a:pt x="12137" y="7271"/>
                    </a:lnTo>
                    <a:cubicBezTo>
                      <a:pt x="11786" y="7323"/>
                      <a:pt x="11426" y="7350"/>
                      <a:pt x="11066" y="7350"/>
                    </a:cubicBezTo>
                    <a:cubicBezTo>
                      <a:pt x="9982" y="7350"/>
                      <a:pt x="8901" y="7111"/>
                      <a:pt x="8081" y="6630"/>
                    </a:cubicBezTo>
                    <a:cubicBezTo>
                      <a:pt x="7692" y="6409"/>
                      <a:pt x="7409" y="6157"/>
                      <a:pt x="7198" y="5884"/>
                    </a:cubicBezTo>
                    <a:cubicBezTo>
                      <a:pt x="7167" y="5831"/>
                      <a:pt x="7135" y="5789"/>
                      <a:pt x="7104" y="5747"/>
                    </a:cubicBezTo>
                    <a:cubicBezTo>
                      <a:pt x="7082" y="5705"/>
                      <a:pt x="7051" y="5653"/>
                      <a:pt x="7030" y="5611"/>
                    </a:cubicBezTo>
                    <a:cubicBezTo>
                      <a:pt x="6589" y="4770"/>
                      <a:pt x="6946" y="3825"/>
                      <a:pt x="8102" y="3162"/>
                    </a:cubicBezTo>
                    <a:cubicBezTo>
                      <a:pt x="8935" y="2682"/>
                      <a:pt x="10029" y="2440"/>
                      <a:pt x="11121" y="2440"/>
                    </a:cubicBezTo>
                    <a:cubicBezTo>
                      <a:pt x="11463" y="2440"/>
                      <a:pt x="11804" y="2464"/>
                      <a:pt x="12137" y="2511"/>
                    </a:cubicBezTo>
                    <a:lnTo>
                      <a:pt x="12137" y="1061"/>
                    </a:lnTo>
                    <a:cubicBezTo>
                      <a:pt x="12137" y="715"/>
                      <a:pt x="11969" y="305"/>
                      <a:pt x="11705" y="0"/>
                    </a:cubicBez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80"/>
              <p:cNvSpPr/>
              <p:nvPr/>
            </p:nvSpPr>
            <p:spPr>
              <a:xfrm>
                <a:off x="2545507" y="2290490"/>
                <a:ext cx="151180" cy="79611"/>
              </a:xfrm>
              <a:custGeom>
                <a:avLst/>
                <a:gdLst/>
                <a:ahLst/>
                <a:cxnLst/>
                <a:rect l="l" t="t" r="r" b="b"/>
                <a:pathLst>
                  <a:path w="3384" h="1782" extrusionOk="0">
                    <a:moveTo>
                      <a:pt x="1697" y="1"/>
                    </a:moveTo>
                    <a:cubicBezTo>
                      <a:pt x="1303" y="1"/>
                      <a:pt x="909" y="88"/>
                      <a:pt x="609" y="261"/>
                    </a:cubicBezTo>
                    <a:cubicBezTo>
                      <a:pt x="10" y="608"/>
                      <a:pt x="0" y="1175"/>
                      <a:pt x="599" y="1522"/>
                    </a:cubicBezTo>
                    <a:cubicBezTo>
                      <a:pt x="898" y="1695"/>
                      <a:pt x="1292" y="1782"/>
                      <a:pt x="1686" y="1782"/>
                    </a:cubicBezTo>
                    <a:cubicBezTo>
                      <a:pt x="2080" y="1782"/>
                      <a:pt x="2474" y="1695"/>
                      <a:pt x="2774" y="1522"/>
                    </a:cubicBezTo>
                    <a:cubicBezTo>
                      <a:pt x="3383" y="1175"/>
                      <a:pt x="3383" y="608"/>
                      <a:pt x="2784" y="261"/>
                    </a:cubicBezTo>
                    <a:cubicBezTo>
                      <a:pt x="2485" y="88"/>
                      <a:pt x="2091" y="1"/>
                      <a:pt x="1697" y="1"/>
                    </a:cubicBezTo>
                    <a:close/>
                  </a:path>
                </a:pathLst>
              </a:custGeom>
              <a:solidFill>
                <a:srgbClr val="E3F5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80"/>
              <p:cNvSpPr/>
              <p:nvPr/>
            </p:nvSpPr>
            <p:spPr>
              <a:xfrm>
                <a:off x="2794263" y="2107811"/>
                <a:ext cx="140860" cy="77020"/>
              </a:xfrm>
              <a:custGeom>
                <a:avLst/>
                <a:gdLst/>
                <a:ahLst/>
                <a:cxnLst/>
                <a:rect l="l" t="t" r="r" b="b"/>
                <a:pathLst>
                  <a:path w="3153" h="1724" extrusionOk="0">
                    <a:moveTo>
                      <a:pt x="1166" y="872"/>
                    </a:moveTo>
                    <a:lnTo>
                      <a:pt x="1671" y="1250"/>
                    </a:lnTo>
                    <a:cubicBezTo>
                      <a:pt x="1502" y="1294"/>
                      <a:pt x="1385" y="1315"/>
                      <a:pt x="1293" y="1315"/>
                    </a:cubicBezTo>
                    <a:cubicBezTo>
                      <a:pt x="1207" y="1315"/>
                      <a:pt x="1143" y="1297"/>
                      <a:pt x="1082" y="1261"/>
                    </a:cubicBezTo>
                    <a:cubicBezTo>
                      <a:pt x="914" y="1166"/>
                      <a:pt x="925" y="1030"/>
                      <a:pt x="1166" y="872"/>
                    </a:cubicBezTo>
                    <a:close/>
                    <a:moveTo>
                      <a:pt x="547" y="1"/>
                    </a:moveTo>
                    <a:lnTo>
                      <a:pt x="242" y="179"/>
                    </a:lnTo>
                    <a:lnTo>
                      <a:pt x="736" y="557"/>
                    </a:lnTo>
                    <a:lnTo>
                      <a:pt x="683" y="589"/>
                    </a:lnTo>
                    <a:cubicBezTo>
                      <a:pt x="127" y="914"/>
                      <a:pt x="1" y="1271"/>
                      <a:pt x="568" y="1598"/>
                    </a:cubicBezTo>
                    <a:cubicBezTo>
                      <a:pt x="662" y="1661"/>
                      <a:pt x="757" y="1703"/>
                      <a:pt x="862" y="1724"/>
                    </a:cubicBezTo>
                    <a:cubicBezTo>
                      <a:pt x="1619" y="1587"/>
                      <a:pt x="2385" y="1440"/>
                      <a:pt x="3153" y="1303"/>
                    </a:cubicBezTo>
                    <a:lnTo>
                      <a:pt x="3153" y="998"/>
                    </a:lnTo>
                    <a:cubicBezTo>
                      <a:pt x="3075" y="984"/>
                      <a:pt x="2996" y="977"/>
                      <a:pt x="2911" y="977"/>
                    </a:cubicBezTo>
                    <a:cubicBezTo>
                      <a:pt x="2684" y="977"/>
                      <a:pt x="2422" y="1028"/>
                      <a:pt x="2070" y="1135"/>
                    </a:cubicBezTo>
                    <a:lnTo>
                      <a:pt x="1482" y="704"/>
                    </a:lnTo>
                    <a:cubicBezTo>
                      <a:pt x="1755" y="568"/>
                      <a:pt x="2070" y="410"/>
                      <a:pt x="2091" y="410"/>
                    </a:cubicBezTo>
                    <a:lnTo>
                      <a:pt x="1692" y="127"/>
                    </a:lnTo>
                    <a:cubicBezTo>
                      <a:pt x="1682" y="137"/>
                      <a:pt x="1377" y="242"/>
                      <a:pt x="1061" y="389"/>
                    </a:cubicBezTo>
                    <a:lnTo>
                      <a:pt x="547" y="1"/>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80"/>
              <p:cNvSpPr/>
              <p:nvPr/>
            </p:nvSpPr>
            <p:spPr>
              <a:xfrm>
                <a:off x="2832774" y="2166023"/>
                <a:ext cx="107979" cy="61517"/>
              </a:xfrm>
              <a:custGeom>
                <a:avLst/>
                <a:gdLst/>
                <a:ahLst/>
                <a:cxnLst/>
                <a:rect l="l" t="t" r="r" b="b"/>
                <a:pathLst>
                  <a:path w="2417" h="1377" extrusionOk="0">
                    <a:moveTo>
                      <a:pt x="2291" y="0"/>
                    </a:moveTo>
                    <a:cubicBezTo>
                      <a:pt x="1523" y="137"/>
                      <a:pt x="757" y="284"/>
                      <a:pt x="0" y="421"/>
                    </a:cubicBezTo>
                    <a:cubicBezTo>
                      <a:pt x="125" y="459"/>
                      <a:pt x="255" y="481"/>
                      <a:pt x="395" y="481"/>
                    </a:cubicBezTo>
                    <a:cubicBezTo>
                      <a:pt x="444" y="481"/>
                      <a:pt x="495" y="478"/>
                      <a:pt x="547" y="473"/>
                    </a:cubicBezTo>
                    <a:cubicBezTo>
                      <a:pt x="704" y="463"/>
                      <a:pt x="872" y="431"/>
                      <a:pt x="1061" y="379"/>
                    </a:cubicBezTo>
                    <a:cubicBezTo>
                      <a:pt x="1145" y="368"/>
                      <a:pt x="1240" y="347"/>
                      <a:pt x="1324" y="326"/>
                    </a:cubicBezTo>
                    <a:lnTo>
                      <a:pt x="1481" y="452"/>
                    </a:lnTo>
                    <a:lnTo>
                      <a:pt x="1933" y="778"/>
                    </a:lnTo>
                    <a:cubicBezTo>
                      <a:pt x="1639" y="935"/>
                      <a:pt x="1282" y="1082"/>
                      <a:pt x="1261" y="1093"/>
                    </a:cubicBezTo>
                    <a:lnTo>
                      <a:pt x="1649" y="1376"/>
                    </a:lnTo>
                    <a:cubicBezTo>
                      <a:pt x="1660" y="1366"/>
                      <a:pt x="1975" y="1261"/>
                      <a:pt x="2291" y="1114"/>
                    </a:cubicBezTo>
                    <a:lnTo>
                      <a:pt x="2291" y="568"/>
                    </a:lnTo>
                    <a:cubicBezTo>
                      <a:pt x="2406" y="473"/>
                      <a:pt x="2417" y="379"/>
                      <a:pt x="2343" y="295"/>
                    </a:cubicBezTo>
                    <a:cubicBezTo>
                      <a:pt x="2322" y="274"/>
                      <a:pt x="2312" y="263"/>
                      <a:pt x="2291" y="253"/>
                    </a:cubicBezTo>
                    <a:lnTo>
                      <a:pt x="2291" y="147"/>
                    </a:lnTo>
                    <a:lnTo>
                      <a:pt x="2291" y="0"/>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80"/>
              <p:cNvSpPr/>
              <p:nvPr/>
            </p:nvSpPr>
            <p:spPr>
              <a:xfrm>
                <a:off x="2835097" y="2146768"/>
                <a:ext cx="33819" cy="19791"/>
              </a:xfrm>
              <a:custGeom>
                <a:avLst/>
                <a:gdLst/>
                <a:ahLst/>
                <a:cxnLst/>
                <a:rect l="l" t="t" r="r" b="b"/>
                <a:pathLst>
                  <a:path w="757" h="443" extrusionOk="0">
                    <a:moveTo>
                      <a:pt x="252" y="0"/>
                    </a:moveTo>
                    <a:cubicBezTo>
                      <a:pt x="11" y="158"/>
                      <a:pt x="0" y="294"/>
                      <a:pt x="168" y="389"/>
                    </a:cubicBezTo>
                    <a:cubicBezTo>
                      <a:pt x="229" y="425"/>
                      <a:pt x="293" y="443"/>
                      <a:pt x="379" y="443"/>
                    </a:cubicBezTo>
                    <a:cubicBezTo>
                      <a:pt x="471" y="443"/>
                      <a:pt x="588" y="422"/>
                      <a:pt x="757" y="378"/>
                    </a:cubicBezTo>
                    <a:lnTo>
                      <a:pt x="252" y="0"/>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80"/>
              <p:cNvSpPr/>
              <p:nvPr/>
            </p:nvSpPr>
            <p:spPr>
              <a:xfrm>
                <a:off x="2270884" y="2178220"/>
                <a:ext cx="664228" cy="323447"/>
              </a:xfrm>
              <a:custGeom>
                <a:avLst/>
                <a:gdLst/>
                <a:ahLst/>
                <a:cxnLst/>
                <a:rect l="l" t="t" r="r" b="b"/>
                <a:pathLst>
                  <a:path w="14868" h="7240" extrusionOk="0">
                    <a:moveTo>
                      <a:pt x="0" y="1"/>
                    </a:moveTo>
                    <a:lnTo>
                      <a:pt x="0" y="1608"/>
                    </a:lnTo>
                    <a:lnTo>
                      <a:pt x="0" y="1724"/>
                    </a:lnTo>
                    <a:cubicBezTo>
                      <a:pt x="0" y="1829"/>
                      <a:pt x="84" y="1934"/>
                      <a:pt x="231" y="2018"/>
                    </a:cubicBezTo>
                    <a:lnTo>
                      <a:pt x="8952" y="7082"/>
                    </a:lnTo>
                    <a:cubicBezTo>
                      <a:pt x="9131" y="7187"/>
                      <a:pt x="9372" y="7240"/>
                      <a:pt x="9615" y="7240"/>
                    </a:cubicBezTo>
                    <a:cubicBezTo>
                      <a:pt x="9858" y="7240"/>
                      <a:pt x="10103" y="7187"/>
                      <a:pt x="10287" y="7082"/>
                    </a:cubicBezTo>
                    <a:lnTo>
                      <a:pt x="14868" y="4434"/>
                    </a:lnTo>
                    <a:lnTo>
                      <a:pt x="14868" y="2553"/>
                    </a:lnTo>
                    <a:lnTo>
                      <a:pt x="10423" y="5117"/>
                    </a:lnTo>
                    <a:cubicBezTo>
                      <a:pt x="10203" y="5254"/>
                      <a:pt x="9908" y="5317"/>
                      <a:pt x="9603" y="5317"/>
                    </a:cubicBezTo>
                    <a:cubicBezTo>
                      <a:pt x="9309" y="5317"/>
                      <a:pt x="9015" y="5254"/>
                      <a:pt x="8795" y="5117"/>
                    </a:cubicBezTo>
                    <a:lnTo>
                      <a:pt x="74" y="53"/>
                    </a:lnTo>
                    <a:cubicBezTo>
                      <a:pt x="53" y="32"/>
                      <a:pt x="21" y="22"/>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80"/>
              <p:cNvSpPr/>
              <p:nvPr/>
            </p:nvSpPr>
            <p:spPr>
              <a:xfrm>
                <a:off x="2856229" y="2006441"/>
                <a:ext cx="33819" cy="19746"/>
              </a:xfrm>
              <a:custGeom>
                <a:avLst/>
                <a:gdLst/>
                <a:ahLst/>
                <a:cxnLst/>
                <a:rect l="l" t="t" r="r" b="b"/>
                <a:pathLst>
                  <a:path w="757" h="442" extrusionOk="0">
                    <a:moveTo>
                      <a:pt x="253" y="0"/>
                    </a:moveTo>
                    <a:cubicBezTo>
                      <a:pt x="11" y="157"/>
                      <a:pt x="1" y="283"/>
                      <a:pt x="169" y="378"/>
                    </a:cubicBezTo>
                    <a:cubicBezTo>
                      <a:pt x="232" y="420"/>
                      <a:pt x="297" y="441"/>
                      <a:pt x="388" y="441"/>
                    </a:cubicBezTo>
                    <a:cubicBezTo>
                      <a:pt x="478" y="441"/>
                      <a:pt x="594" y="420"/>
                      <a:pt x="757" y="378"/>
                    </a:cubicBezTo>
                    <a:lnTo>
                      <a:pt x="2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80"/>
              <p:cNvSpPr/>
              <p:nvPr/>
            </p:nvSpPr>
            <p:spPr>
              <a:xfrm>
                <a:off x="2708351" y="1928035"/>
                <a:ext cx="226770" cy="217523"/>
              </a:xfrm>
              <a:custGeom>
                <a:avLst/>
                <a:gdLst/>
                <a:ahLst/>
                <a:cxnLst/>
                <a:rect l="l" t="t" r="r" b="b"/>
                <a:pathLst>
                  <a:path w="5076" h="4869" extrusionOk="0">
                    <a:moveTo>
                      <a:pt x="3710" y="0"/>
                    </a:moveTo>
                    <a:cubicBezTo>
                      <a:pt x="2900" y="95"/>
                      <a:pt x="2134" y="315"/>
                      <a:pt x="1513" y="683"/>
                    </a:cubicBezTo>
                    <a:cubicBezTo>
                      <a:pt x="358" y="1345"/>
                      <a:pt x="0" y="2290"/>
                      <a:pt x="442" y="3131"/>
                    </a:cubicBezTo>
                    <a:cubicBezTo>
                      <a:pt x="463" y="3173"/>
                      <a:pt x="495" y="3215"/>
                      <a:pt x="516" y="3268"/>
                    </a:cubicBezTo>
                    <a:lnTo>
                      <a:pt x="610" y="3394"/>
                    </a:lnTo>
                    <a:cubicBezTo>
                      <a:pt x="820" y="3667"/>
                      <a:pt x="1104" y="3930"/>
                      <a:pt x="1492" y="4151"/>
                    </a:cubicBezTo>
                    <a:cubicBezTo>
                      <a:pt x="2317" y="4629"/>
                      <a:pt x="3396" y="4869"/>
                      <a:pt x="4477" y="4869"/>
                    </a:cubicBezTo>
                    <a:cubicBezTo>
                      <a:pt x="4677" y="4869"/>
                      <a:pt x="4877" y="4860"/>
                      <a:pt x="5076" y="4844"/>
                    </a:cubicBezTo>
                    <a:lnTo>
                      <a:pt x="5076" y="3499"/>
                    </a:lnTo>
                    <a:cubicBezTo>
                      <a:pt x="4981" y="3530"/>
                      <a:pt x="4908" y="3562"/>
                      <a:pt x="4897" y="3562"/>
                    </a:cubicBezTo>
                    <a:lnTo>
                      <a:pt x="4518" y="3278"/>
                    </a:lnTo>
                    <a:cubicBezTo>
                      <a:pt x="4539" y="3268"/>
                      <a:pt x="4813" y="3152"/>
                      <a:pt x="5076" y="3026"/>
                    </a:cubicBezTo>
                    <a:lnTo>
                      <a:pt x="5076" y="2879"/>
                    </a:lnTo>
                    <a:lnTo>
                      <a:pt x="4739" y="2638"/>
                    </a:lnTo>
                    <a:lnTo>
                      <a:pt x="4581" y="2512"/>
                    </a:lnTo>
                    <a:cubicBezTo>
                      <a:pt x="4497" y="2533"/>
                      <a:pt x="4413" y="2543"/>
                      <a:pt x="4319" y="2564"/>
                    </a:cubicBezTo>
                    <a:cubicBezTo>
                      <a:pt x="4130" y="2617"/>
                      <a:pt x="3962" y="2648"/>
                      <a:pt x="3804" y="2659"/>
                    </a:cubicBezTo>
                    <a:cubicBezTo>
                      <a:pt x="3753" y="2664"/>
                      <a:pt x="3702" y="2667"/>
                      <a:pt x="3654" y="2667"/>
                    </a:cubicBezTo>
                    <a:cubicBezTo>
                      <a:pt x="3513" y="2667"/>
                      <a:pt x="3382" y="2645"/>
                      <a:pt x="3258" y="2606"/>
                    </a:cubicBezTo>
                    <a:cubicBezTo>
                      <a:pt x="3152" y="2575"/>
                      <a:pt x="3058" y="2533"/>
                      <a:pt x="2963" y="2480"/>
                    </a:cubicBezTo>
                    <a:cubicBezTo>
                      <a:pt x="2396" y="2154"/>
                      <a:pt x="2522" y="1786"/>
                      <a:pt x="3079" y="1471"/>
                    </a:cubicBezTo>
                    <a:lnTo>
                      <a:pt x="3131" y="1440"/>
                    </a:lnTo>
                    <a:lnTo>
                      <a:pt x="2627" y="1062"/>
                    </a:lnTo>
                    <a:lnTo>
                      <a:pt x="2932" y="883"/>
                    </a:lnTo>
                    <a:lnTo>
                      <a:pt x="3458" y="1272"/>
                    </a:lnTo>
                    <a:cubicBezTo>
                      <a:pt x="3773" y="1125"/>
                      <a:pt x="4077" y="1009"/>
                      <a:pt x="4088" y="1009"/>
                    </a:cubicBezTo>
                    <a:lnTo>
                      <a:pt x="4487" y="1293"/>
                    </a:lnTo>
                    <a:cubicBezTo>
                      <a:pt x="4466" y="1293"/>
                      <a:pt x="4151" y="1450"/>
                      <a:pt x="3878" y="1587"/>
                    </a:cubicBezTo>
                    <a:lnTo>
                      <a:pt x="4466" y="2017"/>
                    </a:lnTo>
                    <a:cubicBezTo>
                      <a:pt x="4697" y="1944"/>
                      <a:pt x="4897" y="1902"/>
                      <a:pt x="5076" y="1870"/>
                    </a:cubicBezTo>
                    <a:lnTo>
                      <a:pt x="5076" y="1723"/>
                    </a:lnTo>
                    <a:cubicBezTo>
                      <a:pt x="5076" y="1219"/>
                      <a:pt x="4707" y="588"/>
                      <a:pt x="4266" y="326"/>
                    </a:cubicBezTo>
                    <a:lnTo>
                      <a:pt x="37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80"/>
              <p:cNvSpPr/>
              <p:nvPr/>
            </p:nvSpPr>
            <p:spPr>
              <a:xfrm>
                <a:off x="2270884" y="1864193"/>
                <a:ext cx="664228" cy="538423"/>
              </a:xfrm>
              <a:custGeom>
                <a:avLst/>
                <a:gdLst/>
                <a:ahLst/>
                <a:cxnLst/>
                <a:rect l="l" t="t" r="r" b="b"/>
                <a:pathLst>
                  <a:path w="14868" h="12052" extrusionOk="0">
                    <a:moveTo>
                      <a:pt x="11011" y="0"/>
                    </a:moveTo>
                    <a:lnTo>
                      <a:pt x="231" y="6220"/>
                    </a:lnTo>
                    <a:cubicBezTo>
                      <a:pt x="158" y="6262"/>
                      <a:pt x="105" y="6315"/>
                      <a:pt x="63" y="6367"/>
                    </a:cubicBezTo>
                    <a:cubicBezTo>
                      <a:pt x="21" y="6409"/>
                      <a:pt x="0" y="6472"/>
                      <a:pt x="0" y="6514"/>
                    </a:cubicBezTo>
                    <a:lnTo>
                      <a:pt x="0" y="6525"/>
                    </a:lnTo>
                    <a:cubicBezTo>
                      <a:pt x="0" y="6567"/>
                      <a:pt x="11" y="6619"/>
                      <a:pt x="42" y="6661"/>
                    </a:cubicBezTo>
                    <a:cubicBezTo>
                      <a:pt x="74" y="6724"/>
                      <a:pt x="137" y="6777"/>
                      <a:pt x="221" y="6829"/>
                    </a:cubicBezTo>
                    <a:lnTo>
                      <a:pt x="8942" y="11894"/>
                    </a:lnTo>
                    <a:cubicBezTo>
                      <a:pt x="9120" y="11999"/>
                      <a:pt x="9365" y="12051"/>
                      <a:pt x="9609" y="12051"/>
                    </a:cubicBezTo>
                    <a:cubicBezTo>
                      <a:pt x="9853" y="12051"/>
                      <a:pt x="10097" y="11999"/>
                      <a:pt x="10276" y="11894"/>
                    </a:cubicBezTo>
                    <a:lnTo>
                      <a:pt x="14868" y="9246"/>
                    </a:lnTo>
                    <a:lnTo>
                      <a:pt x="14868" y="8038"/>
                    </a:lnTo>
                    <a:lnTo>
                      <a:pt x="11221" y="10150"/>
                    </a:lnTo>
                    <a:cubicBezTo>
                      <a:pt x="11153" y="10190"/>
                      <a:pt x="11076" y="10208"/>
                      <a:pt x="10997" y="10208"/>
                    </a:cubicBezTo>
                    <a:cubicBezTo>
                      <a:pt x="10931" y="10208"/>
                      <a:pt x="10864" y="10195"/>
                      <a:pt x="10801" y="10171"/>
                    </a:cubicBezTo>
                    <a:cubicBezTo>
                      <a:pt x="10454" y="10019"/>
                      <a:pt x="10039" y="9942"/>
                      <a:pt x="9623" y="9942"/>
                    </a:cubicBezTo>
                    <a:cubicBezTo>
                      <a:pt x="9207" y="9942"/>
                      <a:pt x="8789" y="10019"/>
                      <a:pt x="8438" y="10171"/>
                    </a:cubicBezTo>
                    <a:cubicBezTo>
                      <a:pt x="8353" y="10206"/>
                      <a:pt x="8290" y="10221"/>
                      <a:pt x="8234" y="10221"/>
                    </a:cubicBezTo>
                    <a:cubicBezTo>
                      <a:pt x="8158" y="10221"/>
                      <a:pt x="8096" y="10192"/>
                      <a:pt x="8017" y="10150"/>
                    </a:cubicBezTo>
                    <a:lnTo>
                      <a:pt x="3383" y="7450"/>
                    </a:lnTo>
                    <a:cubicBezTo>
                      <a:pt x="3247" y="7376"/>
                      <a:pt x="3205" y="7324"/>
                      <a:pt x="3341" y="7208"/>
                    </a:cubicBezTo>
                    <a:cubicBezTo>
                      <a:pt x="3773" y="6882"/>
                      <a:pt x="3857" y="6441"/>
                      <a:pt x="3573" y="6063"/>
                    </a:cubicBezTo>
                    <a:cubicBezTo>
                      <a:pt x="3541" y="6021"/>
                      <a:pt x="3499" y="5979"/>
                      <a:pt x="3457" y="5937"/>
                    </a:cubicBezTo>
                    <a:cubicBezTo>
                      <a:pt x="3425" y="5905"/>
                      <a:pt x="3383" y="5874"/>
                      <a:pt x="3341" y="5842"/>
                    </a:cubicBezTo>
                    <a:cubicBezTo>
                      <a:pt x="3331" y="5832"/>
                      <a:pt x="3331" y="5821"/>
                      <a:pt x="3320" y="5811"/>
                    </a:cubicBezTo>
                    <a:cubicBezTo>
                      <a:pt x="3257" y="5737"/>
                      <a:pt x="3278" y="5664"/>
                      <a:pt x="3383" y="5601"/>
                    </a:cubicBezTo>
                    <a:lnTo>
                      <a:pt x="12052" y="599"/>
                    </a:lnTo>
                    <a:lnTo>
                      <a:pt x="110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80"/>
              <p:cNvSpPr/>
              <p:nvPr/>
            </p:nvSpPr>
            <p:spPr>
              <a:xfrm>
                <a:off x="2257749" y="1856643"/>
                <a:ext cx="677362" cy="658152"/>
              </a:xfrm>
              <a:custGeom>
                <a:avLst/>
                <a:gdLst/>
                <a:ahLst/>
                <a:cxnLst/>
                <a:rect l="l" t="t" r="r" b="b"/>
                <a:pathLst>
                  <a:path w="15162" h="14732" extrusionOk="0">
                    <a:moveTo>
                      <a:pt x="11011" y="1"/>
                    </a:moveTo>
                    <a:lnTo>
                      <a:pt x="378" y="6137"/>
                    </a:lnTo>
                    <a:cubicBezTo>
                      <a:pt x="126" y="6284"/>
                      <a:pt x="0" y="6473"/>
                      <a:pt x="0" y="6694"/>
                    </a:cubicBezTo>
                    <a:lnTo>
                      <a:pt x="0" y="6704"/>
                    </a:lnTo>
                    <a:lnTo>
                      <a:pt x="0" y="8806"/>
                    </a:lnTo>
                    <a:lnTo>
                      <a:pt x="0" y="8922"/>
                    </a:lnTo>
                    <a:cubicBezTo>
                      <a:pt x="0" y="9132"/>
                      <a:pt x="137" y="9331"/>
                      <a:pt x="378" y="9468"/>
                    </a:cubicBezTo>
                    <a:lnTo>
                      <a:pt x="9099" y="14542"/>
                    </a:lnTo>
                    <a:cubicBezTo>
                      <a:pt x="9320" y="14668"/>
                      <a:pt x="9614" y="14731"/>
                      <a:pt x="9908" y="14731"/>
                    </a:cubicBezTo>
                    <a:cubicBezTo>
                      <a:pt x="10202" y="14731"/>
                      <a:pt x="10497" y="14668"/>
                      <a:pt x="10728" y="14542"/>
                    </a:cubicBezTo>
                    <a:lnTo>
                      <a:pt x="15162" y="11979"/>
                    </a:lnTo>
                    <a:lnTo>
                      <a:pt x="15162" y="11801"/>
                    </a:lnTo>
                    <a:lnTo>
                      <a:pt x="15162" y="11632"/>
                    </a:lnTo>
                    <a:lnTo>
                      <a:pt x="10581" y="14280"/>
                    </a:lnTo>
                    <a:cubicBezTo>
                      <a:pt x="10397" y="14385"/>
                      <a:pt x="10152" y="14438"/>
                      <a:pt x="9909" y="14438"/>
                    </a:cubicBezTo>
                    <a:cubicBezTo>
                      <a:pt x="9666" y="14438"/>
                      <a:pt x="9425" y="14385"/>
                      <a:pt x="9246" y="14280"/>
                    </a:cubicBezTo>
                    <a:lnTo>
                      <a:pt x="525" y="9216"/>
                    </a:lnTo>
                    <a:cubicBezTo>
                      <a:pt x="378" y="9132"/>
                      <a:pt x="294" y="9027"/>
                      <a:pt x="294" y="8922"/>
                    </a:cubicBezTo>
                    <a:lnTo>
                      <a:pt x="294" y="8806"/>
                    </a:lnTo>
                    <a:lnTo>
                      <a:pt x="294" y="7199"/>
                    </a:lnTo>
                    <a:cubicBezTo>
                      <a:pt x="315" y="7220"/>
                      <a:pt x="347" y="7230"/>
                      <a:pt x="368" y="7251"/>
                    </a:cubicBezTo>
                    <a:lnTo>
                      <a:pt x="9089" y="12315"/>
                    </a:lnTo>
                    <a:cubicBezTo>
                      <a:pt x="9309" y="12452"/>
                      <a:pt x="9603" y="12515"/>
                      <a:pt x="9897" y="12515"/>
                    </a:cubicBezTo>
                    <a:cubicBezTo>
                      <a:pt x="10202" y="12515"/>
                      <a:pt x="10497" y="12452"/>
                      <a:pt x="10717" y="12315"/>
                    </a:cubicBezTo>
                    <a:lnTo>
                      <a:pt x="15162" y="9751"/>
                    </a:lnTo>
                    <a:lnTo>
                      <a:pt x="15162" y="9583"/>
                    </a:lnTo>
                    <a:lnTo>
                      <a:pt x="15162" y="9415"/>
                    </a:lnTo>
                    <a:lnTo>
                      <a:pt x="10570" y="12063"/>
                    </a:lnTo>
                    <a:cubicBezTo>
                      <a:pt x="10391" y="12168"/>
                      <a:pt x="10147" y="12220"/>
                      <a:pt x="9903" y="12220"/>
                    </a:cubicBezTo>
                    <a:cubicBezTo>
                      <a:pt x="9659" y="12220"/>
                      <a:pt x="9414" y="12168"/>
                      <a:pt x="9236" y="12063"/>
                    </a:cubicBezTo>
                    <a:lnTo>
                      <a:pt x="515" y="6998"/>
                    </a:lnTo>
                    <a:cubicBezTo>
                      <a:pt x="431" y="6946"/>
                      <a:pt x="368" y="6893"/>
                      <a:pt x="336" y="6830"/>
                    </a:cubicBezTo>
                    <a:cubicBezTo>
                      <a:pt x="305" y="6788"/>
                      <a:pt x="294" y="6736"/>
                      <a:pt x="294" y="6694"/>
                    </a:cubicBezTo>
                    <a:lnTo>
                      <a:pt x="294" y="6683"/>
                    </a:lnTo>
                    <a:cubicBezTo>
                      <a:pt x="294" y="6641"/>
                      <a:pt x="315" y="6578"/>
                      <a:pt x="357" y="6536"/>
                    </a:cubicBezTo>
                    <a:cubicBezTo>
                      <a:pt x="399" y="6484"/>
                      <a:pt x="452" y="6431"/>
                      <a:pt x="525" y="6389"/>
                    </a:cubicBezTo>
                    <a:lnTo>
                      <a:pt x="11305" y="169"/>
                    </a:lnTo>
                    <a:lnTo>
                      <a:pt x="11158" y="85"/>
                    </a:lnTo>
                    <a:lnTo>
                      <a:pt x="110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80"/>
              <p:cNvSpPr/>
              <p:nvPr/>
            </p:nvSpPr>
            <p:spPr>
              <a:xfrm>
                <a:off x="2414070" y="1890954"/>
                <a:ext cx="521045" cy="429863"/>
              </a:xfrm>
              <a:custGeom>
                <a:avLst/>
                <a:gdLst/>
                <a:ahLst/>
                <a:cxnLst/>
                <a:rect l="l" t="t" r="r" b="b"/>
                <a:pathLst>
                  <a:path w="11663" h="9622" extrusionOk="0">
                    <a:moveTo>
                      <a:pt x="5111" y="5803"/>
                    </a:moveTo>
                    <a:cubicBezTo>
                      <a:pt x="5506" y="5803"/>
                      <a:pt x="5900" y="5889"/>
                      <a:pt x="6199" y="6062"/>
                    </a:cubicBezTo>
                    <a:cubicBezTo>
                      <a:pt x="6798" y="6410"/>
                      <a:pt x="6788" y="6977"/>
                      <a:pt x="6188" y="7323"/>
                    </a:cubicBezTo>
                    <a:cubicBezTo>
                      <a:pt x="5889" y="7497"/>
                      <a:pt x="5495" y="7584"/>
                      <a:pt x="5101" y="7584"/>
                    </a:cubicBezTo>
                    <a:cubicBezTo>
                      <a:pt x="4707" y="7584"/>
                      <a:pt x="4313" y="7497"/>
                      <a:pt x="4014" y="7323"/>
                    </a:cubicBezTo>
                    <a:cubicBezTo>
                      <a:pt x="3414" y="6977"/>
                      <a:pt x="3414" y="6410"/>
                      <a:pt x="4024" y="6062"/>
                    </a:cubicBezTo>
                    <a:cubicBezTo>
                      <a:pt x="4323" y="5889"/>
                      <a:pt x="4717" y="5803"/>
                      <a:pt x="5111" y="5803"/>
                    </a:cubicBezTo>
                    <a:close/>
                    <a:moveTo>
                      <a:pt x="8847" y="0"/>
                    </a:moveTo>
                    <a:lnTo>
                      <a:pt x="178" y="5002"/>
                    </a:lnTo>
                    <a:cubicBezTo>
                      <a:pt x="73" y="5065"/>
                      <a:pt x="52" y="5138"/>
                      <a:pt x="115" y="5212"/>
                    </a:cubicBezTo>
                    <a:cubicBezTo>
                      <a:pt x="126" y="5222"/>
                      <a:pt x="126" y="5233"/>
                      <a:pt x="136" y="5243"/>
                    </a:cubicBezTo>
                    <a:cubicBezTo>
                      <a:pt x="178" y="5275"/>
                      <a:pt x="220" y="5306"/>
                      <a:pt x="252" y="5338"/>
                    </a:cubicBezTo>
                    <a:cubicBezTo>
                      <a:pt x="294" y="5380"/>
                      <a:pt x="336" y="5422"/>
                      <a:pt x="368" y="5464"/>
                    </a:cubicBezTo>
                    <a:cubicBezTo>
                      <a:pt x="652" y="5842"/>
                      <a:pt x="568" y="6283"/>
                      <a:pt x="136" y="6609"/>
                    </a:cubicBezTo>
                    <a:cubicBezTo>
                      <a:pt x="0" y="6725"/>
                      <a:pt x="42" y="6777"/>
                      <a:pt x="178" y="6851"/>
                    </a:cubicBezTo>
                    <a:lnTo>
                      <a:pt x="4812" y="9551"/>
                    </a:lnTo>
                    <a:cubicBezTo>
                      <a:pt x="4891" y="9593"/>
                      <a:pt x="4953" y="9622"/>
                      <a:pt x="5029" y="9622"/>
                    </a:cubicBezTo>
                    <a:cubicBezTo>
                      <a:pt x="5085" y="9622"/>
                      <a:pt x="5148" y="9607"/>
                      <a:pt x="5233" y="9572"/>
                    </a:cubicBezTo>
                    <a:cubicBezTo>
                      <a:pt x="5584" y="9420"/>
                      <a:pt x="6002" y="9343"/>
                      <a:pt x="6418" y="9343"/>
                    </a:cubicBezTo>
                    <a:cubicBezTo>
                      <a:pt x="6834" y="9343"/>
                      <a:pt x="7249" y="9420"/>
                      <a:pt x="7596" y="9572"/>
                    </a:cubicBezTo>
                    <a:cubicBezTo>
                      <a:pt x="7659" y="9596"/>
                      <a:pt x="7726" y="9609"/>
                      <a:pt x="7792" y="9609"/>
                    </a:cubicBezTo>
                    <a:cubicBezTo>
                      <a:pt x="7871" y="9609"/>
                      <a:pt x="7948" y="9591"/>
                      <a:pt x="8016" y="9551"/>
                    </a:cubicBezTo>
                    <a:lnTo>
                      <a:pt x="11663" y="7439"/>
                    </a:lnTo>
                    <a:lnTo>
                      <a:pt x="11663" y="5674"/>
                    </a:lnTo>
                    <a:cubicBezTo>
                      <a:pt x="11464" y="5690"/>
                      <a:pt x="11264" y="5699"/>
                      <a:pt x="11064" y="5699"/>
                    </a:cubicBezTo>
                    <a:cubicBezTo>
                      <a:pt x="9983" y="5699"/>
                      <a:pt x="8904" y="5459"/>
                      <a:pt x="8079" y="4981"/>
                    </a:cubicBezTo>
                    <a:cubicBezTo>
                      <a:pt x="7691" y="4760"/>
                      <a:pt x="7407" y="4497"/>
                      <a:pt x="7197" y="4224"/>
                    </a:cubicBezTo>
                    <a:lnTo>
                      <a:pt x="7103" y="4098"/>
                    </a:lnTo>
                    <a:cubicBezTo>
                      <a:pt x="7082" y="4045"/>
                      <a:pt x="7050" y="4003"/>
                      <a:pt x="7029" y="3961"/>
                    </a:cubicBezTo>
                    <a:cubicBezTo>
                      <a:pt x="6587" y="3120"/>
                      <a:pt x="6945" y="2175"/>
                      <a:pt x="8100" y="1513"/>
                    </a:cubicBezTo>
                    <a:cubicBezTo>
                      <a:pt x="8721" y="1145"/>
                      <a:pt x="9487" y="925"/>
                      <a:pt x="10297" y="830"/>
                    </a:cubicBezTo>
                    <a:lnTo>
                      <a:pt x="8847" y="0"/>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80"/>
              <p:cNvSpPr/>
              <p:nvPr/>
            </p:nvSpPr>
            <p:spPr>
              <a:xfrm>
                <a:off x="2566594" y="2150164"/>
                <a:ext cx="151180" cy="79611"/>
              </a:xfrm>
              <a:custGeom>
                <a:avLst/>
                <a:gdLst/>
                <a:ahLst/>
                <a:cxnLst/>
                <a:rect l="l" t="t" r="r" b="b"/>
                <a:pathLst>
                  <a:path w="3384" h="1782" extrusionOk="0">
                    <a:moveTo>
                      <a:pt x="1697" y="1"/>
                    </a:moveTo>
                    <a:cubicBezTo>
                      <a:pt x="1303" y="1"/>
                      <a:pt x="909" y="87"/>
                      <a:pt x="610" y="260"/>
                    </a:cubicBezTo>
                    <a:cubicBezTo>
                      <a:pt x="0" y="608"/>
                      <a:pt x="0" y="1175"/>
                      <a:pt x="600" y="1521"/>
                    </a:cubicBezTo>
                    <a:cubicBezTo>
                      <a:pt x="899" y="1695"/>
                      <a:pt x="1293" y="1782"/>
                      <a:pt x="1687" y="1782"/>
                    </a:cubicBezTo>
                    <a:cubicBezTo>
                      <a:pt x="2081" y="1782"/>
                      <a:pt x="2475" y="1695"/>
                      <a:pt x="2774" y="1521"/>
                    </a:cubicBezTo>
                    <a:cubicBezTo>
                      <a:pt x="3374" y="1175"/>
                      <a:pt x="3384" y="608"/>
                      <a:pt x="2785" y="260"/>
                    </a:cubicBezTo>
                    <a:cubicBezTo>
                      <a:pt x="2486" y="87"/>
                      <a:pt x="2092" y="1"/>
                      <a:pt x="1697" y="1"/>
                    </a:cubicBezTo>
                    <a:close/>
                  </a:path>
                </a:pathLst>
              </a:custGeom>
              <a:solidFill>
                <a:srgbClr val="E3F5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80"/>
              <p:cNvSpPr/>
              <p:nvPr/>
            </p:nvSpPr>
            <p:spPr>
              <a:xfrm>
                <a:off x="2935082" y="2056612"/>
                <a:ext cx="5182" cy="6612"/>
              </a:xfrm>
              <a:custGeom>
                <a:avLst/>
                <a:gdLst/>
                <a:ahLst/>
                <a:cxnLst/>
                <a:rect l="l" t="t" r="r" b="b"/>
                <a:pathLst>
                  <a:path w="116" h="148" extrusionOk="0">
                    <a:moveTo>
                      <a:pt x="1" y="1"/>
                    </a:moveTo>
                    <a:lnTo>
                      <a:pt x="1" y="148"/>
                    </a:lnTo>
                    <a:cubicBezTo>
                      <a:pt x="43" y="127"/>
                      <a:pt x="74" y="106"/>
                      <a:pt x="116" y="85"/>
                    </a:cubicBezTo>
                    <a:lnTo>
                      <a:pt x="1" y="1"/>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80"/>
              <p:cNvSpPr/>
              <p:nvPr/>
            </p:nvSpPr>
            <p:spPr>
              <a:xfrm>
                <a:off x="2815395" y="1967439"/>
                <a:ext cx="124420" cy="89216"/>
              </a:xfrm>
              <a:custGeom>
                <a:avLst/>
                <a:gdLst/>
                <a:ahLst/>
                <a:cxnLst/>
                <a:rect l="l" t="t" r="r" b="b"/>
                <a:pathLst>
                  <a:path w="2785" h="1997" extrusionOk="0">
                    <a:moveTo>
                      <a:pt x="1167" y="873"/>
                    </a:moveTo>
                    <a:lnTo>
                      <a:pt x="1671" y="1251"/>
                    </a:lnTo>
                    <a:cubicBezTo>
                      <a:pt x="1508" y="1293"/>
                      <a:pt x="1392" y="1314"/>
                      <a:pt x="1302" y="1314"/>
                    </a:cubicBezTo>
                    <a:cubicBezTo>
                      <a:pt x="1211" y="1314"/>
                      <a:pt x="1146" y="1293"/>
                      <a:pt x="1083" y="1251"/>
                    </a:cubicBezTo>
                    <a:cubicBezTo>
                      <a:pt x="915" y="1156"/>
                      <a:pt x="925" y="1030"/>
                      <a:pt x="1167" y="873"/>
                    </a:cubicBezTo>
                    <a:close/>
                    <a:moveTo>
                      <a:pt x="536" y="1"/>
                    </a:moveTo>
                    <a:lnTo>
                      <a:pt x="231" y="180"/>
                    </a:lnTo>
                    <a:lnTo>
                      <a:pt x="735" y="558"/>
                    </a:lnTo>
                    <a:lnTo>
                      <a:pt x="683" y="589"/>
                    </a:lnTo>
                    <a:cubicBezTo>
                      <a:pt x="126" y="904"/>
                      <a:pt x="0" y="1272"/>
                      <a:pt x="567" y="1598"/>
                    </a:cubicBezTo>
                    <a:cubicBezTo>
                      <a:pt x="662" y="1651"/>
                      <a:pt x="756" y="1693"/>
                      <a:pt x="862" y="1724"/>
                    </a:cubicBezTo>
                    <a:cubicBezTo>
                      <a:pt x="986" y="1763"/>
                      <a:pt x="1117" y="1785"/>
                      <a:pt x="1258" y="1785"/>
                    </a:cubicBezTo>
                    <a:cubicBezTo>
                      <a:pt x="1306" y="1785"/>
                      <a:pt x="1357" y="1782"/>
                      <a:pt x="1408" y="1777"/>
                    </a:cubicBezTo>
                    <a:cubicBezTo>
                      <a:pt x="1566" y="1766"/>
                      <a:pt x="1734" y="1735"/>
                      <a:pt x="1923" y="1682"/>
                    </a:cubicBezTo>
                    <a:cubicBezTo>
                      <a:pt x="2017" y="1661"/>
                      <a:pt x="2101" y="1651"/>
                      <a:pt x="2185" y="1630"/>
                    </a:cubicBezTo>
                    <a:lnTo>
                      <a:pt x="2343" y="1756"/>
                    </a:lnTo>
                    <a:lnTo>
                      <a:pt x="2680" y="1997"/>
                    </a:lnTo>
                    <a:lnTo>
                      <a:pt x="2680" y="1693"/>
                    </a:lnTo>
                    <a:cubicBezTo>
                      <a:pt x="2711" y="1682"/>
                      <a:pt x="2753" y="1672"/>
                      <a:pt x="2785" y="1672"/>
                    </a:cubicBezTo>
                    <a:lnTo>
                      <a:pt x="2680" y="1588"/>
                    </a:lnTo>
                    <a:lnTo>
                      <a:pt x="2680" y="1546"/>
                    </a:lnTo>
                    <a:lnTo>
                      <a:pt x="2680" y="1461"/>
                    </a:lnTo>
                    <a:lnTo>
                      <a:pt x="2680" y="1387"/>
                    </a:lnTo>
                    <a:lnTo>
                      <a:pt x="2680" y="988"/>
                    </a:lnTo>
                    <a:cubicBezTo>
                      <a:pt x="2501" y="1020"/>
                      <a:pt x="2301" y="1062"/>
                      <a:pt x="2070" y="1135"/>
                    </a:cubicBezTo>
                    <a:lnTo>
                      <a:pt x="1482" y="705"/>
                    </a:lnTo>
                    <a:cubicBezTo>
                      <a:pt x="1755" y="568"/>
                      <a:pt x="2070" y="411"/>
                      <a:pt x="2091" y="411"/>
                    </a:cubicBezTo>
                    <a:lnTo>
                      <a:pt x="1692" y="127"/>
                    </a:lnTo>
                    <a:cubicBezTo>
                      <a:pt x="1681" y="127"/>
                      <a:pt x="1377" y="243"/>
                      <a:pt x="1062" y="390"/>
                    </a:cubicBezTo>
                    <a:lnTo>
                      <a:pt x="536" y="1"/>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80"/>
              <p:cNvSpPr/>
              <p:nvPr/>
            </p:nvSpPr>
            <p:spPr>
              <a:xfrm>
                <a:off x="2910197" y="2063180"/>
                <a:ext cx="24929" cy="24035"/>
              </a:xfrm>
              <a:custGeom>
                <a:avLst/>
                <a:gdLst/>
                <a:ahLst/>
                <a:cxnLst/>
                <a:rect l="l" t="t" r="r" b="b"/>
                <a:pathLst>
                  <a:path w="558" h="538" extrusionOk="0">
                    <a:moveTo>
                      <a:pt x="558" y="1"/>
                    </a:moveTo>
                    <a:cubicBezTo>
                      <a:pt x="295" y="127"/>
                      <a:pt x="21" y="243"/>
                      <a:pt x="0" y="253"/>
                    </a:cubicBezTo>
                    <a:lnTo>
                      <a:pt x="379" y="537"/>
                    </a:lnTo>
                    <a:cubicBezTo>
                      <a:pt x="390" y="537"/>
                      <a:pt x="463" y="505"/>
                      <a:pt x="558" y="474"/>
                    </a:cubicBezTo>
                    <a:lnTo>
                      <a:pt x="558" y="1"/>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80"/>
              <p:cNvSpPr/>
              <p:nvPr/>
            </p:nvSpPr>
            <p:spPr>
              <a:xfrm>
                <a:off x="2206595" y="2065547"/>
                <a:ext cx="728515" cy="323492"/>
              </a:xfrm>
              <a:custGeom>
                <a:avLst/>
                <a:gdLst/>
                <a:ahLst/>
                <a:cxnLst/>
                <a:rect l="l" t="t" r="r" b="b"/>
                <a:pathLst>
                  <a:path w="16307" h="7241" extrusionOk="0">
                    <a:moveTo>
                      <a:pt x="0" y="1"/>
                    </a:moveTo>
                    <a:cubicBezTo>
                      <a:pt x="0" y="568"/>
                      <a:pt x="10" y="1146"/>
                      <a:pt x="10" y="1713"/>
                    </a:cubicBezTo>
                    <a:cubicBezTo>
                      <a:pt x="10" y="1818"/>
                      <a:pt x="94" y="1923"/>
                      <a:pt x="241" y="2018"/>
                    </a:cubicBezTo>
                    <a:lnTo>
                      <a:pt x="8952" y="7082"/>
                    </a:lnTo>
                    <a:cubicBezTo>
                      <a:pt x="9136" y="7188"/>
                      <a:pt x="9380" y="7240"/>
                      <a:pt x="9623" y="7240"/>
                    </a:cubicBezTo>
                    <a:cubicBezTo>
                      <a:pt x="9866" y="7240"/>
                      <a:pt x="10107" y="7188"/>
                      <a:pt x="10286" y="7082"/>
                    </a:cubicBezTo>
                    <a:lnTo>
                      <a:pt x="16307" y="3604"/>
                    </a:lnTo>
                    <a:lnTo>
                      <a:pt x="16307" y="1724"/>
                    </a:lnTo>
                    <a:lnTo>
                      <a:pt x="10433" y="5117"/>
                    </a:lnTo>
                    <a:cubicBezTo>
                      <a:pt x="10202" y="5243"/>
                      <a:pt x="9908" y="5306"/>
                      <a:pt x="9613" y="5306"/>
                    </a:cubicBezTo>
                    <a:cubicBezTo>
                      <a:pt x="9319" y="5306"/>
                      <a:pt x="9025" y="5243"/>
                      <a:pt x="8805" y="5117"/>
                    </a:cubicBezTo>
                    <a:lnTo>
                      <a:pt x="84" y="43"/>
                    </a:lnTo>
                    <a:cubicBezTo>
                      <a:pt x="52" y="32"/>
                      <a:pt x="31" y="1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80"/>
              <p:cNvSpPr/>
              <p:nvPr/>
            </p:nvSpPr>
            <p:spPr>
              <a:xfrm>
                <a:off x="2791895" y="1893769"/>
                <a:ext cx="34355" cy="19344"/>
              </a:xfrm>
              <a:custGeom>
                <a:avLst/>
                <a:gdLst/>
                <a:ahLst/>
                <a:cxnLst/>
                <a:rect l="l" t="t" r="r" b="b"/>
                <a:pathLst>
                  <a:path w="769" h="433" extrusionOk="0">
                    <a:moveTo>
                      <a:pt x="253" y="0"/>
                    </a:moveTo>
                    <a:cubicBezTo>
                      <a:pt x="22" y="148"/>
                      <a:pt x="1" y="284"/>
                      <a:pt x="169" y="379"/>
                    </a:cubicBezTo>
                    <a:cubicBezTo>
                      <a:pt x="235" y="414"/>
                      <a:pt x="298" y="432"/>
                      <a:pt x="384" y="432"/>
                    </a:cubicBezTo>
                    <a:cubicBezTo>
                      <a:pt x="476" y="432"/>
                      <a:pt x="594" y="411"/>
                      <a:pt x="768" y="368"/>
                    </a:cubicBezTo>
                    <a:lnTo>
                      <a:pt x="2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80"/>
              <p:cNvSpPr/>
              <p:nvPr/>
            </p:nvSpPr>
            <p:spPr>
              <a:xfrm>
                <a:off x="2206595" y="1789093"/>
                <a:ext cx="728515" cy="500405"/>
              </a:xfrm>
              <a:custGeom>
                <a:avLst/>
                <a:gdLst/>
                <a:ahLst/>
                <a:cxnLst/>
                <a:rect l="l" t="t" r="r" b="b"/>
                <a:pathLst>
                  <a:path w="16307" h="11201" extrusionOk="0">
                    <a:moveTo>
                      <a:pt x="9550" y="0"/>
                    </a:moveTo>
                    <a:lnTo>
                      <a:pt x="241" y="5379"/>
                    </a:lnTo>
                    <a:cubicBezTo>
                      <a:pt x="168" y="5422"/>
                      <a:pt x="105" y="5464"/>
                      <a:pt x="63" y="5516"/>
                    </a:cubicBezTo>
                    <a:cubicBezTo>
                      <a:pt x="31" y="5569"/>
                      <a:pt x="0" y="5622"/>
                      <a:pt x="0" y="5674"/>
                    </a:cubicBezTo>
                    <a:lnTo>
                      <a:pt x="0" y="5685"/>
                    </a:lnTo>
                    <a:cubicBezTo>
                      <a:pt x="0" y="5727"/>
                      <a:pt x="21" y="5769"/>
                      <a:pt x="42" y="5811"/>
                    </a:cubicBezTo>
                    <a:cubicBezTo>
                      <a:pt x="84" y="5874"/>
                      <a:pt x="147" y="5937"/>
                      <a:pt x="231" y="5979"/>
                    </a:cubicBezTo>
                    <a:lnTo>
                      <a:pt x="8952" y="11043"/>
                    </a:lnTo>
                    <a:cubicBezTo>
                      <a:pt x="9131" y="11148"/>
                      <a:pt x="9372" y="11201"/>
                      <a:pt x="9615" y="11201"/>
                    </a:cubicBezTo>
                    <a:cubicBezTo>
                      <a:pt x="9858" y="11201"/>
                      <a:pt x="10102" y="11148"/>
                      <a:pt x="10286" y="11043"/>
                    </a:cubicBezTo>
                    <a:lnTo>
                      <a:pt x="16307" y="7565"/>
                    </a:lnTo>
                    <a:lnTo>
                      <a:pt x="16307" y="6367"/>
                    </a:lnTo>
                    <a:lnTo>
                      <a:pt x="11221" y="9309"/>
                    </a:lnTo>
                    <a:cubicBezTo>
                      <a:pt x="11155" y="9345"/>
                      <a:pt x="11076" y="9364"/>
                      <a:pt x="10995" y="9364"/>
                    </a:cubicBezTo>
                    <a:cubicBezTo>
                      <a:pt x="10933" y="9364"/>
                      <a:pt x="10870" y="9353"/>
                      <a:pt x="10811" y="9330"/>
                    </a:cubicBezTo>
                    <a:cubicBezTo>
                      <a:pt x="10464" y="9172"/>
                      <a:pt x="10047" y="9094"/>
                      <a:pt x="9628" y="9094"/>
                    </a:cubicBezTo>
                    <a:cubicBezTo>
                      <a:pt x="9209" y="9094"/>
                      <a:pt x="8789" y="9172"/>
                      <a:pt x="8437" y="9330"/>
                    </a:cubicBezTo>
                    <a:cubicBezTo>
                      <a:pt x="8357" y="9361"/>
                      <a:pt x="8297" y="9375"/>
                      <a:pt x="8243" y="9375"/>
                    </a:cubicBezTo>
                    <a:cubicBezTo>
                      <a:pt x="8168" y="9375"/>
                      <a:pt x="8106" y="9348"/>
                      <a:pt x="8027" y="9299"/>
                    </a:cubicBezTo>
                    <a:lnTo>
                      <a:pt x="3393" y="6609"/>
                    </a:lnTo>
                    <a:cubicBezTo>
                      <a:pt x="3246" y="6525"/>
                      <a:pt x="3215" y="6483"/>
                      <a:pt x="3341" y="6367"/>
                    </a:cubicBezTo>
                    <a:cubicBezTo>
                      <a:pt x="3783" y="6031"/>
                      <a:pt x="3867" y="5590"/>
                      <a:pt x="3583" y="5222"/>
                    </a:cubicBezTo>
                    <a:cubicBezTo>
                      <a:pt x="3551" y="5180"/>
                      <a:pt x="3509" y="5127"/>
                      <a:pt x="3467" y="5085"/>
                    </a:cubicBezTo>
                    <a:cubicBezTo>
                      <a:pt x="3425" y="5054"/>
                      <a:pt x="3393" y="5022"/>
                      <a:pt x="3351" y="4991"/>
                    </a:cubicBezTo>
                    <a:cubicBezTo>
                      <a:pt x="3341" y="4980"/>
                      <a:pt x="3330" y="4970"/>
                      <a:pt x="3320" y="4970"/>
                    </a:cubicBezTo>
                    <a:cubicBezTo>
                      <a:pt x="3267" y="4896"/>
                      <a:pt x="3288" y="4812"/>
                      <a:pt x="3393" y="4749"/>
                    </a:cubicBezTo>
                    <a:lnTo>
                      <a:pt x="10580" y="599"/>
                    </a:lnTo>
                    <a:lnTo>
                      <a:pt x="95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80"/>
              <p:cNvSpPr/>
              <p:nvPr/>
            </p:nvSpPr>
            <p:spPr>
              <a:xfrm>
                <a:off x="2644509" y="1840247"/>
                <a:ext cx="290611" cy="192147"/>
              </a:xfrm>
              <a:custGeom>
                <a:avLst/>
                <a:gdLst/>
                <a:ahLst/>
                <a:cxnLst/>
                <a:rect l="l" t="t" r="r" b="b"/>
                <a:pathLst>
                  <a:path w="6505" h="4301" extrusionOk="0">
                    <a:moveTo>
                      <a:pt x="1724" y="1"/>
                    </a:moveTo>
                    <a:cubicBezTo>
                      <a:pt x="1651" y="32"/>
                      <a:pt x="1577" y="74"/>
                      <a:pt x="1503" y="116"/>
                    </a:cubicBezTo>
                    <a:cubicBezTo>
                      <a:pt x="358" y="778"/>
                      <a:pt x="1" y="1724"/>
                      <a:pt x="432" y="2564"/>
                    </a:cubicBezTo>
                    <a:cubicBezTo>
                      <a:pt x="463" y="2616"/>
                      <a:pt x="484" y="2658"/>
                      <a:pt x="516" y="2700"/>
                    </a:cubicBezTo>
                    <a:cubicBezTo>
                      <a:pt x="547" y="2753"/>
                      <a:pt x="579" y="2795"/>
                      <a:pt x="610" y="2838"/>
                    </a:cubicBezTo>
                    <a:cubicBezTo>
                      <a:pt x="810" y="3111"/>
                      <a:pt x="1104" y="3363"/>
                      <a:pt x="1482" y="3583"/>
                    </a:cubicBezTo>
                    <a:cubicBezTo>
                      <a:pt x="2306" y="4062"/>
                      <a:pt x="3389" y="4300"/>
                      <a:pt x="4474" y="4300"/>
                    </a:cubicBezTo>
                    <a:cubicBezTo>
                      <a:pt x="5174" y="4300"/>
                      <a:pt x="5874" y="4201"/>
                      <a:pt x="6505" y="4003"/>
                    </a:cubicBezTo>
                    <a:lnTo>
                      <a:pt x="6505" y="3688"/>
                    </a:lnTo>
                    <a:cubicBezTo>
                      <a:pt x="6505" y="3436"/>
                      <a:pt x="6410" y="3153"/>
                      <a:pt x="6273" y="2901"/>
                    </a:cubicBezTo>
                    <a:lnTo>
                      <a:pt x="6021" y="3027"/>
                    </a:lnTo>
                    <a:lnTo>
                      <a:pt x="5601" y="2711"/>
                    </a:lnTo>
                    <a:cubicBezTo>
                      <a:pt x="5265" y="2869"/>
                      <a:pt x="4918" y="2995"/>
                      <a:pt x="4897" y="2995"/>
                    </a:cubicBezTo>
                    <a:lnTo>
                      <a:pt x="4518" y="2711"/>
                    </a:lnTo>
                    <a:cubicBezTo>
                      <a:pt x="4539" y="2711"/>
                      <a:pt x="4887" y="2553"/>
                      <a:pt x="5181" y="2406"/>
                    </a:cubicBezTo>
                    <a:lnTo>
                      <a:pt x="4740" y="2070"/>
                    </a:lnTo>
                    <a:lnTo>
                      <a:pt x="4581" y="1955"/>
                    </a:lnTo>
                    <a:cubicBezTo>
                      <a:pt x="4487" y="1965"/>
                      <a:pt x="4403" y="1986"/>
                      <a:pt x="4319" y="1997"/>
                    </a:cubicBezTo>
                    <a:cubicBezTo>
                      <a:pt x="4119" y="2049"/>
                      <a:pt x="3951" y="2081"/>
                      <a:pt x="3804" y="2091"/>
                    </a:cubicBezTo>
                    <a:cubicBezTo>
                      <a:pt x="3737" y="2098"/>
                      <a:pt x="3673" y="2101"/>
                      <a:pt x="3612" y="2101"/>
                    </a:cubicBezTo>
                    <a:cubicBezTo>
                      <a:pt x="3481" y="2101"/>
                      <a:pt x="3362" y="2085"/>
                      <a:pt x="3248" y="2049"/>
                    </a:cubicBezTo>
                    <a:cubicBezTo>
                      <a:pt x="3153" y="2018"/>
                      <a:pt x="3058" y="1976"/>
                      <a:pt x="2963" y="1913"/>
                    </a:cubicBezTo>
                    <a:cubicBezTo>
                      <a:pt x="2386" y="1587"/>
                      <a:pt x="2522" y="1230"/>
                      <a:pt x="3069" y="904"/>
                    </a:cubicBezTo>
                    <a:lnTo>
                      <a:pt x="3132" y="872"/>
                    </a:lnTo>
                    <a:lnTo>
                      <a:pt x="2753" y="599"/>
                    </a:lnTo>
                    <a:lnTo>
                      <a:pt x="17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80"/>
              <p:cNvSpPr/>
              <p:nvPr/>
            </p:nvSpPr>
            <p:spPr>
              <a:xfrm>
                <a:off x="2193460" y="1781543"/>
                <a:ext cx="741650" cy="620580"/>
              </a:xfrm>
              <a:custGeom>
                <a:avLst/>
                <a:gdLst/>
                <a:ahLst/>
                <a:cxnLst/>
                <a:rect l="l" t="t" r="r" b="b"/>
                <a:pathLst>
                  <a:path w="16601" h="13891" extrusionOk="0">
                    <a:moveTo>
                      <a:pt x="9550" y="1"/>
                    </a:moveTo>
                    <a:lnTo>
                      <a:pt x="388" y="5286"/>
                    </a:lnTo>
                    <a:cubicBezTo>
                      <a:pt x="136" y="5433"/>
                      <a:pt x="0" y="5633"/>
                      <a:pt x="0" y="5854"/>
                    </a:cubicBezTo>
                    <a:cubicBezTo>
                      <a:pt x="0" y="6589"/>
                      <a:pt x="10" y="7335"/>
                      <a:pt x="10" y="8070"/>
                    </a:cubicBezTo>
                    <a:cubicBezTo>
                      <a:pt x="10" y="8291"/>
                      <a:pt x="136" y="8480"/>
                      <a:pt x="388" y="8627"/>
                    </a:cubicBezTo>
                    <a:lnTo>
                      <a:pt x="9099" y="13692"/>
                    </a:lnTo>
                    <a:cubicBezTo>
                      <a:pt x="9330" y="13818"/>
                      <a:pt x="9624" y="13891"/>
                      <a:pt x="9918" y="13891"/>
                    </a:cubicBezTo>
                    <a:cubicBezTo>
                      <a:pt x="10213" y="13891"/>
                      <a:pt x="10507" y="13818"/>
                      <a:pt x="10727" y="13692"/>
                    </a:cubicBezTo>
                    <a:lnTo>
                      <a:pt x="16601" y="10298"/>
                    </a:lnTo>
                    <a:lnTo>
                      <a:pt x="16601" y="10129"/>
                    </a:lnTo>
                    <a:lnTo>
                      <a:pt x="16601" y="9961"/>
                    </a:lnTo>
                    <a:lnTo>
                      <a:pt x="10580" y="13439"/>
                    </a:lnTo>
                    <a:cubicBezTo>
                      <a:pt x="10401" y="13545"/>
                      <a:pt x="10160" y="13597"/>
                      <a:pt x="9917" y="13597"/>
                    </a:cubicBezTo>
                    <a:cubicBezTo>
                      <a:pt x="9674" y="13597"/>
                      <a:pt x="9430" y="13545"/>
                      <a:pt x="9246" y="13439"/>
                    </a:cubicBezTo>
                    <a:lnTo>
                      <a:pt x="535" y="8375"/>
                    </a:lnTo>
                    <a:cubicBezTo>
                      <a:pt x="388" y="8280"/>
                      <a:pt x="304" y="8175"/>
                      <a:pt x="304" y="8070"/>
                    </a:cubicBezTo>
                    <a:cubicBezTo>
                      <a:pt x="304" y="7503"/>
                      <a:pt x="294" y="6925"/>
                      <a:pt x="294" y="6358"/>
                    </a:cubicBezTo>
                    <a:lnTo>
                      <a:pt x="294" y="6358"/>
                    </a:lnTo>
                    <a:cubicBezTo>
                      <a:pt x="325" y="6368"/>
                      <a:pt x="346" y="6389"/>
                      <a:pt x="378" y="6400"/>
                    </a:cubicBezTo>
                    <a:lnTo>
                      <a:pt x="9099" y="11474"/>
                    </a:lnTo>
                    <a:cubicBezTo>
                      <a:pt x="9319" y="11600"/>
                      <a:pt x="9613" y="11663"/>
                      <a:pt x="9907" y="11663"/>
                    </a:cubicBezTo>
                    <a:cubicBezTo>
                      <a:pt x="10202" y="11663"/>
                      <a:pt x="10496" y="11600"/>
                      <a:pt x="10727" y="11474"/>
                    </a:cubicBezTo>
                    <a:lnTo>
                      <a:pt x="16601" y="8081"/>
                    </a:lnTo>
                    <a:lnTo>
                      <a:pt x="16601" y="7913"/>
                    </a:lnTo>
                    <a:lnTo>
                      <a:pt x="16601" y="7734"/>
                    </a:lnTo>
                    <a:lnTo>
                      <a:pt x="10580" y="11212"/>
                    </a:lnTo>
                    <a:cubicBezTo>
                      <a:pt x="10396" y="11317"/>
                      <a:pt x="10152" y="11370"/>
                      <a:pt x="9909" y="11370"/>
                    </a:cubicBezTo>
                    <a:cubicBezTo>
                      <a:pt x="9666" y="11370"/>
                      <a:pt x="9425" y="11317"/>
                      <a:pt x="9246" y="11212"/>
                    </a:cubicBezTo>
                    <a:lnTo>
                      <a:pt x="525" y="6148"/>
                    </a:lnTo>
                    <a:cubicBezTo>
                      <a:pt x="441" y="6106"/>
                      <a:pt x="378" y="6043"/>
                      <a:pt x="336" y="5980"/>
                    </a:cubicBezTo>
                    <a:cubicBezTo>
                      <a:pt x="315" y="5938"/>
                      <a:pt x="294" y="5896"/>
                      <a:pt x="294" y="5854"/>
                    </a:cubicBezTo>
                    <a:lnTo>
                      <a:pt x="294" y="5843"/>
                    </a:lnTo>
                    <a:cubicBezTo>
                      <a:pt x="294" y="5791"/>
                      <a:pt x="325" y="5738"/>
                      <a:pt x="357" y="5685"/>
                    </a:cubicBezTo>
                    <a:cubicBezTo>
                      <a:pt x="399" y="5633"/>
                      <a:pt x="462" y="5591"/>
                      <a:pt x="535" y="5548"/>
                    </a:cubicBezTo>
                    <a:lnTo>
                      <a:pt x="9844" y="169"/>
                    </a:lnTo>
                    <a:lnTo>
                      <a:pt x="9697" y="85"/>
                    </a:lnTo>
                    <a:lnTo>
                      <a:pt x="955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80"/>
              <p:cNvSpPr/>
              <p:nvPr/>
            </p:nvSpPr>
            <p:spPr>
              <a:xfrm>
                <a:off x="2350228" y="1815854"/>
                <a:ext cx="584885" cy="392112"/>
              </a:xfrm>
              <a:custGeom>
                <a:avLst/>
                <a:gdLst/>
                <a:ahLst/>
                <a:cxnLst/>
                <a:rect l="l" t="t" r="r" b="b"/>
                <a:pathLst>
                  <a:path w="13092" h="8777" extrusionOk="0">
                    <a:moveTo>
                      <a:pt x="5105" y="4962"/>
                    </a:moveTo>
                    <a:cubicBezTo>
                      <a:pt x="5498" y="4962"/>
                      <a:pt x="5889" y="5049"/>
                      <a:pt x="6188" y="5222"/>
                    </a:cubicBezTo>
                    <a:cubicBezTo>
                      <a:pt x="6788" y="5569"/>
                      <a:pt x="6788" y="6125"/>
                      <a:pt x="6188" y="6472"/>
                    </a:cubicBezTo>
                    <a:cubicBezTo>
                      <a:pt x="5884" y="6651"/>
                      <a:pt x="5490" y="6740"/>
                      <a:pt x="5097" y="6740"/>
                    </a:cubicBezTo>
                    <a:cubicBezTo>
                      <a:pt x="4704" y="6740"/>
                      <a:pt x="4313" y="6651"/>
                      <a:pt x="4014" y="6472"/>
                    </a:cubicBezTo>
                    <a:cubicBezTo>
                      <a:pt x="3415" y="6125"/>
                      <a:pt x="3415" y="5569"/>
                      <a:pt x="4014" y="5222"/>
                    </a:cubicBezTo>
                    <a:cubicBezTo>
                      <a:pt x="4319" y="5049"/>
                      <a:pt x="4713" y="4962"/>
                      <a:pt x="5105" y="4962"/>
                    </a:cubicBezTo>
                    <a:close/>
                    <a:moveTo>
                      <a:pt x="7365" y="0"/>
                    </a:moveTo>
                    <a:lnTo>
                      <a:pt x="178" y="4150"/>
                    </a:lnTo>
                    <a:cubicBezTo>
                      <a:pt x="73" y="4213"/>
                      <a:pt x="52" y="4297"/>
                      <a:pt x="105" y="4371"/>
                    </a:cubicBezTo>
                    <a:cubicBezTo>
                      <a:pt x="115" y="4371"/>
                      <a:pt x="126" y="4381"/>
                      <a:pt x="136" y="4392"/>
                    </a:cubicBezTo>
                    <a:cubicBezTo>
                      <a:pt x="178" y="4423"/>
                      <a:pt x="210" y="4455"/>
                      <a:pt x="252" y="4486"/>
                    </a:cubicBezTo>
                    <a:cubicBezTo>
                      <a:pt x="294" y="4528"/>
                      <a:pt x="336" y="4581"/>
                      <a:pt x="368" y="4623"/>
                    </a:cubicBezTo>
                    <a:cubicBezTo>
                      <a:pt x="652" y="4991"/>
                      <a:pt x="568" y="5432"/>
                      <a:pt x="126" y="5768"/>
                    </a:cubicBezTo>
                    <a:cubicBezTo>
                      <a:pt x="0" y="5884"/>
                      <a:pt x="31" y="5926"/>
                      <a:pt x="178" y="6010"/>
                    </a:cubicBezTo>
                    <a:lnTo>
                      <a:pt x="4812" y="8700"/>
                    </a:lnTo>
                    <a:cubicBezTo>
                      <a:pt x="4891" y="8749"/>
                      <a:pt x="4953" y="8776"/>
                      <a:pt x="5028" y="8776"/>
                    </a:cubicBezTo>
                    <a:cubicBezTo>
                      <a:pt x="5082" y="8776"/>
                      <a:pt x="5142" y="8762"/>
                      <a:pt x="5222" y="8731"/>
                    </a:cubicBezTo>
                    <a:cubicBezTo>
                      <a:pt x="5574" y="8573"/>
                      <a:pt x="5994" y="8495"/>
                      <a:pt x="6413" y="8495"/>
                    </a:cubicBezTo>
                    <a:cubicBezTo>
                      <a:pt x="6832" y="8495"/>
                      <a:pt x="7249" y="8573"/>
                      <a:pt x="7596" y="8731"/>
                    </a:cubicBezTo>
                    <a:cubicBezTo>
                      <a:pt x="7655" y="8754"/>
                      <a:pt x="7718" y="8765"/>
                      <a:pt x="7780" y="8765"/>
                    </a:cubicBezTo>
                    <a:cubicBezTo>
                      <a:pt x="7861" y="8765"/>
                      <a:pt x="7940" y="8746"/>
                      <a:pt x="8006" y="8710"/>
                    </a:cubicBezTo>
                    <a:lnTo>
                      <a:pt x="13092" y="5768"/>
                    </a:lnTo>
                    <a:lnTo>
                      <a:pt x="13092" y="4549"/>
                    </a:lnTo>
                    <a:cubicBezTo>
                      <a:pt x="12461" y="4747"/>
                      <a:pt x="11761" y="4846"/>
                      <a:pt x="11061" y="4846"/>
                    </a:cubicBezTo>
                    <a:cubicBezTo>
                      <a:pt x="9976" y="4846"/>
                      <a:pt x="8893" y="4608"/>
                      <a:pt x="8069" y="4129"/>
                    </a:cubicBezTo>
                    <a:cubicBezTo>
                      <a:pt x="7691" y="3909"/>
                      <a:pt x="7397" y="3657"/>
                      <a:pt x="7197" y="3384"/>
                    </a:cubicBezTo>
                    <a:cubicBezTo>
                      <a:pt x="7166" y="3341"/>
                      <a:pt x="7134" y="3299"/>
                      <a:pt x="7103" y="3246"/>
                    </a:cubicBezTo>
                    <a:cubicBezTo>
                      <a:pt x="7071" y="3204"/>
                      <a:pt x="7050" y="3162"/>
                      <a:pt x="7019" y="3110"/>
                    </a:cubicBezTo>
                    <a:cubicBezTo>
                      <a:pt x="6588" y="2270"/>
                      <a:pt x="6945" y="1324"/>
                      <a:pt x="8090" y="662"/>
                    </a:cubicBezTo>
                    <a:cubicBezTo>
                      <a:pt x="8164" y="620"/>
                      <a:pt x="8238" y="578"/>
                      <a:pt x="8311" y="547"/>
                    </a:cubicBezTo>
                    <a:lnTo>
                      <a:pt x="736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80"/>
              <p:cNvSpPr/>
              <p:nvPr/>
            </p:nvSpPr>
            <p:spPr>
              <a:xfrm>
                <a:off x="2502752" y="2037536"/>
                <a:ext cx="150733" cy="79477"/>
              </a:xfrm>
              <a:custGeom>
                <a:avLst/>
                <a:gdLst/>
                <a:ahLst/>
                <a:cxnLst/>
                <a:rect l="l" t="t" r="r" b="b"/>
                <a:pathLst>
                  <a:path w="3374" h="1779" extrusionOk="0">
                    <a:moveTo>
                      <a:pt x="1691" y="0"/>
                    </a:moveTo>
                    <a:cubicBezTo>
                      <a:pt x="1299" y="0"/>
                      <a:pt x="905" y="87"/>
                      <a:pt x="600" y="260"/>
                    </a:cubicBezTo>
                    <a:cubicBezTo>
                      <a:pt x="1" y="607"/>
                      <a:pt x="1" y="1163"/>
                      <a:pt x="600" y="1510"/>
                    </a:cubicBezTo>
                    <a:cubicBezTo>
                      <a:pt x="899" y="1689"/>
                      <a:pt x="1290" y="1778"/>
                      <a:pt x="1683" y="1778"/>
                    </a:cubicBezTo>
                    <a:cubicBezTo>
                      <a:pt x="2076" y="1778"/>
                      <a:pt x="2470" y="1689"/>
                      <a:pt x="2774" y="1510"/>
                    </a:cubicBezTo>
                    <a:cubicBezTo>
                      <a:pt x="3374" y="1163"/>
                      <a:pt x="3374" y="607"/>
                      <a:pt x="2774" y="260"/>
                    </a:cubicBezTo>
                    <a:cubicBezTo>
                      <a:pt x="2475" y="87"/>
                      <a:pt x="2084" y="0"/>
                      <a:pt x="16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80"/>
              <p:cNvSpPr/>
              <p:nvPr/>
            </p:nvSpPr>
            <p:spPr>
              <a:xfrm>
                <a:off x="2751106" y="1867008"/>
                <a:ext cx="177449" cy="108471"/>
              </a:xfrm>
              <a:custGeom>
                <a:avLst/>
                <a:gdLst/>
                <a:ahLst/>
                <a:cxnLst/>
                <a:rect l="l" t="t" r="r" b="b"/>
                <a:pathLst>
                  <a:path w="3972" h="2428" extrusionOk="0">
                    <a:moveTo>
                      <a:pt x="1166" y="599"/>
                    </a:moveTo>
                    <a:lnTo>
                      <a:pt x="1681" y="967"/>
                    </a:lnTo>
                    <a:cubicBezTo>
                      <a:pt x="1507" y="1010"/>
                      <a:pt x="1389" y="1031"/>
                      <a:pt x="1297" y="1031"/>
                    </a:cubicBezTo>
                    <a:cubicBezTo>
                      <a:pt x="1211" y="1031"/>
                      <a:pt x="1148" y="1013"/>
                      <a:pt x="1082" y="978"/>
                    </a:cubicBezTo>
                    <a:cubicBezTo>
                      <a:pt x="914" y="883"/>
                      <a:pt x="935" y="747"/>
                      <a:pt x="1166" y="599"/>
                    </a:cubicBezTo>
                    <a:close/>
                    <a:moveTo>
                      <a:pt x="367" y="0"/>
                    </a:moveTo>
                    <a:lnTo>
                      <a:pt x="746" y="273"/>
                    </a:lnTo>
                    <a:lnTo>
                      <a:pt x="683" y="305"/>
                    </a:lnTo>
                    <a:cubicBezTo>
                      <a:pt x="136" y="631"/>
                      <a:pt x="0" y="988"/>
                      <a:pt x="577" y="1314"/>
                    </a:cubicBezTo>
                    <a:cubicBezTo>
                      <a:pt x="672" y="1377"/>
                      <a:pt x="767" y="1419"/>
                      <a:pt x="862" y="1450"/>
                    </a:cubicBezTo>
                    <a:cubicBezTo>
                      <a:pt x="976" y="1486"/>
                      <a:pt x="1095" y="1502"/>
                      <a:pt x="1226" y="1502"/>
                    </a:cubicBezTo>
                    <a:cubicBezTo>
                      <a:pt x="1287" y="1502"/>
                      <a:pt x="1351" y="1499"/>
                      <a:pt x="1418" y="1492"/>
                    </a:cubicBezTo>
                    <a:cubicBezTo>
                      <a:pt x="1565" y="1482"/>
                      <a:pt x="1733" y="1450"/>
                      <a:pt x="1933" y="1398"/>
                    </a:cubicBezTo>
                    <a:cubicBezTo>
                      <a:pt x="2017" y="1387"/>
                      <a:pt x="2101" y="1366"/>
                      <a:pt x="2195" y="1356"/>
                    </a:cubicBezTo>
                    <a:lnTo>
                      <a:pt x="2354" y="1471"/>
                    </a:lnTo>
                    <a:lnTo>
                      <a:pt x="2795" y="1807"/>
                    </a:lnTo>
                    <a:cubicBezTo>
                      <a:pt x="2501" y="1954"/>
                      <a:pt x="2153" y="2112"/>
                      <a:pt x="2132" y="2112"/>
                    </a:cubicBezTo>
                    <a:lnTo>
                      <a:pt x="2511" y="2396"/>
                    </a:lnTo>
                    <a:cubicBezTo>
                      <a:pt x="2532" y="2396"/>
                      <a:pt x="2879" y="2270"/>
                      <a:pt x="3215" y="2112"/>
                    </a:cubicBezTo>
                    <a:lnTo>
                      <a:pt x="3635" y="2428"/>
                    </a:lnTo>
                    <a:lnTo>
                      <a:pt x="3887" y="2302"/>
                    </a:lnTo>
                    <a:lnTo>
                      <a:pt x="3972" y="2260"/>
                    </a:lnTo>
                    <a:lnTo>
                      <a:pt x="3740" y="2091"/>
                    </a:lnTo>
                    <a:cubicBezTo>
                      <a:pt x="3698" y="2028"/>
                      <a:pt x="3645" y="1975"/>
                      <a:pt x="3593" y="1912"/>
                    </a:cubicBezTo>
                    <a:cubicBezTo>
                      <a:pt x="3498" y="1828"/>
                      <a:pt x="3404" y="1755"/>
                      <a:pt x="3309" y="1692"/>
                    </a:cubicBezTo>
                    <a:lnTo>
                      <a:pt x="3152" y="1597"/>
                    </a:lnTo>
                    <a:lnTo>
                      <a:pt x="2826" y="1419"/>
                    </a:lnTo>
                    <a:lnTo>
                      <a:pt x="2795" y="1387"/>
                    </a:lnTo>
                    <a:lnTo>
                      <a:pt x="2637" y="1272"/>
                    </a:lnTo>
                    <a:cubicBezTo>
                      <a:pt x="2616" y="1272"/>
                      <a:pt x="2606" y="1272"/>
                      <a:pt x="2595" y="1282"/>
                    </a:cubicBezTo>
                    <a:lnTo>
                      <a:pt x="2396" y="1167"/>
                    </a:lnTo>
                    <a:lnTo>
                      <a:pt x="36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80"/>
              <p:cNvSpPr/>
              <p:nvPr/>
            </p:nvSpPr>
            <p:spPr>
              <a:xfrm>
                <a:off x="2750123" y="1854767"/>
                <a:ext cx="13224" cy="7103"/>
              </a:xfrm>
              <a:custGeom>
                <a:avLst/>
                <a:gdLst/>
                <a:ahLst/>
                <a:cxnLst/>
                <a:rect l="l" t="t" r="r" b="b"/>
                <a:pathLst>
                  <a:path w="296" h="159" extrusionOk="0">
                    <a:moveTo>
                      <a:pt x="211" y="1"/>
                    </a:moveTo>
                    <a:cubicBezTo>
                      <a:pt x="137" y="22"/>
                      <a:pt x="74" y="33"/>
                      <a:pt x="1" y="43"/>
                    </a:cubicBezTo>
                    <a:lnTo>
                      <a:pt x="200" y="159"/>
                    </a:lnTo>
                    <a:cubicBezTo>
                      <a:pt x="232" y="148"/>
                      <a:pt x="263" y="148"/>
                      <a:pt x="295" y="138"/>
                    </a:cubicBezTo>
                    <a:cubicBezTo>
                      <a:pt x="263" y="96"/>
                      <a:pt x="242" y="54"/>
                      <a:pt x="211" y="1"/>
                    </a:cubicBez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80"/>
              <p:cNvSpPr/>
              <p:nvPr/>
            </p:nvSpPr>
            <p:spPr>
              <a:xfrm>
                <a:off x="2759058" y="1860887"/>
                <a:ext cx="8042" cy="5718"/>
              </a:xfrm>
              <a:custGeom>
                <a:avLst/>
                <a:gdLst/>
                <a:ahLst/>
                <a:cxnLst/>
                <a:rect l="l" t="t" r="r" b="b"/>
                <a:pathLst>
                  <a:path w="180" h="128" extrusionOk="0">
                    <a:moveTo>
                      <a:pt x="95" y="1"/>
                    </a:moveTo>
                    <a:cubicBezTo>
                      <a:pt x="63" y="11"/>
                      <a:pt x="32" y="11"/>
                      <a:pt x="0" y="22"/>
                    </a:cubicBezTo>
                    <a:lnTo>
                      <a:pt x="179" y="127"/>
                    </a:lnTo>
                    <a:cubicBezTo>
                      <a:pt x="147" y="85"/>
                      <a:pt x="116" y="43"/>
                      <a:pt x="95" y="1"/>
                    </a:cubicBez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80"/>
              <p:cNvSpPr/>
              <p:nvPr/>
            </p:nvSpPr>
            <p:spPr>
              <a:xfrm>
                <a:off x="2767502" y="1867008"/>
                <a:ext cx="99089" cy="56827"/>
              </a:xfrm>
              <a:custGeom>
                <a:avLst/>
                <a:gdLst/>
                <a:ahLst/>
                <a:cxnLst/>
                <a:rect l="l" t="t" r="r" b="b"/>
                <a:pathLst>
                  <a:path w="2218" h="1272" extrusionOk="0">
                    <a:moveTo>
                      <a:pt x="0" y="0"/>
                    </a:moveTo>
                    <a:cubicBezTo>
                      <a:pt x="200" y="273"/>
                      <a:pt x="495" y="525"/>
                      <a:pt x="873" y="747"/>
                    </a:cubicBezTo>
                    <a:cubicBezTo>
                      <a:pt x="1272" y="978"/>
                      <a:pt x="1723" y="1156"/>
                      <a:pt x="2218" y="1272"/>
                    </a:cubicBezTo>
                    <a:lnTo>
                      <a:pt x="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80"/>
              <p:cNvSpPr/>
              <p:nvPr/>
            </p:nvSpPr>
            <p:spPr>
              <a:xfrm>
                <a:off x="2767055" y="1866561"/>
                <a:ext cx="983" cy="491"/>
              </a:xfrm>
              <a:custGeom>
                <a:avLst/>
                <a:gdLst/>
                <a:ahLst/>
                <a:cxnLst/>
                <a:rect l="l" t="t" r="r" b="b"/>
                <a:pathLst>
                  <a:path w="22" h="11" extrusionOk="0">
                    <a:moveTo>
                      <a:pt x="0" y="0"/>
                    </a:moveTo>
                    <a:cubicBezTo>
                      <a:pt x="0" y="0"/>
                      <a:pt x="0" y="10"/>
                      <a:pt x="10" y="10"/>
                    </a:cubicBezTo>
                    <a:lnTo>
                      <a:pt x="21" y="10"/>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69" name="Google Shape;2869;p80"/>
          <p:cNvGrpSpPr/>
          <p:nvPr/>
        </p:nvGrpSpPr>
        <p:grpSpPr>
          <a:xfrm>
            <a:off x="4251779" y="3166576"/>
            <a:ext cx="1513649" cy="1300818"/>
            <a:chOff x="1455055" y="2629044"/>
            <a:chExt cx="1395068" cy="1198910"/>
          </a:xfrm>
        </p:grpSpPr>
        <p:sp>
          <p:nvSpPr>
            <p:cNvPr id="2870" name="Google Shape;2870;p80"/>
            <p:cNvSpPr/>
            <p:nvPr/>
          </p:nvSpPr>
          <p:spPr>
            <a:xfrm>
              <a:off x="1502501" y="3235743"/>
              <a:ext cx="1290839" cy="592212"/>
            </a:xfrm>
            <a:custGeom>
              <a:avLst/>
              <a:gdLst/>
              <a:ahLst/>
              <a:cxnLst/>
              <a:rect l="l" t="t" r="r" b="b"/>
              <a:pathLst>
                <a:path w="28894" h="13256" extrusionOk="0">
                  <a:moveTo>
                    <a:pt x="0" y="5370"/>
                  </a:moveTo>
                  <a:cubicBezTo>
                    <a:pt x="0" y="5370"/>
                    <a:pt x="0" y="5370"/>
                    <a:pt x="0" y="5370"/>
                  </a:cubicBezTo>
                  <a:lnTo>
                    <a:pt x="0" y="5370"/>
                  </a:lnTo>
                  <a:cubicBezTo>
                    <a:pt x="0" y="5370"/>
                    <a:pt x="0" y="5370"/>
                    <a:pt x="0" y="5370"/>
                  </a:cubicBezTo>
                  <a:close/>
                  <a:moveTo>
                    <a:pt x="28883" y="1"/>
                  </a:moveTo>
                  <a:cubicBezTo>
                    <a:pt x="28883" y="146"/>
                    <a:pt x="775" y="5373"/>
                    <a:pt x="16" y="5373"/>
                  </a:cubicBezTo>
                  <a:cubicBezTo>
                    <a:pt x="5" y="5373"/>
                    <a:pt x="0" y="5372"/>
                    <a:pt x="0" y="5370"/>
                  </a:cubicBezTo>
                  <a:lnTo>
                    <a:pt x="0" y="5370"/>
                  </a:lnTo>
                  <a:cubicBezTo>
                    <a:pt x="10" y="6106"/>
                    <a:pt x="10" y="6851"/>
                    <a:pt x="10" y="7587"/>
                  </a:cubicBezTo>
                  <a:cubicBezTo>
                    <a:pt x="10" y="7745"/>
                    <a:pt x="115" y="7902"/>
                    <a:pt x="315" y="8018"/>
                  </a:cubicBezTo>
                  <a:lnTo>
                    <a:pt x="9036" y="13082"/>
                  </a:lnTo>
                  <a:cubicBezTo>
                    <a:pt x="9236" y="13198"/>
                    <a:pt x="9503" y="13256"/>
                    <a:pt x="9773" y="13256"/>
                  </a:cubicBezTo>
                  <a:cubicBezTo>
                    <a:pt x="10042" y="13256"/>
                    <a:pt x="10312" y="13198"/>
                    <a:pt x="10517" y="13082"/>
                  </a:cubicBezTo>
                  <a:lnTo>
                    <a:pt x="28578" y="2649"/>
                  </a:lnTo>
                  <a:cubicBezTo>
                    <a:pt x="28789" y="2533"/>
                    <a:pt x="28894" y="2375"/>
                    <a:pt x="28894" y="2218"/>
                  </a:cubicBezTo>
                  <a:cubicBezTo>
                    <a:pt x="28883" y="1472"/>
                    <a:pt x="28883" y="736"/>
                    <a:pt x="28883" y="1"/>
                  </a:cubicBez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80"/>
            <p:cNvSpPr/>
            <p:nvPr/>
          </p:nvSpPr>
          <p:spPr>
            <a:xfrm>
              <a:off x="1498256" y="2982163"/>
              <a:ext cx="1299283" cy="746609"/>
            </a:xfrm>
            <a:custGeom>
              <a:avLst/>
              <a:gdLst/>
              <a:ahLst/>
              <a:cxnLst/>
              <a:rect l="l" t="t" r="r" b="b"/>
              <a:pathLst>
                <a:path w="29083" h="16712" extrusionOk="0">
                  <a:moveTo>
                    <a:pt x="19216" y="1"/>
                  </a:moveTo>
                  <a:cubicBezTo>
                    <a:pt x="18947" y="1"/>
                    <a:pt x="18676" y="61"/>
                    <a:pt x="18471" y="182"/>
                  </a:cubicBezTo>
                  <a:lnTo>
                    <a:pt x="410" y="10615"/>
                  </a:lnTo>
                  <a:cubicBezTo>
                    <a:pt x="0" y="10846"/>
                    <a:pt x="0" y="11235"/>
                    <a:pt x="399" y="11466"/>
                  </a:cubicBezTo>
                  <a:lnTo>
                    <a:pt x="9120" y="16531"/>
                  </a:lnTo>
                  <a:cubicBezTo>
                    <a:pt x="9325" y="16651"/>
                    <a:pt x="9593" y="16712"/>
                    <a:pt x="9861" y="16712"/>
                  </a:cubicBezTo>
                  <a:cubicBezTo>
                    <a:pt x="10129" y="16712"/>
                    <a:pt x="10397" y="16651"/>
                    <a:pt x="10602" y="16531"/>
                  </a:cubicBezTo>
                  <a:lnTo>
                    <a:pt x="28673" y="6108"/>
                  </a:lnTo>
                  <a:cubicBezTo>
                    <a:pt x="29073" y="5866"/>
                    <a:pt x="29083" y="5478"/>
                    <a:pt x="28673" y="5246"/>
                  </a:cubicBezTo>
                  <a:lnTo>
                    <a:pt x="19953" y="182"/>
                  </a:lnTo>
                  <a:cubicBezTo>
                    <a:pt x="19753" y="61"/>
                    <a:pt x="19485" y="1"/>
                    <a:pt x="19216" y="1"/>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80"/>
            <p:cNvSpPr/>
            <p:nvPr/>
          </p:nvSpPr>
          <p:spPr>
            <a:xfrm>
              <a:off x="1805225" y="3470113"/>
              <a:ext cx="151180" cy="79521"/>
            </a:xfrm>
            <a:custGeom>
              <a:avLst/>
              <a:gdLst/>
              <a:ahLst/>
              <a:cxnLst/>
              <a:rect l="l" t="t" r="r" b="b"/>
              <a:pathLst>
                <a:path w="3384" h="1780" extrusionOk="0">
                  <a:moveTo>
                    <a:pt x="1698" y="1"/>
                  </a:moveTo>
                  <a:cubicBezTo>
                    <a:pt x="1304" y="1"/>
                    <a:pt x="910" y="87"/>
                    <a:pt x="610" y="260"/>
                  </a:cubicBezTo>
                  <a:cubicBezTo>
                    <a:pt x="1" y="608"/>
                    <a:pt x="1" y="1164"/>
                    <a:pt x="600" y="1511"/>
                  </a:cubicBezTo>
                  <a:cubicBezTo>
                    <a:pt x="899" y="1690"/>
                    <a:pt x="1293" y="1779"/>
                    <a:pt x="1687" y="1779"/>
                  </a:cubicBezTo>
                  <a:cubicBezTo>
                    <a:pt x="2081" y="1779"/>
                    <a:pt x="2475" y="1690"/>
                    <a:pt x="2774" y="1511"/>
                  </a:cubicBezTo>
                  <a:cubicBezTo>
                    <a:pt x="3374" y="1164"/>
                    <a:pt x="3384" y="608"/>
                    <a:pt x="2785" y="260"/>
                  </a:cubicBezTo>
                  <a:cubicBezTo>
                    <a:pt x="2486" y="87"/>
                    <a:pt x="2092" y="1"/>
                    <a:pt x="1698" y="1"/>
                  </a:cubicBezTo>
                  <a:close/>
                </a:path>
              </a:pathLst>
            </a:custGeom>
            <a:solidFill>
              <a:srgbClr val="E3F5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80"/>
            <p:cNvSpPr/>
            <p:nvPr/>
          </p:nvSpPr>
          <p:spPr>
            <a:xfrm>
              <a:off x="2054026" y="3287388"/>
              <a:ext cx="187769" cy="120712"/>
            </a:xfrm>
            <a:custGeom>
              <a:avLst/>
              <a:gdLst/>
              <a:ahLst/>
              <a:cxnLst/>
              <a:rect l="l" t="t" r="r" b="b"/>
              <a:pathLst>
                <a:path w="4203" h="2702" extrusionOk="0">
                  <a:moveTo>
                    <a:pt x="1167" y="873"/>
                  </a:moveTo>
                  <a:lnTo>
                    <a:pt x="1671" y="1240"/>
                  </a:lnTo>
                  <a:cubicBezTo>
                    <a:pt x="1497" y="1284"/>
                    <a:pt x="1379" y="1305"/>
                    <a:pt x="1287" y="1305"/>
                  </a:cubicBezTo>
                  <a:cubicBezTo>
                    <a:pt x="1202" y="1305"/>
                    <a:pt x="1138" y="1287"/>
                    <a:pt x="1072" y="1251"/>
                  </a:cubicBezTo>
                  <a:cubicBezTo>
                    <a:pt x="915" y="1156"/>
                    <a:pt x="925" y="1020"/>
                    <a:pt x="1167" y="873"/>
                  </a:cubicBezTo>
                  <a:close/>
                  <a:moveTo>
                    <a:pt x="2845" y="1441"/>
                  </a:moveTo>
                  <a:cubicBezTo>
                    <a:pt x="2946" y="1441"/>
                    <a:pt x="3019" y="1462"/>
                    <a:pt x="3089" y="1503"/>
                  </a:cubicBezTo>
                  <a:cubicBezTo>
                    <a:pt x="3278" y="1619"/>
                    <a:pt x="3310" y="1745"/>
                    <a:pt x="3110" y="1903"/>
                  </a:cubicBezTo>
                  <a:lnTo>
                    <a:pt x="2543" y="1482"/>
                  </a:lnTo>
                  <a:cubicBezTo>
                    <a:pt x="2669" y="1454"/>
                    <a:pt x="2766" y="1441"/>
                    <a:pt x="2845" y="1441"/>
                  </a:cubicBezTo>
                  <a:close/>
                  <a:moveTo>
                    <a:pt x="536" y="1"/>
                  </a:moveTo>
                  <a:lnTo>
                    <a:pt x="231" y="169"/>
                  </a:lnTo>
                  <a:lnTo>
                    <a:pt x="736" y="547"/>
                  </a:lnTo>
                  <a:lnTo>
                    <a:pt x="683" y="579"/>
                  </a:lnTo>
                  <a:cubicBezTo>
                    <a:pt x="126" y="904"/>
                    <a:pt x="0" y="1261"/>
                    <a:pt x="567" y="1588"/>
                  </a:cubicBezTo>
                  <a:cubicBezTo>
                    <a:pt x="782" y="1716"/>
                    <a:pt x="1000" y="1779"/>
                    <a:pt x="1259" y="1779"/>
                  </a:cubicBezTo>
                  <a:cubicBezTo>
                    <a:pt x="1508" y="1779"/>
                    <a:pt x="1795" y="1722"/>
                    <a:pt x="2154" y="1609"/>
                  </a:cubicBezTo>
                  <a:lnTo>
                    <a:pt x="2795" y="2081"/>
                  </a:lnTo>
                  <a:cubicBezTo>
                    <a:pt x="2501" y="2228"/>
                    <a:pt x="2144" y="2386"/>
                    <a:pt x="2122" y="2386"/>
                  </a:cubicBezTo>
                  <a:lnTo>
                    <a:pt x="2501" y="2669"/>
                  </a:lnTo>
                  <a:cubicBezTo>
                    <a:pt x="2522" y="2669"/>
                    <a:pt x="2869" y="2543"/>
                    <a:pt x="3205" y="2386"/>
                  </a:cubicBezTo>
                  <a:lnTo>
                    <a:pt x="3625" y="2701"/>
                  </a:lnTo>
                  <a:lnTo>
                    <a:pt x="3962" y="2533"/>
                  </a:lnTo>
                  <a:lnTo>
                    <a:pt x="3541" y="2218"/>
                  </a:lnTo>
                  <a:cubicBezTo>
                    <a:pt x="4077" y="1903"/>
                    <a:pt x="4203" y="1503"/>
                    <a:pt x="3604" y="1167"/>
                  </a:cubicBezTo>
                  <a:cubicBezTo>
                    <a:pt x="3371" y="1031"/>
                    <a:pt x="3168" y="966"/>
                    <a:pt x="2923" y="966"/>
                  </a:cubicBezTo>
                  <a:cubicBezTo>
                    <a:pt x="2693" y="966"/>
                    <a:pt x="2425" y="1023"/>
                    <a:pt x="2059" y="1135"/>
                  </a:cubicBezTo>
                  <a:lnTo>
                    <a:pt x="1482" y="694"/>
                  </a:lnTo>
                  <a:cubicBezTo>
                    <a:pt x="1755" y="558"/>
                    <a:pt x="2070" y="411"/>
                    <a:pt x="2080" y="400"/>
                  </a:cubicBezTo>
                  <a:lnTo>
                    <a:pt x="1692" y="117"/>
                  </a:lnTo>
                  <a:cubicBezTo>
                    <a:pt x="1671" y="127"/>
                    <a:pt x="1377" y="243"/>
                    <a:pt x="1062" y="390"/>
                  </a:cubicBezTo>
                  <a:lnTo>
                    <a:pt x="536" y="1"/>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80"/>
            <p:cNvSpPr/>
            <p:nvPr/>
          </p:nvSpPr>
          <p:spPr>
            <a:xfrm>
              <a:off x="1523588" y="3094924"/>
              <a:ext cx="1290839" cy="592659"/>
            </a:xfrm>
            <a:custGeom>
              <a:avLst/>
              <a:gdLst/>
              <a:ahLst/>
              <a:cxnLst/>
              <a:rect l="l" t="t" r="r" b="b"/>
              <a:pathLst>
                <a:path w="28894" h="13266" extrusionOk="0">
                  <a:moveTo>
                    <a:pt x="1" y="5380"/>
                  </a:moveTo>
                  <a:cubicBezTo>
                    <a:pt x="1" y="5380"/>
                    <a:pt x="1" y="5380"/>
                    <a:pt x="1" y="5380"/>
                  </a:cubicBezTo>
                  <a:lnTo>
                    <a:pt x="1" y="5380"/>
                  </a:lnTo>
                  <a:cubicBezTo>
                    <a:pt x="1" y="5380"/>
                    <a:pt x="1" y="5380"/>
                    <a:pt x="1" y="5380"/>
                  </a:cubicBezTo>
                  <a:close/>
                  <a:moveTo>
                    <a:pt x="28884" y="1"/>
                  </a:moveTo>
                  <a:cubicBezTo>
                    <a:pt x="28884" y="157"/>
                    <a:pt x="776" y="5383"/>
                    <a:pt x="16" y="5383"/>
                  </a:cubicBezTo>
                  <a:cubicBezTo>
                    <a:pt x="6" y="5383"/>
                    <a:pt x="1" y="5382"/>
                    <a:pt x="1" y="5380"/>
                  </a:cubicBezTo>
                  <a:lnTo>
                    <a:pt x="1" y="5380"/>
                  </a:lnTo>
                  <a:cubicBezTo>
                    <a:pt x="11" y="6116"/>
                    <a:pt x="11" y="6862"/>
                    <a:pt x="11" y="7598"/>
                  </a:cubicBezTo>
                  <a:cubicBezTo>
                    <a:pt x="11" y="7755"/>
                    <a:pt x="117" y="7902"/>
                    <a:pt x="316" y="8018"/>
                  </a:cubicBezTo>
                  <a:lnTo>
                    <a:pt x="9026" y="13092"/>
                  </a:lnTo>
                  <a:cubicBezTo>
                    <a:pt x="9231" y="13208"/>
                    <a:pt x="9501" y="13266"/>
                    <a:pt x="9772" y="13266"/>
                  </a:cubicBezTo>
                  <a:cubicBezTo>
                    <a:pt x="10042" y="13266"/>
                    <a:pt x="10313" y="13208"/>
                    <a:pt x="10518" y="13092"/>
                  </a:cubicBezTo>
                  <a:lnTo>
                    <a:pt x="28579" y="2659"/>
                  </a:lnTo>
                  <a:cubicBezTo>
                    <a:pt x="28789" y="2533"/>
                    <a:pt x="28894" y="2386"/>
                    <a:pt x="28884" y="2228"/>
                  </a:cubicBezTo>
                  <a:lnTo>
                    <a:pt x="28884" y="1"/>
                  </a:ln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80"/>
            <p:cNvSpPr/>
            <p:nvPr/>
          </p:nvSpPr>
          <p:spPr>
            <a:xfrm>
              <a:off x="1519388" y="2841836"/>
              <a:ext cx="1299283" cy="746609"/>
            </a:xfrm>
            <a:custGeom>
              <a:avLst/>
              <a:gdLst/>
              <a:ahLst/>
              <a:cxnLst/>
              <a:rect l="l" t="t" r="r" b="b"/>
              <a:pathLst>
                <a:path w="29083" h="16712" extrusionOk="0">
                  <a:moveTo>
                    <a:pt x="19215" y="0"/>
                  </a:moveTo>
                  <a:cubicBezTo>
                    <a:pt x="18946" y="0"/>
                    <a:pt x="18676" y="61"/>
                    <a:pt x="18471" y="181"/>
                  </a:cubicBezTo>
                  <a:lnTo>
                    <a:pt x="410" y="10604"/>
                  </a:lnTo>
                  <a:cubicBezTo>
                    <a:pt x="0" y="10846"/>
                    <a:pt x="0" y="11234"/>
                    <a:pt x="400" y="11466"/>
                  </a:cubicBezTo>
                  <a:lnTo>
                    <a:pt x="9120" y="16530"/>
                  </a:lnTo>
                  <a:cubicBezTo>
                    <a:pt x="9320" y="16651"/>
                    <a:pt x="9588" y="16711"/>
                    <a:pt x="9857" y="16711"/>
                  </a:cubicBezTo>
                  <a:cubicBezTo>
                    <a:pt x="10126" y="16711"/>
                    <a:pt x="10397" y="16651"/>
                    <a:pt x="10601" y="16530"/>
                  </a:cubicBezTo>
                  <a:lnTo>
                    <a:pt x="28673" y="6097"/>
                  </a:lnTo>
                  <a:cubicBezTo>
                    <a:pt x="29072" y="5866"/>
                    <a:pt x="29083" y="5477"/>
                    <a:pt x="28673" y="5246"/>
                  </a:cubicBezTo>
                  <a:lnTo>
                    <a:pt x="19952" y="181"/>
                  </a:lnTo>
                  <a:cubicBezTo>
                    <a:pt x="19753" y="61"/>
                    <a:pt x="19485" y="0"/>
                    <a:pt x="19215" y="0"/>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80"/>
            <p:cNvSpPr/>
            <p:nvPr/>
          </p:nvSpPr>
          <p:spPr>
            <a:xfrm>
              <a:off x="1826357" y="3329294"/>
              <a:ext cx="150733" cy="79611"/>
            </a:xfrm>
            <a:custGeom>
              <a:avLst/>
              <a:gdLst/>
              <a:ahLst/>
              <a:cxnLst/>
              <a:rect l="l" t="t" r="r" b="b"/>
              <a:pathLst>
                <a:path w="3374" h="1782" extrusionOk="0">
                  <a:moveTo>
                    <a:pt x="1697" y="1"/>
                  </a:moveTo>
                  <a:cubicBezTo>
                    <a:pt x="1303" y="1"/>
                    <a:pt x="909" y="87"/>
                    <a:pt x="610" y="260"/>
                  </a:cubicBezTo>
                  <a:cubicBezTo>
                    <a:pt x="1" y="607"/>
                    <a:pt x="1" y="1175"/>
                    <a:pt x="599" y="1521"/>
                  </a:cubicBezTo>
                  <a:cubicBezTo>
                    <a:pt x="899" y="1695"/>
                    <a:pt x="1293" y="1782"/>
                    <a:pt x="1687" y="1782"/>
                  </a:cubicBezTo>
                  <a:cubicBezTo>
                    <a:pt x="2081" y="1782"/>
                    <a:pt x="2475" y="1695"/>
                    <a:pt x="2775" y="1521"/>
                  </a:cubicBezTo>
                  <a:cubicBezTo>
                    <a:pt x="3373" y="1175"/>
                    <a:pt x="3373" y="607"/>
                    <a:pt x="2785" y="260"/>
                  </a:cubicBezTo>
                  <a:cubicBezTo>
                    <a:pt x="2485" y="87"/>
                    <a:pt x="2091" y="1"/>
                    <a:pt x="1697" y="1"/>
                  </a:cubicBezTo>
                  <a:close/>
                </a:path>
              </a:pathLst>
            </a:custGeom>
            <a:solidFill>
              <a:srgbClr val="E3F5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80"/>
            <p:cNvSpPr/>
            <p:nvPr/>
          </p:nvSpPr>
          <p:spPr>
            <a:xfrm>
              <a:off x="2074666" y="3146570"/>
              <a:ext cx="188305" cy="121159"/>
            </a:xfrm>
            <a:custGeom>
              <a:avLst/>
              <a:gdLst/>
              <a:ahLst/>
              <a:cxnLst/>
              <a:rect l="l" t="t" r="r" b="b"/>
              <a:pathLst>
                <a:path w="4215" h="2712" extrusionOk="0">
                  <a:moveTo>
                    <a:pt x="1177" y="873"/>
                  </a:moveTo>
                  <a:lnTo>
                    <a:pt x="1682" y="1251"/>
                  </a:lnTo>
                  <a:cubicBezTo>
                    <a:pt x="1508" y="1295"/>
                    <a:pt x="1390" y="1316"/>
                    <a:pt x="1299" y="1316"/>
                  </a:cubicBezTo>
                  <a:cubicBezTo>
                    <a:pt x="1212" y="1316"/>
                    <a:pt x="1149" y="1297"/>
                    <a:pt x="1083" y="1261"/>
                  </a:cubicBezTo>
                  <a:cubicBezTo>
                    <a:pt x="925" y="1167"/>
                    <a:pt x="936" y="1030"/>
                    <a:pt x="1177" y="873"/>
                  </a:cubicBezTo>
                  <a:close/>
                  <a:moveTo>
                    <a:pt x="2855" y="1451"/>
                  </a:moveTo>
                  <a:cubicBezTo>
                    <a:pt x="2956" y="1451"/>
                    <a:pt x="3030" y="1473"/>
                    <a:pt x="3100" y="1514"/>
                  </a:cubicBezTo>
                  <a:cubicBezTo>
                    <a:pt x="3289" y="1619"/>
                    <a:pt x="3321" y="1756"/>
                    <a:pt x="3121" y="1903"/>
                  </a:cubicBezTo>
                  <a:lnTo>
                    <a:pt x="2554" y="1493"/>
                  </a:lnTo>
                  <a:cubicBezTo>
                    <a:pt x="2679" y="1465"/>
                    <a:pt x="2776" y="1451"/>
                    <a:pt x="2855" y="1451"/>
                  </a:cubicBezTo>
                  <a:close/>
                  <a:moveTo>
                    <a:pt x="547" y="1"/>
                  </a:moveTo>
                  <a:lnTo>
                    <a:pt x="243" y="180"/>
                  </a:lnTo>
                  <a:lnTo>
                    <a:pt x="747" y="558"/>
                  </a:lnTo>
                  <a:lnTo>
                    <a:pt x="694" y="589"/>
                  </a:lnTo>
                  <a:cubicBezTo>
                    <a:pt x="137" y="915"/>
                    <a:pt x="0" y="1272"/>
                    <a:pt x="579" y="1598"/>
                  </a:cubicBezTo>
                  <a:cubicBezTo>
                    <a:pt x="793" y="1726"/>
                    <a:pt x="1011" y="1789"/>
                    <a:pt x="1270" y="1789"/>
                  </a:cubicBezTo>
                  <a:cubicBezTo>
                    <a:pt x="1518" y="1789"/>
                    <a:pt x="1805" y="1732"/>
                    <a:pt x="2165" y="1619"/>
                  </a:cubicBezTo>
                  <a:lnTo>
                    <a:pt x="2795" y="2081"/>
                  </a:lnTo>
                  <a:cubicBezTo>
                    <a:pt x="2512" y="2239"/>
                    <a:pt x="2155" y="2386"/>
                    <a:pt x="2134" y="2396"/>
                  </a:cubicBezTo>
                  <a:lnTo>
                    <a:pt x="2512" y="2680"/>
                  </a:lnTo>
                  <a:cubicBezTo>
                    <a:pt x="2533" y="2669"/>
                    <a:pt x="2879" y="2554"/>
                    <a:pt x="3215" y="2396"/>
                  </a:cubicBezTo>
                  <a:lnTo>
                    <a:pt x="3636" y="2711"/>
                  </a:lnTo>
                  <a:lnTo>
                    <a:pt x="3972" y="2543"/>
                  </a:lnTo>
                  <a:lnTo>
                    <a:pt x="3552" y="2228"/>
                  </a:lnTo>
                  <a:cubicBezTo>
                    <a:pt x="4088" y="1913"/>
                    <a:pt x="4214" y="1514"/>
                    <a:pt x="3615" y="1167"/>
                  </a:cubicBezTo>
                  <a:cubicBezTo>
                    <a:pt x="3381" y="1037"/>
                    <a:pt x="3179" y="974"/>
                    <a:pt x="2933" y="974"/>
                  </a:cubicBezTo>
                  <a:cubicBezTo>
                    <a:pt x="2703" y="974"/>
                    <a:pt x="2436" y="1029"/>
                    <a:pt x="2071" y="1135"/>
                  </a:cubicBezTo>
                  <a:lnTo>
                    <a:pt x="1492" y="705"/>
                  </a:lnTo>
                  <a:cubicBezTo>
                    <a:pt x="1755" y="568"/>
                    <a:pt x="2081" y="411"/>
                    <a:pt x="2092" y="411"/>
                  </a:cubicBezTo>
                  <a:lnTo>
                    <a:pt x="1703" y="127"/>
                  </a:lnTo>
                  <a:cubicBezTo>
                    <a:pt x="1682" y="138"/>
                    <a:pt x="1387" y="243"/>
                    <a:pt x="1072" y="390"/>
                  </a:cubicBezTo>
                  <a:lnTo>
                    <a:pt x="547" y="1"/>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80"/>
            <p:cNvSpPr/>
            <p:nvPr/>
          </p:nvSpPr>
          <p:spPr>
            <a:xfrm>
              <a:off x="1459746" y="2982297"/>
              <a:ext cx="1290393" cy="592525"/>
            </a:xfrm>
            <a:custGeom>
              <a:avLst/>
              <a:gdLst/>
              <a:ahLst/>
              <a:cxnLst/>
              <a:rect l="l" t="t" r="r" b="b"/>
              <a:pathLst>
                <a:path w="28884" h="13263" extrusionOk="0">
                  <a:moveTo>
                    <a:pt x="28873" y="0"/>
                  </a:moveTo>
                  <a:cubicBezTo>
                    <a:pt x="28873" y="156"/>
                    <a:pt x="828" y="5373"/>
                    <a:pt x="18" y="5373"/>
                  </a:cubicBezTo>
                  <a:cubicBezTo>
                    <a:pt x="7" y="5373"/>
                    <a:pt x="1" y="5372"/>
                    <a:pt x="1" y="5370"/>
                  </a:cubicBezTo>
                  <a:lnTo>
                    <a:pt x="1" y="5370"/>
                  </a:lnTo>
                  <a:cubicBezTo>
                    <a:pt x="1" y="6115"/>
                    <a:pt x="1" y="6851"/>
                    <a:pt x="12" y="7586"/>
                  </a:cubicBezTo>
                  <a:cubicBezTo>
                    <a:pt x="12" y="7744"/>
                    <a:pt x="106" y="7901"/>
                    <a:pt x="306" y="8017"/>
                  </a:cubicBezTo>
                  <a:lnTo>
                    <a:pt x="9026" y="13082"/>
                  </a:lnTo>
                  <a:cubicBezTo>
                    <a:pt x="9231" y="13202"/>
                    <a:pt x="9499" y="13262"/>
                    <a:pt x="9767" y="13262"/>
                  </a:cubicBezTo>
                  <a:cubicBezTo>
                    <a:pt x="10035" y="13262"/>
                    <a:pt x="10303" y="13202"/>
                    <a:pt x="10507" y="13082"/>
                  </a:cubicBezTo>
                  <a:lnTo>
                    <a:pt x="28579" y="2648"/>
                  </a:lnTo>
                  <a:cubicBezTo>
                    <a:pt x="28779" y="2533"/>
                    <a:pt x="28884" y="2375"/>
                    <a:pt x="28884" y="2218"/>
                  </a:cubicBezTo>
                  <a:cubicBezTo>
                    <a:pt x="28884" y="1482"/>
                    <a:pt x="28884" y="736"/>
                    <a:pt x="28873" y="0"/>
                  </a:cubicBez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80"/>
            <p:cNvSpPr/>
            <p:nvPr/>
          </p:nvSpPr>
          <p:spPr>
            <a:xfrm>
              <a:off x="1455055" y="2729074"/>
              <a:ext cx="1299328" cy="746341"/>
            </a:xfrm>
            <a:custGeom>
              <a:avLst/>
              <a:gdLst/>
              <a:ahLst/>
              <a:cxnLst/>
              <a:rect l="l" t="t" r="r" b="b"/>
              <a:pathLst>
                <a:path w="29084" h="16706" extrusionOk="0">
                  <a:moveTo>
                    <a:pt x="19223" y="0"/>
                  </a:moveTo>
                  <a:cubicBezTo>
                    <a:pt x="18955" y="0"/>
                    <a:pt x="18687" y="58"/>
                    <a:pt x="18482" y="174"/>
                  </a:cubicBezTo>
                  <a:lnTo>
                    <a:pt x="411" y="10606"/>
                  </a:lnTo>
                  <a:cubicBezTo>
                    <a:pt x="1" y="10838"/>
                    <a:pt x="1" y="11227"/>
                    <a:pt x="411" y="11468"/>
                  </a:cubicBezTo>
                  <a:lnTo>
                    <a:pt x="9120" y="16532"/>
                  </a:lnTo>
                  <a:cubicBezTo>
                    <a:pt x="9325" y="16648"/>
                    <a:pt x="9596" y="16706"/>
                    <a:pt x="9867" y="16706"/>
                  </a:cubicBezTo>
                  <a:cubicBezTo>
                    <a:pt x="10137" y="16706"/>
                    <a:pt x="10408" y="16648"/>
                    <a:pt x="10612" y="16532"/>
                  </a:cubicBezTo>
                  <a:lnTo>
                    <a:pt x="28674" y="6099"/>
                  </a:lnTo>
                  <a:cubicBezTo>
                    <a:pt x="29083" y="5857"/>
                    <a:pt x="29083" y="5479"/>
                    <a:pt x="28684" y="5238"/>
                  </a:cubicBezTo>
                  <a:lnTo>
                    <a:pt x="19963" y="174"/>
                  </a:lnTo>
                  <a:cubicBezTo>
                    <a:pt x="19759" y="58"/>
                    <a:pt x="19491" y="0"/>
                    <a:pt x="19223" y="0"/>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80"/>
            <p:cNvSpPr/>
            <p:nvPr/>
          </p:nvSpPr>
          <p:spPr>
            <a:xfrm>
              <a:off x="1762515" y="3216622"/>
              <a:ext cx="150733" cy="79611"/>
            </a:xfrm>
            <a:custGeom>
              <a:avLst/>
              <a:gdLst/>
              <a:ahLst/>
              <a:cxnLst/>
              <a:rect l="l" t="t" r="r" b="b"/>
              <a:pathLst>
                <a:path w="3374" h="1782" extrusionOk="0">
                  <a:moveTo>
                    <a:pt x="1691" y="1"/>
                  </a:moveTo>
                  <a:cubicBezTo>
                    <a:pt x="1298" y="1"/>
                    <a:pt x="904" y="88"/>
                    <a:pt x="599" y="261"/>
                  </a:cubicBezTo>
                  <a:cubicBezTo>
                    <a:pt x="1" y="608"/>
                    <a:pt x="1" y="1175"/>
                    <a:pt x="599" y="1522"/>
                  </a:cubicBezTo>
                  <a:cubicBezTo>
                    <a:pt x="894" y="1695"/>
                    <a:pt x="1285" y="1782"/>
                    <a:pt x="1678" y="1782"/>
                  </a:cubicBezTo>
                  <a:cubicBezTo>
                    <a:pt x="2070" y="1782"/>
                    <a:pt x="2465" y="1695"/>
                    <a:pt x="2764" y="1522"/>
                  </a:cubicBezTo>
                  <a:cubicBezTo>
                    <a:pt x="3373" y="1175"/>
                    <a:pt x="3373" y="608"/>
                    <a:pt x="2775" y="261"/>
                  </a:cubicBezTo>
                  <a:cubicBezTo>
                    <a:pt x="2475" y="88"/>
                    <a:pt x="2084" y="1"/>
                    <a:pt x="1691" y="1"/>
                  </a:cubicBezTo>
                  <a:close/>
                </a:path>
              </a:pathLst>
            </a:custGeom>
            <a:solidFill>
              <a:srgbClr val="E3F5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80"/>
            <p:cNvSpPr/>
            <p:nvPr/>
          </p:nvSpPr>
          <p:spPr>
            <a:xfrm>
              <a:off x="2296215" y="2908224"/>
              <a:ext cx="151180" cy="79611"/>
            </a:xfrm>
            <a:custGeom>
              <a:avLst/>
              <a:gdLst/>
              <a:ahLst/>
              <a:cxnLst/>
              <a:rect l="l" t="t" r="r" b="b"/>
              <a:pathLst>
                <a:path w="3384" h="1782" extrusionOk="0">
                  <a:moveTo>
                    <a:pt x="1698" y="1"/>
                  </a:moveTo>
                  <a:cubicBezTo>
                    <a:pt x="1304" y="1"/>
                    <a:pt x="910" y="88"/>
                    <a:pt x="610" y="261"/>
                  </a:cubicBezTo>
                  <a:cubicBezTo>
                    <a:pt x="12" y="608"/>
                    <a:pt x="1" y="1175"/>
                    <a:pt x="600" y="1522"/>
                  </a:cubicBezTo>
                  <a:cubicBezTo>
                    <a:pt x="899" y="1695"/>
                    <a:pt x="1293" y="1782"/>
                    <a:pt x="1687" y="1782"/>
                  </a:cubicBezTo>
                  <a:cubicBezTo>
                    <a:pt x="2081" y="1782"/>
                    <a:pt x="2475" y="1695"/>
                    <a:pt x="2774" y="1522"/>
                  </a:cubicBezTo>
                  <a:cubicBezTo>
                    <a:pt x="3384" y="1175"/>
                    <a:pt x="3384" y="608"/>
                    <a:pt x="2785" y="261"/>
                  </a:cubicBezTo>
                  <a:cubicBezTo>
                    <a:pt x="2486" y="88"/>
                    <a:pt x="2092" y="1"/>
                    <a:pt x="1698" y="1"/>
                  </a:cubicBezTo>
                  <a:close/>
                </a:path>
              </a:pathLst>
            </a:custGeom>
            <a:solidFill>
              <a:srgbClr val="E3F5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80"/>
            <p:cNvSpPr/>
            <p:nvPr/>
          </p:nvSpPr>
          <p:spPr>
            <a:xfrm>
              <a:off x="2010824" y="3033897"/>
              <a:ext cx="187814" cy="120712"/>
            </a:xfrm>
            <a:custGeom>
              <a:avLst/>
              <a:gdLst/>
              <a:ahLst/>
              <a:cxnLst/>
              <a:rect l="l" t="t" r="r" b="b"/>
              <a:pathLst>
                <a:path w="4204" h="2702" extrusionOk="0">
                  <a:moveTo>
                    <a:pt x="1167" y="873"/>
                  </a:moveTo>
                  <a:lnTo>
                    <a:pt x="1682" y="1241"/>
                  </a:lnTo>
                  <a:cubicBezTo>
                    <a:pt x="1508" y="1290"/>
                    <a:pt x="1391" y="1313"/>
                    <a:pt x="1299" y="1313"/>
                  </a:cubicBezTo>
                  <a:cubicBezTo>
                    <a:pt x="1213" y="1313"/>
                    <a:pt x="1149" y="1292"/>
                    <a:pt x="1083" y="1252"/>
                  </a:cubicBezTo>
                  <a:cubicBezTo>
                    <a:pt x="915" y="1157"/>
                    <a:pt x="925" y="1021"/>
                    <a:pt x="1167" y="873"/>
                  </a:cubicBezTo>
                  <a:close/>
                  <a:moveTo>
                    <a:pt x="2860" y="1443"/>
                  </a:moveTo>
                  <a:cubicBezTo>
                    <a:pt x="2954" y="1443"/>
                    <a:pt x="3027" y="1464"/>
                    <a:pt x="3100" y="1504"/>
                  </a:cubicBezTo>
                  <a:cubicBezTo>
                    <a:pt x="3290" y="1619"/>
                    <a:pt x="3321" y="1756"/>
                    <a:pt x="3111" y="1903"/>
                  </a:cubicBezTo>
                  <a:lnTo>
                    <a:pt x="2554" y="1493"/>
                  </a:lnTo>
                  <a:cubicBezTo>
                    <a:pt x="2681" y="1459"/>
                    <a:pt x="2778" y="1443"/>
                    <a:pt x="2860" y="1443"/>
                  </a:cubicBezTo>
                  <a:close/>
                  <a:moveTo>
                    <a:pt x="547" y="1"/>
                  </a:moveTo>
                  <a:lnTo>
                    <a:pt x="243" y="180"/>
                  </a:lnTo>
                  <a:lnTo>
                    <a:pt x="736" y="547"/>
                  </a:lnTo>
                  <a:lnTo>
                    <a:pt x="684" y="579"/>
                  </a:lnTo>
                  <a:cubicBezTo>
                    <a:pt x="127" y="905"/>
                    <a:pt x="1" y="1262"/>
                    <a:pt x="568" y="1598"/>
                  </a:cubicBezTo>
                  <a:cubicBezTo>
                    <a:pt x="786" y="1720"/>
                    <a:pt x="1004" y="1781"/>
                    <a:pt x="1261" y="1781"/>
                  </a:cubicBezTo>
                  <a:cubicBezTo>
                    <a:pt x="1512" y="1781"/>
                    <a:pt x="1801" y="1723"/>
                    <a:pt x="2165" y="1609"/>
                  </a:cubicBezTo>
                  <a:lnTo>
                    <a:pt x="2795" y="2081"/>
                  </a:lnTo>
                  <a:cubicBezTo>
                    <a:pt x="2501" y="2228"/>
                    <a:pt x="2155" y="2386"/>
                    <a:pt x="2134" y="2396"/>
                  </a:cubicBezTo>
                  <a:lnTo>
                    <a:pt x="2512" y="2681"/>
                  </a:lnTo>
                  <a:cubicBezTo>
                    <a:pt x="2533" y="2670"/>
                    <a:pt x="2869" y="2544"/>
                    <a:pt x="3216" y="2386"/>
                  </a:cubicBezTo>
                  <a:lnTo>
                    <a:pt x="3636" y="2702"/>
                  </a:lnTo>
                  <a:lnTo>
                    <a:pt x="3972" y="2544"/>
                  </a:lnTo>
                  <a:lnTo>
                    <a:pt x="3542" y="2218"/>
                  </a:lnTo>
                  <a:cubicBezTo>
                    <a:pt x="4077" y="1903"/>
                    <a:pt x="4203" y="1514"/>
                    <a:pt x="3605" y="1168"/>
                  </a:cubicBezTo>
                  <a:cubicBezTo>
                    <a:pt x="3377" y="1032"/>
                    <a:pt x="3174" y="966"/>
                    <a:pt x="2929" y="966"/>
                  </a:cubicBezTo>
                  <a:cubicBezTo>
                    <a:pt x="2699" y="966"/>
                    <a:pt x="2431" y="1024"/>
                    <a:pt x="2071" y="1136"/>
                  </a:cubicBezTo>
                  <a:lnTo>
                    <a:pt x="1482" y="694"/>
                  </a:lnTo>
                  <a:cubicBezTo>
                    <a:pt x="1756" y="558"/>
                    <a:pt x="2071" y="411"/>
                    <a:pt x="2092" y="400"/>
                  </a:cubicBezTo>
                  <a:lnTo>
                    <a:pt x="1693" y="117"/>
                  </a:lnTo>
                  <a:cubicBezTo>
                    <a:pt x="1682" y="127"/>
                    <a:pt x="1377" y="243"/>
                    <a:pt x="1072" y="390"/>
                  </a:cubicBezTo>
                  <a:lnTo>
                    <a:pt x="547" y="1"/>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80"/>
            <p:cNvSpPr/>
            <p:nvPr/>
          </p:nvSpPr>
          <p:spPr>
            <a:xfrm>
              <a:off x="1555531" y="2882312"/>
              <a:ext cx="1290393" cy="592525"/>
            </a:xfrm>
            <a:custGeom>
              <a:avLst/>
              <a:gdLst/>
              <a:ahLst/>
              <a:cxnLst/>
              <a:rect l="l" t="t" r="r" b="b"/>
              <a:pathLst>
                <a:path w="28884" h="13263" extrusionOk="0">
                  <a:moveTo>
                    <a:pt x="28872" y="1"/>
                  </a:moveTo>
                  <a:cubicBezTo>
                    <a:pt x="28872" y="156"/>
                    <a:pt x="831" y="5373"/>
                    <a:pt x="18" y="5373"/>
                  </a:cubicBezTo>
                  <a:cubicBezTo>
                    <a:pt x="6" y="5373"/>
                    <a:pt x="0" y="5371"/>
                    <a:pt x="0" y="5369"/>
                  </a:cubicBezTo>
                  <a:lnTo>
                    <a:pt x="0" y="5369"/>
                  </a:lnTo>
                  <a:cubicBezTo>
                    <a:pt x="0" y="6116"/>
                    <a:pt x="0" y="6851"/>
                    <a:pt x="11" y="7597"/>
                  </a:cubicBezTo>
                  <a:cubicBezTo>
                    <a:pt x="11" y="7744"/>
                    <a:pt x="105" y="7902"/>
                    <a:pt x="305" y="8017"/>
                  </a:cubicBezTo>
                  <a:lnTo>
                    <a:pt x="9026" y="13081"/>
                  </a:lnTo>
                  <a:cubicBezTo>
                    <a:pt x="9230" y="13202"/>
                    <a:pt x="9498" y="13263"/>
                    <a:pt x="9766" y="13263"/>
                  </a:cubicBezTo>
                  <a:cubicBezTo>
                    <a:pt x="10034" y="13263"/>
                    <a:pt x="10302" y="13202"/>
                    <a:pt x="10507" y="13081"/>
                  </a:cubicBezTo>
                  <a:lnTo>
                    <a:pt x="28578" y="2648"/>
                  </a:lnTo>
                  <a:cubicBezTo>
                    <a:pt x="28778" y="2532"/>
                    <a:pt x="28883" y="2375"/>
                    <a:pt x="28883" y="2217"/>
                  </a:cubicBezTo>
                  <a:cubicBezTo>
                    <a:pt x="28883" y="1482"/>
                    <a:pt x="28883" y="736"/>
                    <a:pt x="28872" y="1"/>
                  </a:cubicBezTo>
                  <a:close/>
                </a:path>
              </a:pathLst>
            </a:custGeom>
            <a:solidFill>
              <a:schemeClr val="dk2"/>
            </a:solidFill>
            <a:ln w="7350" cap="flat" cmpd="sng">
              <a:solidFill>
                <a:srgbClr val="7CB53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80"/>
            <p:cNvSpPr/>
            <p:nvPr/>
          </p:nvSpPr>
          <p:spPr>
            <a:xfrm>
              <a:off x="1550795" y="2629044"/>
              <a:ext cx="1299328" cy="746430"/>
            </a:xfrm>
            <a:custGeom>
              <a:avLst/>
              <a:gdLst/>
              <a:ahLst/>
              <a:cxnLst/>
              <a:rect l="l" t="t" r="r" b="b"/>
              <a:pathLst>
                <a:path w="29084" h="16708" extrusionOk="0">
                  <a:moveTo>
                    <a:pt x="19223" y="1"/>
                  </a:moveTo>
                  <a:cubicBezTo>
                    <a:pt x="18955" y="1"/>
                    <a:pt x="18687" y="59"/>
                    <a:pt x="18483" y="174"/>
                  </a:cubicBezTo>
                  <a:lnTo>
                    <a:pt x="411" y="10608"/>
                  </a:lnTo>
                  <a:cubicBezTo>
                    <a:pt x="1" y="10839"/>
                    <a:pt x="1" y="11227"/>
                    <a:pt x="411" y="11469"/>
                  </a:cubicBezTo>
                  <a:lnTo>
                    <a:pt x="9121" y="16534"/>
                  </a:lnTo>
                  <a:cubicBezTo>
                    <a:pt x="9326" y="16649"/>
                    <a:pt x="9597" y="16707"/>
                    <a:pt x="9867" y="16707"/>
                  </a:cubicBezTo>
                  <a:cubicBezTo>
                    <a:pt x="10138" y="16707"/>
                    <a:pt x="10408" y="16649"/>
                    <a:pt x="10613" y="16534"/>
                  </a:cubicBezTo>
                  <a:lnTo>
                    <a:pt x="28674" y="6100"/>
                  </a:lnTo>
                  <a:cubicBezTo>
                    <a:pt x="29084" y="5859"/>
                    <a:pt x="29084" y="5481"/>
                    <a:pt x="28684" y="5238"/>
                  </a:cubicBezTo>
                  <a:lnTo>
                    <a:pt x="19964" y="174"/>
                  </a:lnTo>
                  <a:cubicBezTo>
                    <a:pt x="19759" y="59"/>
                    <a:pt x="19491" y="1"/>
                    <a:pt x="19223" y="1"/>
                  </a:cubicBezTo>
                  <a:close/>
                </a:path>
              </a:pathLst>
            </a:custGeom>
            <a:solidFill>
              <a:schemeClr val="lt1"/>
            </a:solidFill>
            <a:ln w="7350" cap="flat" cmpd="sng">
              <a:solidFill>
                <a:srgbClr val="7CB53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80"/>
            <p:cNvSpPr/>
            <p:nvPr/>
          </p:nvSpPr>
          <p:spPr>
            <a:xfrm>
              <a:off x="1705285" y="2717369"/>
              <a:ext cx="990445" cy="569740"/>
            </a:xfrm>
            <a:custGeom>
              <a:avLst/>
              <a:gdLst/>
              <a:ahLst/>
              <a:cxnLst/>
              <a:rect l="l" t="t" r="r" b="b"/>
              <a:pathLst>
                <a:path w="22170" h="12753" extrusionOk="0">
                  <a:moveTo>
                    <a:pt x="11099" y="3921"/>
                  </a:moveTo>
                  <a:cubicBezTo>
                    <a:pt x="12182" y="3921"/>
                    <a:pt x="13265" y="4160"/>
                    <a:pt x="14089" y="4638"/>
                  </a:cubicBezTo>
                  <a:cubicBezTo>
                    <a:pt x="15739" y="5594"/>
                    <a:pt x="15728" y="7149"/>
                    <a:pt x="14068" y="8116"/>
                  </a:cubicBezTo>
                  <a:cubicBezTo>
                    <a:pt x="13238" y="8594"/>
                    <a:pt x="12153" y="8833"/>
                    <a:pt x="11070" y="8833"/>
                  </a:cubicBezTo>
                  <a:cubicBezTo>
                    <a:pt x="9986" y="8833"/>
                    <a:pt x="8904" y="8594"/>
                    <a:pt x="8079" y="8116"/>
                  </a:cubicBezTo>
                  <a:cubicBezTo>
                    <a:pt x="6430" y="7149"/>
                    <a:pt x="6440" y="5594"/>
                    <a:pt x="8100" y="4638"/>
                  </a:cubicBezTo>
                  <a:cubicBezTo>
                    <a:pt x="8930" y="4160"/>
                    <a:pt x="10015" y="3921"/>
                    <a:pt x="11099" y="3921"/>
                  </a:cubicBezTo>
                  <a:close/>
                  <a:moveTo>
                    <a:pt x="17143" y="1"/>
                  </a:moveTo>
                  <a:cubicBezTo>
                    <a:pt x="17087" y="1"/>
                    <a:pt x="17022" y="15"/>
                    <a:pt x="16937" y="46"/>
                  </a:cubicBezTo>
                  <a:cubicBezTo>
                    <a:pt x="16585" y="199"/>
                    <a:pt x="16167" y="275"/>
                    <a:pt x="15751" y="275"/>
                  </a:cubicBezTo>
                  <a:cubicBezTo>
                    <a:pt x="15334" y="275"/>
                    <a:pt x="14919" y="199"/>
                    <a:pt x="14572" y="46"/>
                  </a:cubicBezTo>
                  <a:cubicBezTo>
                    <a:pt x="14510" y="23"/>
                    <a:pt x="14443" y="10"/>
                    <a:pt x="14378" y="10"/>
                  </a:cubicBezTo>
                  <a:cubicBezTo>
                    <a:pt x="14301" y="10"/>
                    <a:pt x="14226" y="28"/>
                    <a:pt x="14163" y="67"/>
                  </a:cubicBezTo>
                  <a:lnTo>
                    <a:pt x="189" y="8137"/>
                  </a:lnTo>
                  <a:cubicBezTo>
                    <a:pt x="63" y="8200"/>
                    <a:pt x="52" y="8295"/>
                    <a:pt x="147" y="8368"/>
                  </a:cubicBezTo>
                  <a:cubicBezTo>
                    <a:pt x="672" y="8778"/>
                    <a:pt x="672" y="9334"/>
                    <a:pt x="136" y="9745"/>
                  </a:cubicBezTo>
                  <a:cubicBezTo>
                    <a:pt x="0" y="9860"/>
                    <a:pt x="42" y="9902"/>
                    <a:pt x="178" y="9986"/>
                  </a:cubicBezTo>
                  <a:lnTo>
                    <a:pt x="4812" y="12686"/>
                  </a:lnTo>
                  <a:cubicBezTo>
                    <a:pt x="4896" y="12728"/>
                    <a:pt x="4956" y="12753"/>
                    <a:pt x="5029" y="12753"/>
                  </a:cubicBezTo>
                  <a:cubicBezTo>
                    <a:pt x="5084" y="12753"/>
                    <a:pt x="5146" y="12739"/>
                    <a:pt x="5232" y="12707"/>
                  </a:cubicBezTo>
                  <a:cubicBezTo>
                    <a:pt x="5584" y="12555"/>
                    <a:pt x="6002" y="12479"/>
                    <a:pt x="6419" y="12479"/>
                  </a:cubicBezTo>
                  <a:cubicBezTo>
                    <a:pt x="6837" y="12479"/>
                    <a:pt x="7255" y="12555"/>
                    <a:pt x="7607" y="12707"/>
                  </a:cubicBezTo>
                  <a:cubicBezTo>
                    <a:pt x="7666" y="12730"/>
                    <a:pt x="7727" y="12741"/>
                    <a:pt x="7787" y="12741"/>
                  </a:cubicBezTo>
                  <a:cubicBezTo>
                    <a:pt x="7866" y="12741"/>
                    <a:pt x="7945" y="12722"/>
                    <a:pt x="8016" y="12686"/>
                  </a:cubicBezTo>
                  <a:lnTo>
                    <a:pt x="21990" y="4617"/>
                  </a:lnTo>
                  <a:cubicBezTo>
                    <a:pt x="22106" y="4543"/>
                    <a:pt x="22127" y="4459"/>
                    <a:pt x="22032" y="4375"/>
                  </a:cubicBezTo>
                  <a:cubicBezTo>
                    <a:pt x="21497" y="3976"/>
                    <a:pt x="21507" y="3409"/>
                    <a:pt x="22032" y="3009"/>
                  </a:cubicBezTo>
                  <a:cubicBezTo>
                    <a:pt x="22169" y="2894"/>
                    <a:pt x="22127" y="2841"/>
                    <a:pt x="21990" y="2768"/>
                  </a:cubicBezTo>
                  <a:lnTo>
                    <a:pt x="17357" y="67"/>
                  </a:lnTo>
                  <a:cubicBezTo>
                    <a:pt x="17279" y="26"/>
                    <a:pt x="17218" y="1"/>
                    <a:pt x="171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80"/>
            <p:cNvSpPr/>
            <p:nvPr/>
          </p:nvSpPr>
          <p:spPr>
            <a:xfrm>
              <a:off x="1858300" y="3116637"/>
              <a:ext cx="150689" cy="79611"/>
            </a:xfrm>
            <a:custGeom>
              <a:avLst/>
              <a:gdLst/>
              <a:ahLst/>
              <a:cxnLst/>
              <a:rect l="l" t="t" r="r" b="b"/>
              <a:pathLst>
                <a:path w="3373" h="1782" extrusionOk="0">
                  <a:moveTo>
                    <a:pt x="1690" y="1"/>
                  </a:moveTo>
                  <a:cubicBezTo>
                    <a:pt x="1297" y="1"/>
                    <a:pt x="903" y="88"/>
                    <a:pt x="599" y="261"/>
                  </a:cubicBezTo>
                  <a:cubicBezTo>
                    <a:pt x="0" y="608"/>
                    <a:pt x="0" y="1175"/>
                    <a:pt x="589" y="1522"/>
                  </a:cubicBezTo>
                  <a:cubicBezTo>
                    <a:pt x="888" y="1695"/>
                    <a:pt x="1282" y="1782"/>
                    <a:pt x="1676" y="1782"/>
                  </a:cubicBezTo>
                  <a:cubicBezTo>
                    <a:pt x="2070" y="1782"/>
                    <a:pt x="2464" y="1695"/>
                    <a:pt x="2763" y="1522"/>
                  </a:cubicBezTo>
                  <a:cubicBezTo>
                    <a:pt x="3372" y="1175"/>
                    <a:pt x="3372" y="608"/>
                    <a:pt x="2774" y="261"/>
                  </a:cubicBezTo>
                  <a:cubicBezTo>
                    <a:pt x="2474" y="88"/>
                    <a:pt x="2083" y="1"/>
                    <a:pt x="16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80"/>
            <p:cNvSpPr/>
            <p:nvPr/>
          </p:nvSpPr>
          <p:spPr>
            <a:xfrm>
              <a:off x="2391956" y="2808284"/>
              <a:ext cx="151225" cy="79611"/>
            </a:xfrm>
            <a:custGeom>
              <a:avLst/>
              <a:gdLst/>
              <a:ahLst/>
              <a:cxnLst/>
              <a:rect l="l" t="t" r="r" b="b"/>
              <a:pathLst>
                <a:path w="3385" h="1782" extrusionOk="0">
                  <a:moveTo>
                    <a:pt x="1698" y="0"/>
                  </a:moveTo>
                  <a:cubicBezTo>
                    <a:pt x="1304" y="0"/>
                    <a:pt x="910" y="87"/>
                    <a:pt x="610" y="260"/>
                  </a:cubicBezTo>
                  <a:cubicBezTo>
                    <a:pt x="12" y="607"/>
                    <a:pt x="1" y="1174"/>
                    <a:pt x="600" y="1521"/>
                  </a:cubicBezTo>
                  <a:cubicBezTo>
                    <a:pt x="899" y="1694"/>
                    <a:pt x="1293" y="1781"/>
                    <a:pt x="1687" y="1781"/>
                  </a:cubicBezTo>
                  <a:cubicBezTo>
                    <a:pt x="2081" y="1781"/>
                    <a:pt x="2476" y="1694"/>
                    <a:pt x="2775" y="1521"/>
                  </a:cubicBezTo>
                  <a:cubicBezTo>
                    <a:pt x="3384" y="1174"/>
                    <a:pt x="3384" y="607"/>
                    <a:pt x="2786" y="260"/>
                  </a:cubicBezTo>
                  <a:cubicBezTo>
                    <a:pt x="2486" y="87"/>
                    <a:pt x="2092" y="0"/>
                    <a:pt x="16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80"/>
            <p:cNvSpPr/>
            <p:nvPr/>
          </p:nvSpPr>
          <p:spPr>
            <a:xfrm>
              <a:off x="2106565" y="2933957"/>
              <a:ext cx="187814" cy="120667"/>
            </a:xfrm>
            <a:custGeom>
              <a:avLst/>
              <a:gdLst/>
              <a:ahLst/>
              <a:cxnLst/>
              <a:rect l="l" t="t" r="r" b="b"/>
              <a:pathLst>
                <a:path w="4204" h="2701" extrusionOk="0">
                  <a:moveTo>
                    <a:pt x="1168" y="872"/>
                  </a:moveTo>
                  <a:lnTo>
                    <a:pt x="1682" y="1250"/>
                  </a:lnTo>
                  <a:cubicBezTo>
                    <a:pt x="1514" y="1292"/>
                    <a:pt x="1398" y="1313"/>
                    <a:pt x="1308" y="1313"/>
                  </a:cubicBezTo>
                  <a:cubicBezTo>
                    <a:pt x="1217" y="1313"/>
                    <a:pt x="1152" y="1292"/>
                    <a:pt x="1083" y="1250"/>
                  </a:cubicBezTo>
                  <a:cubicBezTo>
                    <a:pt x="915" y="1156"/>
                    <a:pt x="936" y="1030"/>
                    <a:pt x="1168" y="872"/>
                  </a:cubicBezTo>
                  <a:close/>
                  <a:moveTo>
                    <a:pt x="2860" y="1442"/>
                  </a:moveTo>
                  <a:cubicBezTo>
                    <a:pt x="2954" y="1442"/>
                    <a:pt x="3027" y="1463"/>
                    <a:pt x="3101" y="1502"/>
                  </a:cubicBezTo>
                  <a:cubicBezTo>
                    <a:pt x="3290" y="1618"/>
                    <a:pt x="3321" y="1755"/>
                    <a:pt x="3111" y="1902"/>
                  </a:cubicBezTo>
                  <a:lnTo>
                    <a:pt x="2554" y="1492"/>
                  </a:lnTo>
                  <a:cubicBezTo>
                    <a:pt x="2681" y="1458"/>
                    <a:pt x="2779" y="1442"/>
                    <a:pt x="2860" y="1442"/>
                  </a:cubicBezTo>
                  <a:close/>
                  <a:moveTo>
                    <a:pt x="547" y="0"/>
                  </a:moveTo>
                  <a:lnTo>
                    <a:pt x="243" y="179"/>
                  </a:lnTo>
                  <a:lnTo>
                    <a:pt x="736" y="547"/>
                  </a:lnTo>
                  <a:lnTo>
                    <a:pt x="684" y="578"/>
                  </a:lnTo>
                  <a:cubicBezTo>
                    <a:pt x="127" y="904"/>
                    <a:pt x="1" y="1261"/>
                    <a:pt x="568" y="1597"/>
                  </a:cubicBezTo>
                  <a:cubicBezTo>
                    <a:pt x="786" y="1719"/>
                    <a:pt x="1004" y="1780"/>
                    <a:pt x="1261" y="1780"/>
                  </a:cubicBezTo>
                  <a:cubicBezTo>
                    <a:pt x="1512" y="1780"/>
                    <a:pt x="1801" y="1722"/>
                    <a:pt x="2165" y="1608"/>
                  </a:cubicBezTo>
                  <a:lnTo>
                    <a:pt x="2796" y="2081"/>
                  </a:lnTo>
                  <a:cubicBezTo>
                    <a:pt x="2501" y="2228"/>
                    <a:pt x="2155" y="2385"/>
                    <a:pt x="2134" y="2396"/>
                  </a:cubicBezTo>
                  <a:lnTo>
                    <a:pt x="2512" y="2679"/>
                  </a:lnTo>
                  <a:cubicBezTo>
                    <a:pt x="2533" y="2669"/>
                    <a:pt x="2870" y="2543"/>
                    <a:pt x="3216" y="2385"/>
                  </a:cubicBezTo>
                  <a:lnTo>
                    <a:pt x="3636" y="2700"/>
                  </a:lnTo>
                  <a:lnTo>
                    <a:pt x="3972" y="2543"/>
                  </a:lnTo>
                  <a:lnTo>
                    <a:pt x="3542" y="2217"/>
                  </a:lnTo>
                  <a:cubicBezTo>
                    <a:pt x="4077" y="1913"/>
                    <a:pt x="4204" y="1513"/>
                    <a:pt x="3605" y="1166"/>
                  </a:cubicBezTo>
                  <a:cubicBezTo>
                    <a:pt x="3380" y="1032"/>
                    <a:pt x="3179" y="969"/>
                    <a:pt x="2937" y="969"/>
                  </a:cubicBezTo>
                  <a:cubicBezTo>
                    <a:pt x="2705" y="969"/>
                    <a:pt x="2436" y="1027"/>
                    <a:pt x="2071" y="1135"/>
                  </a:cubicBezTo>
                  <a:lnTo>
                    <a:pt x="1483" y="694"/>
                  </a:lnTo>
                  <a:cubicBezTo>
                    <a:pt x="1756" y="557"/>
                    <a:pt x="2071" y="410"/>
                    <a:pt x="2092" y="400"/>
                  </a:cubicBezTo>
                  <a:lnTo>
                    <a:pt x="1693" y="126"/>
                  </a:lnTo>
                  <a:cubicBezTo>
                    <a:pt x="1682" y="126"/>
                    <a:pt x="1378" y="242"/>
                    <a:pt x="1073" y="389"/>
                  </a:cubicBezTo>
                  <a:lnTo>
                    <a:pt x="5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433729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11"/>
        <p:cNvGrpSpPr/>
        <p:nvPr/>
      </p:nvGrpSpPr>
      <p:grpSpPr>
        <a:xfrm>
          <a:off x="0" y="0"/>
          <a:ext cx="0" cy="0"/>
          <a:chOff x="0" y="0"/>
          <a:chExt cx="0" cy="0"/>
        </a:xfrm>
      </p:grpSpPr>
      <p:sp>
        <p:nvSpPr>
          <p:cNvPr id="3112" name="Google Shape;3112;p83"/>
          <p:cNvSpPr txBox="1">
            <a:spLocks noGrp="1"/>
          </p:cNvSpPr>
          <p:nvPr>
            <p:ph type="title" idx="8"/>
          </p:nvPr>
        </p:nvSpPr>
        <p:spPr>
          <a:xfrm>
            <a:off x="720000" y="116413"/>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Data Preparation</a:t>
            </a:r>
            <a:endParaRPr dirty="0"/>
          </a:p>
        </p:txBody>
      </p:sp>
      <p:sp>
        <p:nvSpPr>
          <p:cNvPr id="84" name="Google Shape;3249;p86">
            <a:extLst>
              <a:ext uri="{FF2B5EF4-FFF2-40B4-BE49-F238E27FC236}">
                <a16:creationId xmlns:a16="http://schemas.microsoft.com/office/drawing/2014/main" id="{32C9E1E1-2C49-107D-A3D8-8F7D21EA8B3F}"/>
              </a:ext>
            </a:extLst>
          </p:cNvPr>
          <p:cNvSpPr txBox="1"/>
          <p:nvPr/>
        </p:nvSpPr>
        <p:spPr>
          <a:xfrm>
            <a:off x="720000" y="786692"/>
            <a:ext cx="7704000" cy="3107353"/>
          </a:xfrm>
          <a:prstGeom prst="rect">
            <a:avLst/>
          </a:prstGeom>
          <a:noFill/>
          <a:ln>
            <a:noFill/>
          </a:ln>
        </p:spPr>
        <p:txBody>
          <a:bodyPr spcFirstLastPara="1" wrap="square" lIns="91425" tIns="91425" rIns="91425" bIns="91425" anchor="t" anchorCtr="0">
            <a:noAutofit/>
          </a:bodyPr>
          <a:lstStyle/>
          <a:p>
            <a:pPr marL="342900" marR="0" lvl="0" indent="-342900" algn="l" defTabSz="914400" rtl="0" eaLnBrk="1" fontAlgn="auto" latinLnBrk="0" hangingPunct="1">
              <a:lnSpc>
                <a:spcPct val="100000"/>
              </a:lnSpc>
              <a:spcBef>
                <a:spcPts val="0"/>
              </a:spcBef>
              <a:spcAft>
                <a:spcPts val="1200"/>
              </a:spcAft>
              <a:buClr>
                <a:srgbClr val="000000"/>
              </a:buClr>
              <a:buSzTx/>
              <a:buFont typeface="+mj-lt"/>
              <a:buAutoNum type="arabicPeriod"/>
              <a:tabLst/>
              <a:defRPr/>
            </a:pPr>
            <a:r>
              <a:rPr kumimoji="0" lang="en" sz="1400" b="0" i="0" u="none" strike="noStrike" kern="0" cap="none" spc="0" normalizeH="0" baseline="0" noProof="0" dirty="0">
                <a:ln>
                  <a:noFill/>
                </a:ln>
                <a:solidFill>
                  <a:srgbClr val="000000"/>
                </a:solidFill>
                <a:effectLst/>
                <a:uLnTx/>
                <a:uFillTx/>
                <a:latin typeface="Montserrat"/>
                <a:ea typeface="Montserrat"/>
                <a:cs typeface="Montserrat"/>
                <a:sym typeface="Montserrat"/>
              </a:rPr>
              <a:t>Initial preparation for concatenation:</a:t>
            </a:r>
          </a:p>
          <a:p>
            <a:pPr marL="0" marR="0" lvl="0" indent="0" algn="l" defTabSz="914400" rtl="0" eaLnBrk="1" fontAlgn="auto" latinLnBrk="0" hangingPunct="1">
              <a:lnSpc>
                <a:spcPct val="100000"/>
              </a:lnSpc>
              <a:spcBef>
                <a:spcPts val="0"/>
              </a:spcBef>
              <a:spcAft>
                <a:spcPts val="1200"/>
              </a:spcAft>
              <a:buClr>
                <a:srgbClr val="000000"/>
              </a:buClr>
              <a:buSzTx/>
              <a:buFont typeface="Arial"/>
              <a:buNone/>
              <a:tabLst/>
              <a:defRPr/>
            </a:pPr>
            <a:r>
              <a:rPr kumimoji="0" lang="en" sz="1400" b="0" i="0" u="none" strike="noStrike" kern="0" cap="none" spc="0" normalizeH="0" baseline="0" noProof="0" dirty="0">
                <a:ln>
                  <a:noFill/>
                </a:ln>
                <a:solidFill>
                  <a:srgbClr val="000000"/>
                </a:solidFill>
                <a:effectLst/>
                <a:uLnTx/>
                <a:uFillTx/>
                <a:latin typeface="Montserrat"/>
                <a:ea typeface="Montserrat"/>
                <a:cs typeface="Montserrat"/>
                <a:sym typeface="Montserrat"/>
              </a:rPr>
              <a:t>	1.1.      Unifying column names </a:t>
            </a:r>
          </a:p>
          <a:p>
            <a:pPr marL="0" marR="0" lvl="0" indent="0" algn="l" defTabSz="914400" rtl="0" eaLnBrk="1" fontAlgn="auto" latinLnBrk="0" hangingPunct="1">
              <a:lnSpc>
                <a:spcPct val="100000"/>
              </a:lnSpc>
              <a:spcBef>
                <a:spcPts val="0"/>
              </a:spcBef>
              <a:spcAft>
                <a:spcPts val="1200"/>
              </a:spcAft>
              <a:buClr>
                <a:srgbClr val="000000"/>
              </a:buClr>
              <a:buSzTx/>
              <a:buFont typeface="Arial"/>
              <a:buNone/>
              <a:tabLst/>
              <a:defRPr/>
            </a:pPr>
            <a:r>
              <a:rPr kumimoji="0" lang="en" sz="1400" b="0" i="0" u="none" strike="noStrike" kern="0" cap="none" spc="0" normalizeH="0" baseline="0" noProof="0" dirty="0">
                <a:ln>
                  <a:noFill/>
                </a:ln>
                <a:solidFill>
                  <a:srgbClr val="000000"/>
                </a:solidFill>
                <a:effectLst/>
                <a:uLnTx/>
                <a:uFillTx/>
                <a:latin typeface="Montserrat"/>
                <a:ea typeface="Montserrat"/>
                <a:cs typeface="Montserrat"/>
                <a:sym typeface="Montserrat"/>
              </a:rPr>
              <a:t>	1.2.     </a:t>
            </a:r>
            <a:r>
              <a:rPr kumimoji="0" lang="en-US" sz="1400" b="0" i="0" u="none" strike="noStrike" kern="0" cap="none" spc="0" normalizeH="0" baseline="0" noProof="0" dirty="0">
                <a:ln>
                  <a:noFill/>
                </a:ln>
                <a:solidFill>
                  <a:srgbClr val="000000"/>
                </a:solidFill>
                <a:effectLst/>
                <a:uLnTx/>
                <a:uFillTx/>
                <a:latin typeface="Montserrat"/>
                <a:ea typeface="Montserrat"/>
                <a:cs typeface="Montserrat"/>
                <a:sym typeface="Montserrat"/>
              </a:rPr>
              <a:t>Adding</a:t>
            </a:r>
            <a:r>
              <a:rPr kumimoji="0" lang="en" sz="1400" b="0" i="0" u="none" strike="noStrike" kern="0" cap="none" spc="0" normalizeH="0" baseline="0" noProof="0" dirty="0">
                <a:ln>
                  <a:noFill/>
                </a:ln>
                <a:solidFill>
                  <a:srgbClr val="000000"/>
                </a:solidFill>
                <a:effectLst/>
                <a:uLnTx/>
                <a:uFillTx/>
                <a:latin typeface="Montserrat"/>
                <a:ea typeface="Montserrat"/>
                <a:cs typeface="Montserrat"/>
                <a:sym typeface="Montserrat"/>
              </a:rPr>
              <a:t> missing columns and filling them with </a:t>
            </a:r>
            <a:r>
              <a:rPr kumimoji="0" lang="en-US" sz="1400" b="0" i="0" u="none" strike="noStrike" kern="0" cap="none" spc="0" normalizeH="0" baseline="0" noProof="0" dirty="0">
                <a:ln>
                  <a:noFill/>
                </a:ln>
                <a:solidFill>
                  <a:srgbClr val="000000"/>
                </a:solidFill>
                <a:effectLst/>
                <a:uLnTx/>
                <a:uFillTx/>
                <a:latin typeface="Montserrat"/>
                <a:ea typeface="Montserrat"/>
                <a:cs typeface="Montserrat"/>
                <a:sym typeface="Montserrat"/>
              </a:rPr>
              <a:t>’</a:t>
            </a:r>
            <a:r>
              <a:rPr kumimoji="0" lang="ar-SA" sz="1600" b="1" i="0" u="none" strike="noStrike" kern="0" cap="none" spc="0" normalizeH="0" baseline="0" noProof="0" dirty="0">
                <a:ln>
                  <a:noFill/>
                </a:ln>
                <a:solidFill>
                  <a:srgbClr val="000000"/>
                </a:solidFill>
                <a:effectLst/>
                <a:uLnTx/>
                <a:uFillTx/>
                <a:latin typeface="Times New Roman" panose="02020603050405020304" pitchFamily="18" charset="0"/>
                <a:ea typeface="Montserrat"/>
                <a:cs typeface="Times New Roman" panose="02020603050405020304" pitchFamily="18" charset="0"/>
                <a:sym typeface="Montserrat"/>
              </a:rPr>
              <a:t>غير معروف</a:t>
            </a:r>
            <a:r>
              <a:rPr kumimoji="0" lang="en-US" sz="1400" b="0" i="0" u="none" strike="noStrike" kern="0" cap="none" spc="0" normalizeH="0" baseline="0" noProof="0" dirty="0">
                <a:ln>
                  <a:noFill/>
                </a:ln>
                <a:solidFill>
                  <a:srgbClr val="000000"/>
                </a:solidFill>
                <a:effectLst/>
                <a:uLnTx/>
                <a:uFillTx/>
                <a:latin typeface="Montserrat"/>
                <a:ea typeface="Montserrat"/>
                <a:cs typeface="Montserrat"/>
                <a:sym typeface="Montserrat"/>
              </a:rPr>
              <a:t>’</a:t>
            </a:r>
          </a:p>
          <a:p>
            <a:pPr marL="0" marR="0" lvl="0" indent="0" algn="l" defTabSz="914400" rtl="0" eaLnBrk="1" fontAlgn="auto" latinLnBrk="0" hangingPunct="1">
              <a:lnSpc>
                <a:spcPct val="100000"/>
              </a:lnSpc>
              <a:spcBef>
                <a:spcPts val="0"/>
              </a:spcBef>
              <a:spcAft>
                <a:spcPts val="120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Montserrat"/>
                <a:ea typeface="Montserrat"/>
                <a:cs typeface="Montserrat"/>
                <a:sym typeface="Montserrat"/>
              </a:rPr>
              <a:t>	1.3.     Rearranging columns for unification</a:t>
            </a:r>
          </a:p>
          <a:p>
            <a:pPr marL="342900" marR="0" lvl="0" indent="-342900" algn="l" defTabSz="914400" rtl="0" eaLnBrk="1" fontAlgn="auto" latinLnBrk="0" hangingPunct="1">
              <a:lnSpc>
                <a:spcPct val="100000"/>
              </a:lnSpc>
              <a:spcBef>
                <a:spcPts val="0"/>
              </a:spcBef>
              <a:spcAft>
                <a:spcPts val="1200"/>
              </a:spcAft>
              <a:buClr>
                <a:srgbClr val="000000"/>
              </a:buClr>
              <a:buSzTx/>
              <a:buFont typeface="Arial"/>
              <a:buAutoNum type="arabicPeriod" startAt="2"/>
              <a:tabLst/>
              <a:defRPr/>
            </a:pPr>
            <a:r>
              <a:rPr kumimoji="0" lang="en" sz="1400" b="0" i="0" u="none" strike="noStrike" kern="0" cap="none" spc="0" normalizeH="0" baseline="0" noProof="0" dirty="0">
                <a:ln>
                  <a:noFill/>
                </a:ln>
                <a:solidFill>
                  <a:srgbClr val="000000"/>
                </a:solidFill>
                <a:effectLst/>
                <a:uLnTx/>
                <a:uFillTx/>
                <a:latin typeface="Montserrat"/>
                <a:ea typeface="Montserrat"/>
                <a:cs typeface="Montserrat"/>
                <a:sym typeface="Montserrat"/>
              </a:rPr>
              <a:t>Concatenation</a:t>
            </a:r>
          </a:p>
          <a:p>
            <a:pPr marL="342900" marR="0" lvl="0" indent="-342900" algn="l" defTabSz="914400" rtl="0" eaLnBrk="1" fontAlgn="auto" latinLnBrk="0" hangingPunct="1">
              <a:lnSpc>
                <a:spcPct val="100000"/>
              </a:lnSpc>
              <a:spcBef>
                <a:spcPts val="0"/>
              </a:spcBef>
              <a:spcAft>
                <a:spcPts val="1200"/>
              </a:spcAft>
              <a:buClr>
                <a:srgbClr val="000000"/>
              </a:buClr>
              <a:buSzTx/>
              <a:buFont typeface="Arial"/>
              <a:buAutoNum type="arabicPeriod" startAt="2"/>
              <a:tabLst/>
              <a:defRPr/>
            </a:pPr>
            <a:r>
              <a:rPr kumimoji="0" lang="en" sz="1400" b="0" i="0" u="none" strike="noStrike" kern="0" cap="none" spc="0" normalizeH="0" baseline="0" noProof="0" dirty="0">
                <a:ln>
                  <a:noFill/>
                </a:ln>
                <a:solidFill>
                  <a:srgbClr val="000000"/>
                </a:solidFill>
                <a:effectLst/>
                <a:uLnTx/>
                <a:uFillTx/>
                <a:latin typeface="Montserrat"/>
                <a:ea typeface="Montserrat"/>
                <a:cs typeface="Montserrat"/>
                <a:sym typeface="Montserrat"/>
              </a:rPr>
              <a:t>Preparation for analysis:</a:t>
            </a:r>
          </a:p>
          <a:p>
            <a:pPr marL="0" marR="0" lvl="2" indent="0" algn="l" defTabSz="914400" rtl="0" eaLnBrk="1" fontAlgn="auto" latinLnBrk="0" hangingPunct="1">
              <a:lnSpc>
                <a:spcPct val="100000"/>
              </a:lnSpc>
              <a:spcBef>
                <a:spcPts val="0"/>
              </a:spcBef>
              <a:spcAft>
                <a:spcPts val="1200"/>
              </a:spcAft>
              <a:buClr>
                <a:srgbClr val="000000"/>
              </a:buClr>
              <a:buSzTx/>
              <a:buFont typeface="Arial"/>
              <a:buNone/>
              <a:tabLst/>
              <a:defRPr/>
            </a:pPr>
            <a:r>
              <a:rPr kumimoji="0" lang="en" sz="1400" b="0" i="0" u="none" strike="noStrike" kern="0" cap="none" spc="0" normalizeH="0" baseline="0" noProof="0" dirty="0">
                <a:ln>
                  <a:noFill/>
                </a:ln>
                <a:solidFill>
                  <a:srgbClr val="000000"/>
                </a:solidFill>
                <a:effectLst/>
                <a:uLnTx/>
                <a:uFillTx/>
                <a:latin typeface="Montserrat"/>
                <a:ea typeface="Montserrat"/>
                <a:cs typeface="Montserrat"/>
                <a:sym typeface="Montserrat"/>
              </a:rPr>
              <a:t>	3.1       Unifying values across each column across the years</a:t>
            </a:r>
          </a:p>
          <a:p>
            <a:pPr marL="0" marR="0" lvl="2" indent="0" algn="l" defTabSz="914400" rtl="0" eaLnBrk="1" fontAlgn="auto" latinLnBrk="0" hangingPunct="1">
              <a:lnSpc>
                <a:spcPct val="100000"/>
              </a:lnSpc>
              <a:spcBef>
                <a:spcPts val="0"/>
              </a:spcBef>
              <a:spcAft>
                <a:spcPts val="1200"/>
              </a:spcAft>
              <a:buClr>
                <a:srgbClr val="000000"/>
              </a:buClr>
              <a:buSzTx/>
              <a:buFont typeface="Arial"/>
              <a:buNone/>
              <a:tabLst/>
              <a:defRPr/>
            </a:pPr>
            <a:r>
              <a:rPr kumimoji="0" lang="en" sz="1400" b="0" i="0" u="none" strike="noStrike" kern="0" cap="none" spc="0" normalizeH="0" baseline="0" noProof="0" dirty="0">
                <a:ln>
                  <a:noFill/>
                </a:ln>
                <a:solidFill>
                  <a:srgbClr val="000000"/>
                </a:solidFill>
                <a:effectLst/>
                <a:uLnTx/>
                <a:uFillTx/>
                <a:latin typeface="Montserrat"/>
                <a:ea typeface="Montserrat"/>
                <a:cs typeface="Montserrat"/>
                <a:sym typeface="Montserrat"/>
              </a:rPr>
              <a:t>	3.2      Filling </a:t>
            </a:r>
            <a:r>
              <a:rPr kumimoji="0" lang="en" sz="1400" b="0" i="0" u="none" strike="noStrike" kern="0" cap="none" spc="0" normalizeH="0" baseline="0" noProof="0" dirty="0" err="1">
                <a:ln>
                  <a:noFill/>
                </a:ln>
                <a:solidFill>
                  <a:srgbClr val="000000"/>
                </a:solidFill>
                <a:effectLst/>
                <a:uLnTx/>
                <a:uFillTx/>
                <a:latin typeface="Montserrat"/>
                <a:ea typeface="Montserrat"/>
                <a:cs typeface="Montserrat"/>
                <a:sym typeface="Montserrat"/>
              </a:rPr>
              <a:t>NaN</a:t>
            </a:r>
            <a:r>
              <a:rPr kumimoji="0" lang="en" sz="1400" b="0" i="0" u="none" strike="noStrike" kern="0" cap="none" spc="0" normalizeH="0" baseline="0" noProof="0" dirty="0">
                <a:ln>
                  <a:noFill/>
                </a:ln>
                <a:solidFill>
                  <a:srgbClr val="000000"/>
                </a:solidFill>
                <a:effectLst/>
                <a:uLnTx/>
                <a:uFillTx/>
                <a:latin typeface="Montserrat"/>
                <a:ea typeface="Montserrat"/>
                <a:cs typeface="Montserrat"/>
                <a:sym typeface="Montserrat"/>
              </a:rPr>
              <a:t> values with “</a:t>
            </a:r>
            <a:r>
              <a:rPr kumimoji="0" lang="ar-SA" sz="1400" b="0" i="0" u="none" strike="noStrike" kern="0" cap="none" spc="0" normalizeH="0" baseline="0" noProof="0" dirty="0">
                <a:ln>
                  <a:noFill/>
                </a:ln>
                <a:solidFill>
                  <a:srgbClr val="000000"/>
                </a:solidFill>
                <a:effectLst/>
                <a:uLnTx/>
                <a:uFillTx/>
                <a:latin typeface="Montserrat"/>
                <a:ea typeface="Montserrat"/>
                <a:cs typeface="Montserrat"/>
                <a:sym typeface="Montserrat"/>
              </a:rPr>
              <a:t>غير معروف</a:t>
            </a:r>
            <a:r>
              <a:rPr kumimoji="0" lang="en" sz="1400" b="0" i="0" u="none" strike="noStrike" kern="0" cap="none" spc="0" normalizeH="0" baseline="0" noProof="0" dirty="0">
                <a:ln>
                  <a:noFill/>
                </a:ln>
                <a:solidFill>
                  <a:srgbClr val="000000"/>
                </a:solidFill>
                <a:effectLst/>
                <a:uLnTx/>
                <a:uFillTx/>
                <a:latin typeface="Montserrat"/>
                <a:ea typeface="Montserrat"/>
                <a:cs typeface="Montserrat"/>
                <a:sym typeface="Montserrat"/>
              </a:rPr>
              <a:t>”.</a:t>
            </a:r>
          </a:p>
          <a:p>
            <a:pPr marL="0" marR="0" lvl="0" indent="0" algn="l" defTabSz="914400" rtl="0" eaLnBrk="1" fontAlgn="auto" latinLnBrk="0" hangingPunct="1">
              <a:lnSpc>
                <a:spcPct val="100000"/>
              </a:lnSpc>
              <a:spcBef>
                <a:spcPts val="0"/>
              </a:spcBef>
              <a:spcAft>
                <a:spcPts val="1200"/>
              </a:spcAft>
              <a:buClr>
                <a:srgbClr val="000000"/>
              </a:buClr>
              <a:buSzTx/>
              <a:buFont typeface="Arial"/>
              <a:buNone/>
              <a:tabLst/>
              <a:defRPr/>
            </a:pPr>
            <a:endParaRPr kumimoji="0" lang="en" sz="1400" b="0" i="0" u="none" strike="noStrike" kern="0" cap="none" spc="0" normalizeH="0" baseline="0" noProof="0" dirty="0">
              <a:ln>
                <a:noFill/>
              </a:ln>
              <a:solidFill>
                <a:srgbClr val="000000"/>
              </a:solidFill>
              <a:effectLst/>
              <a:uLnTx/>
              <a:uFillTx/>
              <a:latin typeface="Montserrat"/>
              <a:ea typeface="Montserrat"/>
              <a:cs typeface="Montserrat"/>
              <a:sym typeface="Montserrat"/>
            </a:endParaRPr>
          </a:p>
          <a:p>
            <a:pPr marL="0" marR="0" lvl="0" indent="0" algn="l" defTabSz="914400" rtl="0" eaLnBrk="1" fontAlgn="auto" latinLnBrk="0" hangingPunct="1">
              <a:lnSpc>
                <a:spcPct val="100000"/>
              </a:lnSpc>
              <a:spcBef>
                <a:spcPts val="0"/>
              </a:spcBef>
              <a:spcAft>
                <a:spcPts val="120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Montserrat"/>
              <a:ea typeface="Montserrat"/>
              <a:cs typeface="Montserrat"/>
              <a:sym typeface="Montserrat"/>
            </a:endParaRPr>
          </a:p>
        </p:txBody>
      </p:sp>
      <p:grpSp>
        <p:nvGrpSpPr>
          <p:cNvPr id="10" name="Group 9">
            <a:extLst>
              <a:ext uri="{FF2B5EF4-FFF2-40B4-BE49-F238E27FC236}">
                <a16:creationId xmlns:a16="http://schemas.microsoft.com/office/drawing/2014/main" id="{07E9E4FB-CBDD-38C9-9D44-7FB803D1CB40}"/>
              </a:ext>
            </a:extLst>
          </p:cNvPr>
          <p:cNvGrpSpPr/>
          <p:nvPr/>
        </p:nvGrpSpPr>
        <p:grpSpPr>
          <a:xfrm>
            <a:off x="0" y="2216428"/>
            <a:ext cx="9144000" cy="813073"/>
            <a:chOff x="0" y="979342"/>
            <a:chExt cx="9144000" cy="813073"/>
          </a:xfrm>
        </p:grpSpPr>
        <p:pic>
          <p:nvPicPr>
            <p:cNvPr id="7" name="Picture 6">
              <a:extLst>
                <a:ext uri="{FF2B5EF4-FFF2-40B4-BE49-F238E27FC236}">
                  <a16:creationId xmlns:a16="http://schemas.microsoft.com/office/drawing/2014/main" id="{7297EE21-2034-27F8-FC46-0F210386CB09}"/>
                </a:ext>
              </a:extLst>
            </p:cNvPr>
            <p:cNvPicPr>
              <a:picLocks noChangeAspect="1"/>
            </p:cNvPicPr>
            <p:nvPr/>
          </p:nvPicPr>
          <p:blipFill>
            <a:blip r:embed="rId3"/>
            <a:stretch>
              <a:fillRect/>
            </a:stretch>
          </p:blipFill>
          <p:spPr>
            <a:xfrm>
              <a:off x="0" y="1447823"/>
              <a:ext cx="9144000" cy="344592"/>
            </a:xfrm>
            <a:prstGeom prst="rect">
              <a:avLst/>
            </a:prstGeom>
          </p:spPr>
        </p:pic>
        <p:sp>
          <p:nvSpPr>
            <p:cNvPr id="93" name="Google Shape;3249;p86">
              <a:extLst>
                <a:ext uri="{FF2B5EF4-FFF2-40B4-BE49-F238E27FC236}">
                  <a16:creationId xmlns:a16="http://schemas.microsoft.com/office/drawing/2014/main" id="{4C6250B1-DA20-F9C2-D235-E924915C29BA}"/>
                </a:ext>
              </a:extLst>
            </p:cNvPr>
            <p:cNvSpPr txBox="1"/>
            <p:nvPr/>
          </p:nvSpPr>
          <p:spPr>
            <a:xfrm>
              <a:off x="3817626" y="979342"/>
              <a:ext cx="1508748" cy="680561"/>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120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Montserrat"/>
                  <a:ea typeface="Montserrat"/>
                  <a:cs typeface="Montserrat"/>
                  <a:sym typeface="Montserrat"/>
                </a:rPr>
                <a:t>(2018-2020)</a:t>
              </a:r>
              <a:endParaRPr kumimoji="0" sz="1800" b="0" i="0" u="none" strike="noStrike" kern="0" cap="none" spc="0" normalizeH="0" baseline="0" noProof="0" dirty="0">
                <a:ln>
                  <a:noFill/>
                </a:ln>
                <a:solidFill>
                  <a:srgbClr val="000000"/>
                </a:solidFill>
                <a:effectLst/>
                <a:uLnTx/>
                <a:uFillTx/>
                <a:latin typeface="Montserrat"/>
                <a:ea typeface="Montserrat"/>
                <a:cs typeface="Montserrat"/>
                <a:sym typeface="Montserrat"/>
              </a:endParaRPr>
            </a:p>
          </p:txBody>
        </p:sp>
      </p:grpSp>
      <p:grpSp>
        <p:nvGrpSpPr>
          <p:cNvPr id="13" name="Group 12">
            <a:extLst>
              <a:ext uri="{FF2B5EF4-FFF2-40B4-BE49-F238E27FC236}">
                <a16:creationId xmlns:a16="http://schemas.microsoft.com/office/drawing/2014/main" id="{C88B7D86-F352-6C1F-F8DE-098BFB7AFE34}"/>
              </a:ext>
            </a:extLst>
          </p:cNvPr>
          <p:cNvGrpSpPr/>
          <p:nvPr/>
        </p:nvGrpSpPr>
        <p:grpSpPr>
          <a:xfrm>
            <a:off x="0" y="3164030"/>
            <a:ext cx="9144000" cy="919522"/>
            <a:chOff x="0" y="1829734"/>
            <a:chExt cx="9144000" cy="919522"/>
          </a:xfrm>
        </p:grpSpPr>
        <p:pic>
          <p:nvPicPr>
            <p:cNvPr id="5" name="Picture 4">
              <a:extLst>
                <a:ext uri="{FF2B5EF4-FFF2-40B4-BE49-F238E27FC236}">
                  <a16:creationId xmlns:a16="http://schemas.microsoft.com/office/drawing/2014/main" id="{1DA3FFBF-B010-4185-741F-92D22C923835}"/>
                </a:ext>
              </a:extLst>
            </p:cNvPr>
            <p:cNvPicPr>
              <a:picLocks noChangeAspect="1"/>
            </p:cNvPicPr>
            <p:nvPr/>
          </p:nvPicPr>
          <p:blipFill>
            <a:blip r:embed="rId4"/>
            <a:stretch>
              <a:fillRect/>
            </a:stretch>
          </p:blipFill>
          <p:spPr>
            <a:xfrm>
              <a:off x="0" y="2286345"/>
              <a:ext cx="9144000" cy="462911"/>
            </a:xfrm>
            <a:prstGeom prst="rect">
              <a:avLst/>
            </a:prstGeom>
          </p:spPr>
        </p:pic>
        <p:sp>
          <p:nvSpPr>
            <p:cNvPr id="95" name="Google Shape;3249;p86">
              <a:extLst>
                <a:ext uri="{FF2B5EF4-FFF2-40B4-BE49-F238E27FC236}">
                  <a16:creationId xmlns:a16="http://schemas.microsoft.com/office/drawing/2014/main" id="{B2216605-38CA-F954-F2E1-03A429DC8A5F}"/>
                </a:ext>
              </a:extLst>
            </p:cNvPr>
            <p:cNvSpPr txBox="1"/>
            <p:nvPr/>
          </p:nvSpPr>
          <p:spPr>
            <a:xfrm>
              <a:off x="3816596" y="1829734"/>
              <a:ext cx="1508748" cy="680561"/>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120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Montserrat"/>
                  <a:ea typeface="Montserrat"/>
                  <a:cs typeface="Montserrat"/>
                  <a:sym typeface="Montserrat"/>
                </a:rPr>
                <a:t>2021</a:t>
              </a:r>
              <a:endParaRPr kumimoji="0" sz="1800" b="0" i="0" u="none" strike="noStrike" kern="0" cap="none" spc="0" normalizeH="0" baseline="0" noProof="0" dirty="0">
                <a:ln>
                  <a:noFill/>
                </a:ln>
                <a:solidFill>
                  <a:srgbClr val="000000"/>
                </a:solidFill>
                <a:effectLst/>
                <a:uLnTx/>
                <a:uFillTx/>
                <a:latin typeface="Montserrat"/>
                <a:ea typeface="Montserrat"/>
                <a:cs typeface="Montserrat"/>
                <a:sym typeface="Montserrat"/>
              </a:endParaRPr>
            </a:p>
          </p:txBody>
        </p:sp>
      </p:grpSp>
      <p:grpSp>
        <p:nvGrpSpPr>
          <p:cNvPr id="11" name="Group 10">
            <a:extLst>
              <a:ext uri="{FF2B5EF4-FFF2-40B4-BE49-F238E27FC236}">
                <a16:creationId xmlns:a16="http://schemas.microsoft.com/office/drawing/2014/main" id="{6EC935BD-D577-FBF3-43C6-5A9AC89E7B08}"/>
              </a:ext>
            </a:extLst>
          </p:cNvPr>
          <p:cNvGrpSpPr/>
          <p:nvPr/>
        </p:nvGrpSpPr>
        <p:grpSpPr>
          <a:xfrm>
            <a:off x="0" y="4189400"/>
            <a:ext cx="9144000" cy="680561"/>
            <a:chOff x="-1030" y="2628964"/>
            <a:chExt cx="9144000" cy="680561"/>
          </a:xfrm>
        </p:grpSpPr>
        <p:pic>
          <p:nvPicPr>
            <p:cNvPr id="9" name="Picture 8">
              <a:extLst>
                <a:ext uri="{FF2B5EF4-FFF2-40B4-BE49-F238E27FC236}">
                  <a16:creationId xmlns:a16="http://schemas.microsoft.com/office/drawing/2014/main" id="{9831ABDB-5158-9182-D1D9-5373C0F244AF}"/>
                </a:ext>
              </a:extLst>
            </p:cNvPr>
            <p:cNvPicPr>
              <a:picLocks noChangeAspect="1"/>
            </p:cNvPicPr>
            <p:nvPr/>
          </p:nvPicPr>
          <p:blipFill>
            <a:blip r:embed="rId5"/>
            <a:stretch>
              <a:fillRect/>
            </a:stretch>
          </p:blipFill>
          <p:spPr>
            <a:xfrm>
              <a:off x="-1030" y="3046272"/>
              <a:ext cx="9144000" cy="176902"/>
            </a:xfrm>
            <a:prstGeom prst="rect">
              <a:avLst/>
            </a:prstGeom>
          </p:spPr>
        </p:pic>
        <p:sp>
          <p:nvSpPr>
            <p:cNvPr id="96" name="Google Shape;3249;p86">
              <a:extLst>
                <a:ext uri="{FF2B5EF4-FFF2-40B4-BE49-F238E27FC236}">
                  <a16:creationId xmlns:a16="http://schemas.microsoft.com/office/drawing/2014/main" id="{73B82EAE-7C2B-E261-A276-DB037FCE20C8}"/>
                </a:ext>
              </a:extLst>
            </p:cNvPr>
            <p:cNvSpPr txBox="1"/>
            <p:nvPr/>
          </p:nvSpPr>
          <p:spPr>
            <a:xfrm>
              <a:off x="3816596" y="2628964"/>
              <a:ext cx="1508748" cy="680561"/>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120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Montserrat"/>
                  <a:ea typeface="Montserrat"/>
                  <a:cs typeface="Montserrat"/>
                  <a:sym typeface="Montserrat"/>
                </a:rPr>
                <a:t>2022</a:t>
              </a:r>
              <a:endParaRPr kumimoji="0" sz="1800" b="0" i="0" u="none" strike="noStrike" kern="0" cap="none" spc="0" normalizeH="0" baseline="0" noProof="0" dirty="0">
                <a:ln>
                  <a:noFill/>
                </a:ln>
                <a:solidFill>
                  <a:srgbClr val="000000"/>
                </a:solidFill>
                <a:effectLst/>
                <a:uLnTx/>
                <a:uFillTx/>
                <a:latin typeface="Montserrat"/>
                <a:ea typeface="Montserrat"/>
                <a:cs typeface="Montserrat"/>
                <a:sym typeface="Montserrat"/>
              </a:endParaRPr>
            </a:p>
          </p:txBody>
        </p:sp>
      </p:grpSp>
      <p:pic>
        <p:nvPicPr>
          <p:cNvPr id="18" name="Picture 17" descr="Text&#10;&#10;Description automatically generated">
            <a:extLst>
              <a:ext uri="{FF2B5EF4-FFF2-40B4-BE49-F238E27FC236}">
                <a16:creationId xmlns:a16="http://schemas.microsoft.com/office/drawing/2014/main" id="{40CFB8D4-58E0-E9C2-4F68-604FC94CF8D8}"/>
              </a:ext>
            </a:extLst>
          </p:cNvPr>
          <p:cNvPicPr>
            <a:picLocks noChangeAspect="1"/>
          </p:cNvPicPr>
          <p:nvPr/>
        </p:nvPicPr>
        <p:blipFill>
          <a:blip r:embed="rId6"/>
          <a:stretch>
            <a:fillRect/>
          </a:stretch>
        </p:blipFill>
        <p:spPr>
          <a:xfrm>
            <a:off x="2139945" y="359890"/>
            <a:ext cx="4864100" cy="4203700"/>
          </a:xfrm>
          <a:prstGeom prst="rect">
            <a:avLst/>
          </a:prstGeom>
        </p:spPr>
      </p:pic>
      <p:sp>
        <p:nvSpPr>
          <p:cNvPr id="3" name="Title 2">
            <a:extLst>
              <a:ext uri="{FF2B5EF4-FFF2-40B4-BE49-F238E27FC236}">
                <a16:creationId xmlns:a16="http://schemas.microsoft.com/office/drawing/2014/main" id="{EBFBD2EE-9EE3-60DE-4681-1F204FD95224}"/>
              </a:ext>
            </a:extLst>
          </p:cNvPr>
          <p:cNvSpPr>
            <a:spLocks noGrp="1"/>
          </p:cNvSpPr>
          <p:nvPr>
            <p:ph type="title"/>
          </p:nvPr>
        </p:nvSpPr>
        <p:spPr/>
        <p:txBody>
          <a:bodyPr/>
          <a:lstStyle/>
          <a:p>
            <a:pPr marR="0" algn="ctr" rtl="0">
              <a:lnSpc>
                <a:spcPct val="100000"/>
              </a:lnSpc>
              <a:spcBef>
                <a:spcPts val="0"/>
              </a:spcBef>
              <a:spcAft>
                <a:spcPts val="0"/>
              </a:spcAft>
              <a:buClr>
                <a:schemeClr val="dk1"/>
              </a:buClr>
              <a:buSzPts val="2500"/>
              <a:buFont typeface="Titillium Web"/>
              <a:buNone/>
            </a:pPr>
            <a:endParaRPr lang="en-US" dirty="0"/>
          </a:p>
        </p:txBody>
      </p:sp>
      <p:sp>
        <p:nvSpPr>
          <p:cNvPr id="15" name="Subtitle 14">
            <a:extLst>
              <a:ext uri="{FF2B5EF4-FFF2-40B4-BE49-F238E27FC236}">
                <a16:creationId xmlns:a16="http://schemas.microsoft.com/office/drawing/2014/main" id="{97799939-7E4E-F3A6-A1DE-7BC87F6ACAF2}"/>
              </a:ext>
            </a:extLst>
          </p:cNvPr>
          <p:cNvSpPr>
            <a:spLocks noGrp="1"/>
          </p:cNvSpPr>
          <p:nvPr>
            <p:ph type="subTitle" idx="3"/>
          </p:nvPr>
        </p:nvSpPr>
        <p:spPr/>
        <p:txBody>
          <a:bodyPr/>
          <a:lstStyle/>
          <a:p>
            <a:endParaRPr lang="en-US"/>
          </a:p>
        </p:txBody>
      </p:sp>
      <p:sp>
        <p:nvSpPr>
          <p:cNvPr id="17" name="Title 16">
            <a:extLst>
              <a:ext uri="{FF2B5EF4-FFF2-40B4-BE49-F238E27FC236}">
                <a16:creationId xmlns:a16="http://schemas.microsoft.com/office/drawing/2014/main" id="{A79BBC25-DCD8-1438-B3DE-AC56A4849672}"/>
              </a:ext>
            </a:extLst>
          </p:cNvPr>
          <p:cNvSpPr>
            <a:spLocks noGrp="1"/>
          </p:cNvSpPr>
          <p:nvPr>
            <p:ph type="title" idx="6"/>
          </p:nvPr>
        </p:nvSpPr>
        <p:spPr/>
        <p:txBody>
          <a:bodyPr/>
          <a:lstStyle/>
          <a:p>
            <a:endParaRPr lang="en-US" dirty="0"/>
          </a:p>
        </p:txBody>
      </p:sp>
      <p:sp>
        <p:nvSpPr>
          <p:cNvPr id="20" name="Subtitle 19">
            <a:extLst>
              <a:ext uri="{FF2B5EF4-FFF2-40B4-BE49-F238E27FC236}">
                <a16:creationId xmlns:a16="http://schemas.microsoft.com/office/drawing/2014/main" id="{C98C0F0B-7514-DA5F-96F7-1802752CED80}"/>
              </a:ext>
            </a:extLst>
          </p:cNvPr>
          <p:cNvSpPr>
            <a:spLocks noGrp="1"/>
          </p:cNvSpPr>
          <p:nvPr>
            <p:ph type="subTitle" idx="7"/>
          </p:nvPr>
        </p:nvSpPr>
        <p:spPr/>
        <p:txBody>
          <a:bodyPr/>
          <a:lstStyle/>
          <a:p>
            <a:endParaRPr lang="en-US"/>
          </a:p>
        </p:txBody>
      </p:sp>
      <p:sp>
        <p:nvSpPr>
          <p:cNvPr id="22" name="Subtitle 21">
            <a:extLst>
              <a:ext uri="{FF2B5EF4-FFF2-40B4-BE49-F238E27FC236}">
                <a16:creationId xmlns:a16="http://schemas.microsoft.com/office/drawing/2014/main" id="{E8272D70-5048-1BAB-CAFD-8F576595D8F6}"/>
              </a:ext>
            </a:extLst>
          </p:cNvPr>
          <p:cNvSpPr>
            <a:spLocks noGrp="1"/>
          </p:cNvSpPr>
          <p:nvPr>
            <p:ph type="subTitle" idx="5"/>
          </p:nvPr>
        </p:nvSpPr>
        <p:spPr/>
        <p:txBody>
          <a:bodyPr/>
          <a:lstStyle/>
          <a:p>
            <a:endParaRPr lang="en-US"/>
          </a:p>
        </p:txBody>
      </p:sp>
    </p:spTree>
    <p:extLst>
      <p:ext uri="{BB962C8B-B14F-4D97-AF65-F5344CB8AC3E}">
        <p14:creationId xmlns:p14="http://schemas.microsoft.com/office/powerpoint/2010/main" val="4213731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ppt_x"/>
                                          </p:val>
                                        </p:tav>
                                        <p:tav tm="100000">
                                          <p:val>
                                            <p:strVal val="#ppt_x"/>
                                          </p:val>
                                        </p:tav>
                                      </p:tavLst>
                                    </p:anim>
                                    <p:anim calcmode="lin" valueType="num">
                                      <p:cBhvr additive="base">
                                        <p:cTn id="28" dur="500" fill="hold"/>
                                        <p:tgtEl>
                                          <p:spTgt spid="13"/>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xit" presetSubtype="4" fill="hold" nodeType="clickEffect">
                                  <p:stCondLst>
                                    <p:cond delay="0"/>
                                  </p:stCondLst>
                                  <p:childTnLst>
                                    <p:anim calcmode="lin" valueType="num">
                                      <p:cBhvr additive="base">
                                        <p:cTn id="36" dur="500"/>
                                        <p:tgtEl>
                                          <p:spTgt spid="10"/>
                                        </p:tgtEl>
                                        <p:attrNameLst>
                                          <p:attrName>ppt_x</p:attrName>
                                        </p:attrNameLst>
                                      </p:cBhvr>
                                      <p:tavLst>
                                        <p:tav tm="0">
                                          <p:val>
                                            <p:strVal val="ppt_x"/>
                                          </p:val>
                                        </p:tav>
                                        <p:tav tm="100000">
                                          <p:val>
                                            <p:strVal val="ppt_x"/>
                                          </p:val>
                                        </p:tav>
                                      </p:tavLst>
                                    </p:anim>
                                    <p:anim calcmode="lin" valueType="num">
                                      <p:cBhvr additive="base">
                                        <p:cTn id="37" dur="500"/>
                                        <p:tgtEl>
                                          <p:spTgt spid="10"/>
                                        </p:tgtEl>
                                        <p:attrNameLst>
                                          <p:attrName>ppt_y</p:attrName>
                                        </p:attrNameLst>
                                      </p:cBhvr>
                                      <p:tavLst>
                                        <p:tav tm="0">
                                          <p:val>
                                            <p:strVal val="ppt_y"/>
                                          </p:val>
                                        </p:tav>
                                        <p:tav tm="100000">
                                          <p:val>
                                            <p:strVal val="1+ppt_h/2"/>
                                          </p:val>
                                        </p:tav>
                                      </p:tavLst>
                                    </p:anim>
                                    <p:set>
                                      <p:cBhvr>
                                        <p:cTn id="38" dur="1" fill="hold">
                                          <p:stCondLst>
                                            <p:cond delay="499"/>
                                          </p:stCondLst>
                                        </p:cTn>
                                        <p:tgtEl>
                                          <p:spTgt spid="10"/>
                                        </p:tgtEl>
                                        <p:attrNameLst>
                                          <p:attrName>style.visibility</p:attrName>
                                        </p:attrNameLst>
                                      </p:cBhvr>
                                      <p:to>
                                        <p:strVal val="hidden"/>
                                      </p:to>
                                    </p:set>
                                  </p:childTnLst>
                                </p:cTn>
                              </p:par>
                              <p:par>
                                <p:cTn id="39" presetID="2" presetClass="exit" presetSubtype="4" fill="hold" nodeType="withEffect">
                                  <p:stCondLst>
                                    <p:cond delay="0"/>
                                  </p:stCondLst>
                                  <p:childTnLst>
                                    <p:anim calcmode="lin" valueType="num">
                                      <p:cBhvr additive="base">
                                        <p:cTn id="40" dur="500"/>
                                        <p:tgtEl>
                                          <p:spTgt spid="13"/>
                                        </p:tgtEl>
                                        <p:attrNameLst>
                                          <p:attrName>ppt_x</p:attrName>
                                        </p:attrNameLst>
                                      </p:cBhvr>
                                      <p:tavLst>
                                        <p:tav tm="0">
                                          <p:val>
                                            <p:strVal val="ppt_x"/>
                                          </p:val>
                                        </p:tav>
                                        <p:tav tm="100000">
                                          <p:val>
                                            <p:strVal val="ppt_x"/>
                                          </p:val>
                                        </p:tav>
                                      </p:tavLst>
                                    </p:anim>
                                    <p:anim calcmode="lin" valueType="num">
                                      <p:cBhvr additive="base">
                                        <p:cTn id="41" dur="500"/>
                                        <p:tgtEl>
                                          <p:spTgt spid="13"/>
                                        </p:tgtEl>
                                        <p:attrNameLst>
                                          <p:attrName>ppt_y</p:attrName>
                                        </p:attrNameLst>
                                      </p:cBhvr>
                                      <p:tavLst>
                                        <p:tav tm="0">
                                          <p:val>
                                            <p:strVal val="ppt_y"/>
                                          </p:val>
                                        </p:tav>
                                        <p:tav tm="100000">
                                          <p:val>
                                            <p:strVal val="1+ppt_h/2"/>
                                          </p:val>
                                        </p:tav>
                                      </p:tavLst>
                                    </p:anim>
                                    <p:set>
                                      <p:cBhvr>
                                        <p:cTn id="42" dur="1" fill="hold">
                                          <p:stCondLst>
                                            <p:cond delay="499"/>
                                          </p:stCondLst>
                                        </p:cTn>
                                        <p:tgtEl>
                                          <p:spTgt spid="13"/>
                                        </p:tgtEl>
                                        <p:attrNameLst>
                                          <p:attrName>style.visibility</p:attrName>
                                        </p:attrNameLst>
                                      </p:cBhvr>
                                      <p:to>
                                        <p:strVal val="hidden"/>
                                      </p:to>
                                    </p:set>
                                  </p:childTnLst>
                                </p:cTn>
                              </p:par>
                              <p:par>
                                <p:cTn id="43" presetID="2" presetClass="exit" presetSubtype="4" fill="hold" nodeType="withEffect">
                                  <p:stCondLst>
                                    <p:cond delay="0"/>
                                  </p:stCondLst>
                                  <p:childTnLst>
                                    <p:anim calcmode="lin" valueType="num">
                                      <p:cBhvr additive="base">
                                        <p:cTn id="44" dur="500"/>
                                        <p:tgtEl>
                                          <p:spTgt spid="11"/>
                                        </p:tgtEl>
                                        <p:attrNameLst>
                                          <p:attrName>ppt_x</p:attrName>
                                        </p:attrNameLst>
                                      </p:cBhvr>
                                      <p:tavLst>
                                        <p:tav tm="0">
                                          <p:val>
                                            <p:strVal val="ppt_x"/>
                                          </p:val>
                                        </p:tav>
                                        <p:tav tm="100000">
                                          <p:val>
                                            <p:strVal val="ppt_x"/>
                                          </p:val>
                                        </p:tav>
                                      </p:tavLst>
                                    </p:anim>
                                    <p:anim calcmode="lin" valueType="num">
                                      <p:cBhvr additive="base">
                                        <p:cTn id="45" dur="500"/>
                                        <p:tgtEl>
                                          <p:spTgt spid="11"/>
                                        </p:tgtEl>
                                        <p:attrNameLst>
                                          <p:attrName>ppt_y</p:attrName>
                                        </p:attrNameLst>
                                      </p:cBhvr>
                                      <p:tavLst>
                                        <p:tav tm="0">
                                          <p:val>
                                            <p:strVal val="ppt_y"/>
                                          </p:val>
                                        </p:tav>
                                        <p:tav tm="100000">
                                          <p:val>
                                            <p:strVal val="1+ppt_h/2"/>
                                          </p:val>
                                        </p:tav>
                                      </p:tavLst>
                                    </p:anim>
                                    <p:set>
                                      <p:cBhvr>
                                        <p:cTn id="46" dur="1" fill="hold">
                                          <p:stCondLst>
                                            <p:cond delay="499"/>
                                          </p:stCondLst>
                                        </p:cTn>
                                        <p:tgtEl>
                                          <p:spTgt spid="11"/>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4">
                                            <p:txEl>
                                              <p:pRg st="4" end="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4">
                                            <p:txEl>
                                              <p:pRg st="5" end="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4">
                                            <p:txEl>
                                              <p:pRg st="6" end="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18"/>
                                        </p:tgtEl>
                                        <p:attrNameLst>
                                          <p:attrName>style.visibility</p:attrName>
                                        </p:attrNameLst>
                                      </p:cBhvr>
                                      <p:to>
                                        <p:strVal val="visible"/>
                                      </p:to>
                                    </p:set>
                                    <p:anim calcmode="lin" valueType="num">
                                      <p:cBhvr additive="base">
                                        <p:cTn id="63" dur="500" fill="hold"/>
                                        <p:tgtEl>
                                          <p:spTgt spid="18"/>
                                        </p:tgtEl>
                                        <p:attrNameLst>
                                          <p:attrName>ppt_x</p:attrName>
                                        </p:attrNameLst>
                                      </p:cBhvr>
                                      <p:tavLst>
                                        <p:tav tm="0">
                                          <p:val>
                                            <p:strVal val="#ppt_x"/>
                                          </p:val>
                                        </p:tav>
                                        <p:tav tm="100000">
                                          <p:val>
                                            <p:strVal val="#ppt_x"/>
                                          </p:val>
                                        </p:tav>
                                      </p:tavLst>
                                    </p:anim>
                                    <p:anim calcmode="lin" valueType="num">
                                      <p:cBhvr additive="base">
                                        <p:cTn id="6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xit" presetSubtype="4" fill="hold" nodeType="clickEffect">
                                  <p:stCondLst>
                                    <p:cond delay="0"/>
                                  </p:stCondLst>
                                  <p:childTnLst>
                                    <p:anim calcmode="lin" valueType="num">
                                      <p:cBhvr additive="base">
                                        <p:cTn id="68" dur="500"/>
                                        <p:tgtEl>
                                          <p:spTgt spid="18"/>
                                        </p:tgtEl>
                                        <p:attrNameLst>
                                          <p:attrName>ppt_x</p:attrName>
                                        </p:attrNameLst>
                                      </p:cBhvr>
                                      <p:tavLst>
                                        <p:tav tm="0">
                                          <p:val>
                                            <p:strVal val="ppt_x"/>
                                          </p:val>
                                        </p:tav>
                                        <p:tav tm="100000">
                                          <p:val>
                                            <p:strVal val="ppt_x"/>
                                          </p:val>
                                        </p:tav>
                                      </p:tavLst>
                                    </p:anim>
                                    <p:anim calcmode="lin" valueType="num">
                                      <p:cBhvr additive="base">
                                        <p:cTn id="69" dur="500"/>
                                        <p:tgtEl>
                                          <p:spTgt spid="18"/>
                                        </p:tgtEl>
                                        <p:attrNameLst>
                                          <p:attrName>ppt_y</p:attrName>
                                        </p:attrNameLst>
                                      </p:cBhvr>
                                      <p:tavLst>
                                        <p:tav tm="0">
                                          <p:val>
                                            <p:strVal val="ppt_y"/>
                                          </p:val>
                                        </p:tav>
                                        <p:tav tm="100000">
                                          <p:val>
                                            <p:strVal val="1+ppt_h/2"/>
                                          </p:val>
                                        </p:tav>
                                      </p:tavLst>
                                    </p:anim>
                                    <p:set>
                                      <p:cBhvr>
                                        <p:cTn id="70" dur="1" fill="hold">
                                          <p:stCondLst>
                                            <p:cond delay="499"/>
                                          </p:stCondLst>
                                        </p:cTn>
                                        <p:tgtEl>
                                          <p:spTgt spid="18"/>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8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04"/>
        <p:cNvGrpSpPr/>
        <p:nvPr/>
      </p:nvGrpSpPr>
      <p:grpSpPr>
        <a:xfrm>
          <a:off x="0" y="0"/>
          <a:ext cx="0" cy="0"/>
          <a:chOff x="0" y="0"/>
          <a:chExt cx="0" cy="0"/>
        </a:xfrm>
      </p:grpSpPr>
      <p:sp>
        <p:nvSpPr>
          <p:cNvPr id="3205" name="Google Shape;3205;p85"/>
          <p:cNvSpPr txBox="1">
            <a:spLocks noGrp="1"/>
          </p:cNvSpPr>
          <p:nvPr>
            <p:ph type="title"/>
          </p:nvPr>
        </p:nvSpPr>
        <p:spPr>
          <a:xfrm>
            <a:off x="787175" y="706400"/>
            <a:ext cx="4720490" cy="1615800"/>
          </a:xfrm>
          <a:prstGeom prst="rect">
            <a:avLst/>
          </a:prstGeom>
        </p:spPr>
        <p:txBody>
          <a:bodyPr spcFirstLastPara="1" wrap="square" lIns="91425" tIns="91425" rIns="91425" bIns="91425" anchor="t" anchorCtr="0">
            <a:noAutofit/>
          </a:bodyPr>
          <a:lstStyle/>
          <a:p>
            <a:pPr lvl="0"/>
            <a:r>
              <a:rPr lang="en-US" dirty="0"/>
              <a:t>EDA &amp;</a:t>
            </a:r>
            <a:br>
              <a:rPr lang="en-US" dirty="0"/>
            </a:br>
            <a:r>
              <a:rPr lang="en-US" dirty="0"/>
              <a:t>visualization</a:t>
            </a:r>
          </a:p>
        </p:txBody>
      </p:sp>
      <p:sp>
        <p:nvSpPr>
          <p:cNvPr id="3206" name="Google Shape;3206;p85"/>
          <p:cNvSpPr txBox="1">
            <a:spLocks noGrp="1"/>
          </p:cNvSpPr>
          <p:nvPr>
            <p:ph type="title" idx="2"/>
          </p:nvPr>
        </p:nvSpPr>
        <p:spPr>
          <a:xfrm>
            <a:off x="4920300" y="2698200"/>
            <a:ext cx="3503700" cy="1905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05</a:t>
            </a:r>
            <a:endParaRPr/>
          </a:p>
        </p:txBody>
      </p:sp>
      <p:sp>
        <p:nvSpPr>
          <p:cNvPr id="3207" name="Google Shape;3207;p85"/>
          <p:cNvSpPr txBox="1">
            <a:spLocks noGrp="1"/>
          </p:cNvSpPr>
          <p:nvPr>
            <p:ph type="subTitle" idx="1"/>
          </p:nvPr>
        </p:nvSpPr>
        <p:spPr>
          <a:xfrm>
            <a:off x="799049" y="2245535"/>
            <a:ext cx="3551278" cy="508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What does our data tell us?</a:t>
            </a:r>
            <a:endParaRPr dirty="0"/>
          </a:p>
        </p:txBody>
      </p:sp>
      <p:grpSp>
        <p:nvGrpSpPr>
          <p:cNvPr id="3208" name="Google Shape;3208;p85"/>
          <p:cNvGrpSpPr/>
          <p:nvPr/>
        </p:nvGrpSpPr>
        <p:grpSpPr>
          <a:xfrm>
            <a:off x="720004" y="3159923"/>
            <a:ext cx="3725019" cy="1471174"/>
            <a:chOff x="719996" y="3120644"/>
            <a:chExt cx="3824455" cy="1510446"/>
          </a:xfrm>
        </p:grpSpPr>
        <p:grpSp>
          <p:nvGrpSpPr>
            <p:cNvPr id="3209" name="Google Shape;3209;p85"/>
            <p:cNvGrpSpPr/>
            <p:nvPr/>
          </p:nvGrpSpPr>
          <p:grpSpPr>
            <a:xfrm>
              <a:off x="1860158" y="3466519"/>
              <a:ext cx="2295721" cy="1136975"/>
              <a:chOff x="1230758" y="2353844"/>
              <a:chExt cx="2295721" cy="1136975"/>
            </a:xfrm>
          </p:grpSpPr>
          <p:sp>
            <p:nvSpPr>
              <p:cNvPr id="3210" name="Google Shape;3210;p85"/>
              <p:cNvSpPr/>
              <p:nvPr/>
            </p:nvSpPr>
            <p:spPr>
              <a:xfrm>
                <a:off x="1239169" y="2362255"/>
                <a:ext cx="2134281" cy="1119753"/>
              </a:xfrm>
              <a:custGeom>
                <a:avLst/>
                <a:gdLst/>
                <a:ahLst/>
                <a:cxnLst/>
                <a:rect l="l" t="t" r="r" b="b"/>
                <a:pathLst>
                  <a:path w="58618" h="30754" extrusionOk="0">
                    <a:moveTo>
                      <a:pt x="2228" y="1"/>
                    </a:moveTo>
                    <a:cubicBezTo>
                      <a:pt x="1009" y="1"/>
                      <a:pt x="1" y="999"/>
                      <a:pt x="1" y="2228"/>
                    </a:cubicBezTo>
                    <a:lnTo>
                      <a:pt x="1" y="28526"/>
                    </a:lnTo>
                    <a:cubicBezTo>
                      <a:pt x="1" y="29756"/>
                      <a:pt x="1009" y="30754"/>
                      <a:pt x="2228" y="30754"/>
                    </a:cubicBezTo>
                    <a:lnTo>
                      <a:pt x="56390" y="30754"/>
                    </a:lnTo>
                    <a:cubicBezTo>
                      <a:pt x="57609" y="30754"/>
                      <a:pt x="58618" y="29756"/>
                      <a:pt x="58618" y="28526"/>
                    </a:cubicBezTo>
                    <a:lnTo>
                      <a:pt x="58618" y="2228"/>
                    </a:lnTo>
                    <a:cubicBezTo>
                      <a:pt x="58618" y="999"/>
                      <a:pt x="57609" y="1"/>
                      <a:pt x="563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85"/>
              <p:cNvSpPr/>
              <p:nvPr/>
            </p:nvSpPr>
            <p:spPr>
              <a:xfrm>
                <a:off x="1230758" y="2353844"/>
                <a:ext cx="2151103" cy="1136975"/>
              </a:xfrm>
              <a:custGeom>
                <a:avLst/>
                <a:gdLst/>
                <a:ahLst/>
                <a:cxnLst/>
                <a:rect l="l" t="t" r="r" b="b"/>
                <a:pathLst>
                  <a:path w="59080" h="31227" extrusionOk="0">
                    <a:moveTo>
                      <a:pt x="56621" y="463"/>
                    </a:moveTo>
                    <a:cubicBezTo>
                      <a:pt x="57714" y="463"/>
                      <a:pt x="58607" y="1356"/>
                      <a:pt x="58607" y="2459"/>
                    </a:cubicBezTo>
                    <a:lnTo>
                      <a:pt x="58607" y="28757"/>
                    </a:lnTo>
                    <a:cubicBezTo>
                      <a:pt x="58607" y="29861"/>
                      <a:pt x="57714" y="30754"/>
                      <a:pt x="56621" y="30754"/>
                    </a:cubicBezTo>
                    <a:lnTo>
                      <a:pt x="2459" y="30754"/>
                    </a:lnTo>
                    <a:cubicBezTo>
                      <a:pt x="1366" y="30754"/>
                      <a:pt x="474" y="29861"/>
                      <a:pt x="474" y="28757"/>
                    </a:cubicBezTo>
                    <a:lnTo>
                      <a:pt x="474" y="2459"/>
                    </a:lnTo>
                    <a:cubicBezTo>
                      <a:pt x="474" y="1356"/>
                      <a:pt x="1366" y="463"/>
                      <a:pt x="2459" y="463"/>
                    </a:cubicBezTo>
                    <a:close/>
                    <a:moveTo>
                      <a:pt x="2459" y="1"/>
                    </a:moveTo>
                    <a:cubicBezTo>
                      <a:pt x="1104" y="1"/>
                      <a:pt x="0" y="1103"/>
                      <a:pt x="0" y="2459"/>
                    </a:cubicBezTo>
                    <a:lnTo>
                      <a:pt x="0" y="28757"/>
                    </a:lnTo>
                    <a:cubicBezTo>
                      <a:pt x="0" y="30113"/>
                      <a:pt x="1104" y="31227"/>
                      <a:pt x="2459" y="31227"/>
                    </a:cubicBezTo>
                    <a:lnTo>
                      <a:pt x="56621" y="31227"/>
                    </a:lnTo>
                    <a:cubicBezTo>
                      <a:pt x="57976" y="31227"/>
                      <a:pt x="59080" y="30113"/>
                      <a:pt x="59080" y="28757"/>
                    </a:cubicBezTo>
                    <a:lnTo>
                      <a:pt x="59080" y="2459"/>
                    </a:lnTo>
                    <a:cubicBezTo>
                      <a:pt x="59080" y="1103"/>
                      <a:pt x="57976" y="1"/>
                      <a:pt x="566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85"/>
              <p:cNvSpPr/>
              <p:nvPr/>
            </p:nvSpPr>
            <p:spPr>
              <a:xfrm>
                <a:off x="1384151" y="2362255"/>
                <a:ext cx="2133917" cy="1119753"/>
              </a:xfrm>
              <a:custGeom>
                <a:avLst/>
                <a:gdLst/>
                <a:ahLst/>
                <a:cxnLst/>
                <a:rect l="l" t="t" r="r" b="b"/>
                <a:pathLst>
                  <a:path w="58608" h="30754" extrusionOk="0">
                    <a:moveTo>
                      <a:pt x="2228" y="1"/>
                    </a:moveTo>
                    <a:cubicBezTo>
                      <a:pt x="999" y="1"/>
                      <a:pt x="1" y="999"/>
                      <a:pt x="1" y="2228"/>
                    </a:cubicBezTo>
                    <a:lnTo>
                      <a:pt x="1" y="28526"/>
                    </a:lnTo>
                    <a:cubicBezTo>
                      <a:pt x="1" y="29756"/>
                      <a:pt x="999" y="30754"/>
                      <a:pt x="2228" y="30754"/>
                    </a:cubicBezTo>
                    <a:lnTo>
                      <a:pt x="56380" y="30754"/>
                    </a:lnTo>
                    <a:cubicBezTo>
                      <a:pt x="57609" y="30754"/>
                      <a:pt x="58607" y="29756"/>
                      <a:pt x="58607" y="28526"/>
                    </a:cubicBezTo>
                    <a:lnTo>
                      <a:pt x="58607" y="2228"/>
                    </a:lnTo>
                    <a:cubicBezTo>
                      <a:pt x="58607" y="999"/>
                      <a:pt x="57609" y="1"/>
                      <a:pt x="563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85"/>
              <p:cNvSpPr/>
              <p:nvPr/>
            </p:nvSpPr>
            <p:spPr>
              <a:xfrm>
                <a:off x="1375340" y="2353844"/>
                <a:ext cx="2151139" cy="1136975"/>
              </a:xfrm>
              <a:custGeom>
                <a:avLst/>
                <a:gdLst/>
                <a:ahLst/>
                <a:cxnLst/>
                <a:rect l="l" t="t" r="r" b="b"/>
                <a:pathLst>
                  <a:path w="59081" h="31227" extrusionOk="0">
                    <a:moveTo>
                      <a:pt x="56622" y="463"/>
                    </a:moveTo>
                    <a:cubicBezTo>
                      <a:pt x="57725" y="463"/>
                      <a:pt x="58618" y="1356"/>
                      <a:pt x="58618" y="2459"/>
                    </a:cubicBezTo>
                    <a:lnTo>
                      <a:pt x="58618" y="28757"/>
                    </a:lnTo>
                    <a:cubicBezTo>
                      <a:pt x="58618" y="29861"/>
                      <a:pt x="57725" y="30754"/>
                      <a:pt x="56622" y="30754"/>
                    </a:cubicBezTo>
                    <a:lnTo>
                      <a:pt x="2470" y="30754"/>
                    </a:lnTo>
                    <a:cubicBezTo>
                      <a:pt x="1367" y="30754"/>
                      <a:pt x="474" y="29861"/>
                      <a:pt x="474" y="28757"/>
                    </a:cubicBezTo>
                    <a:lnTo>
                      <a:pt x="474" y="2459"/>
                    </a:lnTo>
                    <a:cubicBezTo>
                      <a:pt x="474" y="1356"/>
                      <a:pt x="1367" y="463"/>
                      <a:pt x="2470" y="463"/>
                    </a:cubicBezTo>
                    <a:close/>
                    <a:moveTo>
                      <a:pt x="2470" y="1"/>
                    </a:moveTo>
                    <a:cubicBezTo>
                      <a:pt x="1105" y="1"/>
                      <a:pt x="1" y="1103"/>
                      <a:pt x="1" y="2459"/>
                    </a:cubicBezTo>
                    <a:lnTo>
                      <a:pt x="1" y="28757"/>
                    </a:lnTo>
                    <a:cubicBezTo>
                      <a:pt x="1" y="30113"/>
                      <a:pt x="1105" y="31227"/>
                      <a:pt x="2470" y="31227"/>
                    </a:cubicBezTo>
                    <a:lnTo>
                      <a:pt x="56622" y="31227"/>
                    </a:lnTo>
                    <a:cubicBezTo>
                      <a:pt x="57977" y="31227"/>
                      <a:pt x="59081" y="30113"/>
                      <a:pt x="59081" y="28757"/>
                    </a:cubicBezTo>
                    <a:lnTo>
                      <a:pt x="59081" y="2459"/>
                    </a:lnTo>
                    <a:cubicBezTo>
                      <a:pt x="59081" y="1103"/>
                      <a:pt x="57977" y="1"/>
                      <a:pt x="566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85"/>
              <p:cNvSpPr/>
              <p:nvPr/>
            </p:nvSpPr>
            <p:spPr>
              <a:xfrm>
                <a:off x="1513841" y="2491945"/>
                <a:ext cx="1874532" cy="860405"/>
              </a:xfrm>
              <a:custGeom>
                <a:avLst/>
                <a:gdLst/>
                <a:ahLst/>
                <a:cxnLst/>
                <a:rect l="l" t="t" r="r" b="b"/>
                <a:pathLst>
                  <a:path w="51484" h="23631" extrusionOk="0">
                    <a:moveTo>
                      <a:pt x="25742" y="2806"/>
                    </a:moveTo>
                    <a:cubicBezTo>
                      <a:pt x="30712" y="2806"/>
                      <a:pt x="34746" y="6841"/>
                      <a:pt x="34746" y="11821"/>
                    </a:cubicBezTo>
                    <a:cubicBezTo>
                      <a:pt x="34746" y="16790"/>
                      <a:pt x="30712" y="20825"/>
                      <a:pt x="25742" y="20825"/>
                    </a:cubicBezTo>
                    <a:cubicBezTo>
                      <a:pt x="20762" y="20825"/>
                      <a:pt x="16727" y="16790"/>
                      <a:pt x="16727" y="11821"/>
                    </a:cubicBezTo>
                    <a:cubicBezTo>
                      <a:pt x="16727" y="6841"/>
                      <a:pt x="20762" y="2806"/>
                      <a:pt x="25742" y="2806"/>
                    </a:cubicBezTo>
                    <a:close/>
                    <a:moveTo>
                      <a:pt x="4802" y="0"/>
                    </a:moveTo>
                    <a:cubicBezTo>
                      <a:pt x="4434" y="0"/>
                      <a:pt x="4182" y="221"/>
                      <a:pt x="4119" y="557"/>
                    </a:cubicBezTo>
                    <a:lnTo>
                      <a:pt x="4119" y="568"/>
                    </a:lnTo>
                    <a:cubicBezTo>
                      <a:pt x="3867" y="2417"/>
                      <a:pt x="2407" y="3867"/>
                      <a:pt x="558" y="4119"/>
                    </a:cubicBezTo>
                    <a:cubicBezTo>
                      <a:pt x="558" y="4119"/>
                      <a:pt x="558" y="4130"/>
                      <a:pt x="547" y="4130"/>
                    </a:cubicBezTo>
                    <a:cubicBezTo>
                      <a:pt x="63" y="4224"/>
                      <a:pt x="0" y="4413"/>
                      <a:pt x="0" y="4823"/>
                    </a:cubicBezTo>
                    <a:lnTo>
                      <a:pt x="0" y="18807"/>
                    </a:lnTo>
                    <a:cubicBezTo>
                      <a:pt x="0" y="19228"/>
                      <a:pt x="63" y="19407"/>
                      <a:pt x="547" y="19512"/>
                    </a:cubicBezTo>
                    <a:lnTo>
                      <a:pt x="558" y="19512"/>
                    </a:lnTo>
                    <a:cubicBezTo>
                      <a:pt x="2407" y="19764"/>
                      <a:pt x="3867" y="21224"/>
                      <a:pt x="4119" y="23073"/>
                    </a:cubicBezTo>
                    <a:cubicBezTo>
                      <a:pt x="4182" y="23409"/>
                      <a:pt x="4434" y="23630"/>
                      <a:pt x="4802" y="23630"/>
                    </a:cubicBezTo>
                    <a:lnTo>
                      <a:pt x="46682" y="23630"/>
                    </a:lnTo>
                    <a:cubicBezTo>
                      <a:pt x="47039" y="23630"/>
                      <a:pt x="47302" y="23409"/>
                      <a:pt x="47354" y="23073"/>
                    </a:cubicBezTo>
                    <a:lnTo>
                      <a:pt x="47365" y="23073"/>
                    </a:lnTo>
                    <a:cubicBezTo>
                      <a:pt x="47607" y="21224"/>
                      <a:pt x="49067" y="19764"/>
                      <a:pt x="50916" y="19512"/>
                    </a:cubicBezTo>
                    <a:lnTo>
                      <a:pt x="50927" y="19512"/>
                    </a:lnTo>
                    <a:cubicBezTo>
                      <a:pt x="51410" y="19407"/>
                      <a:pt x="51483" y="19228"/>
                      <a:pt x="51483" y="18807"/>
                    </a:cubicBezTo>
                    <a:lnTo>
                      <a:pt x="51483" y="4823"/>
                    </a:lnTo>
                    <a:cubicBezTo>
                      <a:pt x="51483" y="4413"/>
                      <a:pt x="51410" y="4224"/>
                      <a:pt x="50927" y="4130"/>
                    </a:cubicBezTo>
                    <a:lnTo>
                      <a:pt x="50916" y="4119"/>
                    </a:lnTo>
                    <a:cubicBezTo>
                      <a:pt x="49067" y="3867"/>
                      <a:pt x="47607" y="2417"/>
                      <a:pt x="47365" y="568"/>
                    </a:cubicBezTo>
                    <a:lnTo>
                      <a:pt x="47354" y="557"/>
                    </a:lnTo>
                    <a:cubicBezTo>
                      <a:pt x="47302" y="221"/>
                      <a:pt x="47039" y="0"/>
                      <a:pt x="466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85"/>
              <p:cNvSpPr/>
              <p:nvPr/>
            </p:nvSpPr>
            <p:spPr>
              <a:xfrm>
                <a:off x="2337056" y="2731809"/>
                <a:ext cx="228036" cy="380667"/>
              </a:xfrm>
              <a:custGeom>
                <a:avLst/>
                <a:gdLst/>
                <a:ahLst/>
                <a:cxnLst/>
                <a:rect l="l" t="t" r="r" b="b"/>
                <a:pathLst>
                  <a:path w="6263" h="10455" extrusionOk="0">
                    <a:moveTo>
                      <a:pt x="2501" y="0"/>
                    </a:moveTo>
                    <a:lnTo>
                      <a:pt x="2501" y="1544"/>
                    </a:lnTo>
                    <a:cubicBezTo>
                      <a:pt x="1241" y="1787"/>
                      <a:pt x="453" y="2553"/>
                      <a:pt x="453" y="3667"/>
                    </a:cubicBezTo>
                    <a:cubicBezTo>
                      <a:pt x="453" y="6251"/>
                      <a:pt x="4309" y="5485"/>
                      <a:pt x="4309" y="6777"/>
                    </a:cubicBezTo>
                    <a:cubicBezTo>
                      <a:pt x="4309" y="7197"/>
                      <a:pt x="3941" y="7418"/>
                      <a:pt x="3363" y="7418"/>
                    </a:cubicBezTo>
                    <a:cubicBezTo>
                      <a:pt x="2596" y="7418"/>
                      <a:pt x="1472" y="6977"/>
                      <a:pt x="726" y="6314"/>
                    </a:cubicBezTo>
                    <a:lnTo>
                      <a:pt x="1" y="7743"/>
                    </a:lnTo>
                    <a:cubicBezTo>
                      <a:pt x="673" y="8301"/>
                      <a:pt x="1567" y="8700"/>
                      <a:pt x="2501" y="8836"/>
                    </a:cubicBezTo>
                    <a:lnTo>
                      <a:pt x="2501" y="10454"/>
                    </a:lnTo>
                    <a:lnTo>
                      <a:pt x="3878" y="10454"/>
                    </a:lnTo>
                    <a:lnTo>
                      <a:pt x="3878" y="8889"/>
                    </a:lnTo>
                    <a:cubicBezTo>
                      <a:pt x="5244" y="8731"/>
                      <a:pt x="6263" y="7975"/>
                      <a:pt x="6263" y="6683"/>
                    </a:cubicBezTo>
                    <a:cubicBezTo>
                      <a:pt x="6263" y="4045"/>
                      <a:pt x="2396" y="4759"/>
                      <a:pt x="2396" y="3499"/>
                    </a:cubicBezTo>
                    <a:cubicBezTo>
                      <a:pt x="2396" y="3152"/>
                      <a:pt x="2722" y="2973"/>
                      <a:pt x="3206" y="2973"/>
                    </a:cubicBezTo>
                    <a:cubicBezTo>
                      <a:pt x="3794" y="2973"/>
                      <a:pt x="4771" y="3289"/>
                      <a:pt x="5538" y="3730"/>
                    </a:cubicBezTo>
                    <a:lnTo>
                      <a:pt x="6242" y="2280"/>
                    </a:lnTo>
                    <a:cubicBezTo>
                      <a:pt x="5611" y="1881"/>
                      <a:pt x="4761" y="1586"/>
                      <a:pt x="3878" y="1492"/>
                    </a:cubicBezTo>
                    <a:lnTo>
                      <a:pt x="387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85"/>
              <p:cNvSpPr/>
              <p:nvPr/>
            </p:nvSpPr>
            <p:spPr>
              <a:xfrm>
                <a:off x="1679867" y="2803317"/>
                <a:ext cx="237976" cy="237976"/>
              </a:xfrm>
              <a:custGeom>
                <a:avLst/>
                <a:gdLst/>
                <a:ahLst/>
                <a:cxnLst/>
                <a:rect l="l" t="t" r="r" b="b"/>
                <a:pathLst>
                  <a:path w="6536" h="6536" extrusionOk="0">
                    <a:moveTo>
                      <a:pt x="3268" y="1"/>
                    </a:moveTo>
                    <a:cubicBezTo>
                      <a:pt x="1461" y="1"/>
                      <a:pt x="0" y="1462"/>
                      <a:pt x="0" y="3269"/>
                    </a:cubicBezTo>
                    <a:cubicBezTo>
                      <a:pt x="0" y="5065"/>
                      <a:pt x="1461" y="6536"/>
                      <a:pt x="3268" y="6536"/>
                    </a:cubicBezTo>
                    <a:cubicBezTo>
                      <a:pt x="5075" y="6536"/>
                      <a:pt x="6535" y="5065"/>
                      <a:pt x="6535" y="3269"/>
                    </a:cubicBezTo>
                    <a:cubicBezTo>
                      <a:pt x="6535" y="1462"/>
                      <a:pt x="5075" y="1"/>
                      <a:pt x="32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85"/>
              <p:cNvSpPr/>
              <p:nvPr/>
            </p:nvSpPr>
            <p:spPr>
              <a:xfrm>
                <a:off x="2835536" y="2362255"/>
                <a:ext cx="386783" cy="1119753"/>
              </a:xfrm>
              <a:custGeom>
                <a:avLst/>
                <a:gdLst/>
                <a:ahLst/>
                <a:cxnLst/>
                <a:rect l="l" t="t" r="r" b="b"/>
                <a:pathLst>
                  <a:path w="10623" h="30754" extrusionOk="0">
                    <a:moveTo>
                      <a:pt x="0" y="1"/>
                    </a:moveTo>
                    <a:lnTo>
                      <a:pt x="0" y="30754"/>
                    </a:lnTo>
                    <a:lnTo>
                      <a:pt x="10622" y="30754"/>
                    </a:lnTo>
                    <a:lnTo>
                      <a:pt x="106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85"/>
              <p:cNvSpPr/>
              <p:nvPr/>
            </p:nvSpPr>
            <p:spPr>
              <a:xfrm>
                <a:off x="2826725" y="2353844"/>
                <a:ext cx="404005" cy="1136975"/>
              </a:xfrm>
              <a:custGeom>
                <a:avLst/>
                <a:gdLst/>
                <a:ahLst/>
                <a:cxnLst/>
                <a:rect l="l" t="t" r="r" b="b"/>
                <a:pathLst>
                  <a:path w="11096" h="31227" extrusionOk="0">
                    <a:moveTo>
                      <a:pt x="10633" y="463"/>
                    </a:moveTo>
                    <a:lnTo>
                      <a:pt x="10633" y="30754"/>
                    </a:lnTo>
                    <a:lnTo>
                      <a:pt x="474" y="30754"/>
                    </a:lnTo>
                    <a:lnTo>
                      <a:pt x="474" y="463"/>
                    </a:lnTo>
                    <a:close/>
                    <a:moveTo>
                      <a:pt x="242" y="1"/>
                    </a:moveTo>
                    <a:cubicBezTo>
                      <a:pt x="105" y="1"/>
                      <a:pt x="0" y="106"/>
                      <a:pt x="0" y="232"/>
                    </a:cubicBezTo>
                    <a:lnTo>
                      <a:pt x="0" y="30985"/>
                    </a:lnTo>
                    <a:cubicBezTo>
                      <a:pt x="0" y="31122"/>
                      <a:pt x="105" y="31227"/>
                      <a:pt x="242" y="31227"/>
                    </a:cubicBezTo>
                    <a:lnTo>
                      <a:pt x="10864" y="31227"/>
                    </a:lnTo>
                    <a:cubicBezTo>
                      <a:pt x="10990" y="31227"/>
                      <a:pt x="11095" y="31122"/>
                      <a:pt x="11095" y="30985"/>
                    </a:cubicBezTo>
                    <a:lnTo>
                      <a:pt x="11095" y="232"/>
                    </a:lnTo>
                    <a:cubicBezTo>
                      <a:pt x="11095" y="106"/>
                      <a:pt x="10990" y="1"/>
                      <a:pt x="108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19" name="Google Shape;3219;p85"/>
            <p:cNvGrpSpPr/>
            <p:nvPr/>
          </p:nvGrpSpPr>
          <p:grpSpPr>
            <a:xfrm>
              <a:off x="3664895" y="3120644"/>
              <a:ext cx="879556" cy="879884"/>
              <a:chOff x="5512545" y="999244"/>
              <a:chExt cx="879556" cy="879884"/>
            </a:xfrm>
          </p:grpSpPr>
          <p:sp>
            <p:nvSpPr>
              <p:cNvPr id="3220" name="Google Shape;3220;p85"/>
              <p:cNvSpPr/>
              <p:nvPr/>
            </p:nvSpPr>
            <p:spPr>
              <a:xfrm>
                <a:off x="5520956" y="1008055"/>
                <a:ext cx="862699" cy="862662"/>
              </a:xfrm>
              <a:custGeom>
                <a:avLst/>
                <a:gdLst/>
                <a:ahLst/>
                <a:cxnLst/>
                <a:rect l="l" t="t" r="r" b="b"/>
                <a:pathLst>
                  <a:path w="23694" h="23693" extrusionOk="0">
                    <a:moveTo>
                      <a:pt x="11852" y="1"/>
                    </a:moveTo>
                    <a:cubicBezTo>
                      <a:pt x="5307" y="1"/>
                      <a:pt x="1" y="5296"/>
                      <a:pt x="1" y="11841"/>
                    </a:cubicBezTo>
                    <a:cubicBezTo>
                      <a:pt x="1" y="18387"/>
                      <a:pt x="5307" y="23693"/>
                      <a:pt x="11852" y="23693"/>
                    </a:cubicBezTo>
                    <a:cubicBezTo>
                      <a:pt x="18388" y="23693"/>
                      <a:pt x="23694" y="18387"/>
                      <a:pt x="23694" y="11841"/>
                    </a:cubicBezTo>
                    <a:cubicBezTo>
                      <a:pt x="23694" y="5296"/>
                      <a:pt x="18388" y="1"/>
                      <a:pt x="118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85"/>
              <p:cNvSpPr/>
              <p:nvPr/>
            </p:nvSpPr>
            <p:spPr>
              <a:xfrm>
                <a:off x="5512545" y="999244"/>
                <a:ext cx="879556" cy="879884"/>
              </a:xfrm>
              <a:custGeom>
                <a:avLst/>
                <a:gdLst/>
                <a:ahLst/>
                <a:cxnLst/>
                <a:rect l="l" t="t" r="r" b="b"/>
                <a:pathLst>
                  <a:path w="24157" h="24166" extrusionOk="0">
                    <a:moveTo>
                      <a:pt x="12083" y="474"/>
                    </a:moveTo>
                    <a:cubicBezTo>
                      <a:pt x="18482" y="474"/>
                      <a:pt x="23694" y="5685"/>
                      <a:pt x="23694" y="12083"/>
                    </a:cubicBezTo>
                    <a:cubicBezTo>
                      <a:pt x="23694" y="18492"/>
                      <a:pt x="18482" y="23694"/>
                      <a:pt x="12083" y="23694"/>
                    </a:cubicBezTo>
                    <a:cubicBezTo>
                      <a:pt x="5674" y="23694"/>
                      <a:pt x="463" y="18492"/>
                      <a:pt x="463" y="12083"/>
                    </a:cubicBezTo>
                    <a:cubicBezTo>
                      <a:pt x="463" y="5685"/>
                      <a:pt x="5674" y="474"/>
                      <a:pt x="12083" y="474"/>
                    </a:cubicBezTo>
                    <a:close/>
                    <a:moveTo>
                      <a:pt x="12083" y="0"/>
                    </a:moveTo>
                    <a:cubicBezTo>
                      <a:pt x="5422" y="0"/>
                      <a:pt x="1" y="5422"/>
                      <a:pt x="1" y="12083"/>
                    </a:cubicBezTo>
                    <a:cubicBezTo>
                      <a:pt x="1" y="18745"/>
                      <a:pt x="5422" y="24166"/>
                      <a:pt x="12083" y="24166"/>
                    </a:cubicBezTo>
                    <a:cubicBezTo>
                      <a:pt x="18745" y="24166"/>
                      <a:pt x="24156" y="18745"/>
                      <a:pt x="24156" y="12083"/>
                    </a:cubicBezTo>
                    <a:cubicBezTo>
                      <a:pt x="24156" y="5422"/>
                      <a:pt x="18745" y="0"/>
                      <a:pt x="120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85"/>
              <p:cNvSpPr/>
              <p:nvPr/>
            </p:nvSpPr>
            <p:spPr>
              <a:xfrm>
                <a:off x="5621955" y="1109054"/>
                <a:ext cx="660732" cy="660295"/>
              </a:xfrm>
              <a:custGeom>
                <a:avLst/>
                <a:gdLst/>
                <a:ahLst/>
                <a:cxnLst/>
                <a:rect l="l" t="t" r="r" b="b"/>
                <a:pathLst>
                  <a:path w="18147" h="18135" extrusionOk="0">
                    <a:moveTo>
                      <a:pt x="9078" y="0"/>
                    </a:moveTo>
                    <a:cubicBezTo>
                      <a:pt x="4067" y="0"/>
                      <a:pt x="1" y="4056"/>
                      <a:pt x="1" y="9067"/>
                    </a:cubicBezTo>
                    <a:cubicBezTo>
                      <a:pt x="1" y="14079"/>
                      <a:pt x="4067" y="18135"/>
                      <a:pt x="9078" y="18135"/>
                    </a:cubicBezTo>
                    <a:cubicBezTo>
                      <a:pt x="14080" y="18135"/>
                      <a:pt x="18146" y="14079"/>
                      <a:pt x="18146" y="9067"/>
                    </a:cubicBezTo>
                    <a:cubicBezTo>
                      <a:pt x="18146" y="4056"/>
                      <a:pt x="14080" y="0"/>
                      <a:pt x="90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85"/>
              <p:cNvSpPr/>
              <p:nvPr/>
            </p:nvSpPr>
            <p:spPr>
              <a:xfrm>
                <a:off x="5613545" y="1100243"/>
                <a:ext cx="677554" cy="677918"/>
              </a:xfrm>
              <a:custGeom>
                <a:avLst/>
                <a:gdLst/>
                <a:ahLst/>
                <a:cxnLst/>
                <a:rect l="l" t="t" r="r" b="b"/>
                <a:pathLst>
                  <a:path w="18609" h="18619" extrusionOk="0">
                    <a:moveTo>
                      <a:pt x="9309" y="473"/>
                    </a:moveTo>
                    <a:cubicBezTo>
                      <a:pt x="14174" y="473"/>
                      <a:pt x="18146" y="4434"/>
                      <a:pt x="18146" y="9309"/>
                    </a:cubicBezTo>
                    <a:cubicBezTo>
                      <a:pt x="18146" y="14184"/>
                      <a:pt x="14174" y="18146"/>
                      <a:pt x="9309" y="18146"/>
                    </a:cubicBezTo>
                    <a:cubicBezTo>
                      <a:pt x="4434" y="18146"/>
                      <a:pt x="474" y="14184"/>
                      <a:pt x="474" y="9309"/>
                    </a:cubicBezTo>
                    <a:cubicBezTo>
                      <a:pt x="474" y="4434"/>
                      <a:pt x="4434" y="473"/>
                      <a:pt x="9309" y="473"/>
                    </a:cubicBezTo>
                    <a:close/>
                    <a:moveTo>
                      <a:pt x="9309" y="0"/>
                    </a:moveTo>
                    <a:cubicBezTo>
                      <a:pt x="4172" y="0"/>
                      <a:pt x="0" y="4182"/>
                      <a:pt x="0" y="9309"/>
                    </a:cubicBezTo>
                    <a:cubicBezTo>
                      <a:pt x="0" y="14437"/>
                      <a:pt x="4172" y="18618"/>
                      <a:pt x="9309" y="18618"/>
                    </a:cubicBezTo>
                    <a:cubicBezTo>
                      <a:pt x="14437" y="18618"/>
                      <a:pt x="18608" y="14437"/>
                      <a:pt x="18608" y="9309"/>
                    </a:cubicBezTo>
                    <a:cubicBezTo>
                      <a:pt x="18608" y="4182"/>
                      <a:pt x="14437" y="0"/>
                      <a:pt x="93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85"/>
              <p:cNvSpPr/>
              <p:nvPr/>
            </p:nvSpPr>
            <p:spPr>
              <a:xfrm>
                <a:off x="5826248" y="1228403"/>
                <a:ext cx="252139" cy="421591"/>
              </a:xfrm>
              <a:custGeom>
                <a:avLst/>
                <a:gdLst/>
                <a:ahLst/>
                <a:cxnLst/>
                <a:rect l="l" t="t" r="r" b="b"/>
                <a:pathLst>
                  <a:path w="6925" h="11579" extrusionOk="0">
                    <a:moveTo>
                      <a:pt x="2774" y="0"/>
                    </a:moveTo>
                    <a:lnTo>
                      <a:pt x="2774" y="1713"/>
                    </a:lnTo>
                    <a:cubicBezTo>
                      <a:pt x="1377" y="1976"/>
                      <a:pt x="494" y="2826"/>
                      <a:pt x="494" y="4066"/>
                    </a:cubicBezTo>
                    <a:cubicBezTo>
                      <a:pt x="494" y="6924"/>
                      <a:pt x="4770" y="6073"/>
                      <a:pt x="4770" y="7502"/>
                    </a:cubicBezTo>
                    <a:cubicBezTo>
                      <a:pt x="4770" y="7965"/>
                      <a:pt x="4361" y="8206"/>
                      <a:pt x="3720" y="8206"/>
                    </a:cubicBezTo>
                    <a:cubicBezTo>
                      <a:pt x="2879" y="8206"/>
                      <a:pt x="1629" y="7722"/>
                      <a:pt x="799" y="6998"/>
                    </a:cubicBezTo>
                    <a:lnTo>
                      <a:pt x="0" y="8584"/>
                    </a:lnTo>
                    <a:cubicBezTo>
                      <a:pt x="736" y="9193"/>
                      <a:pt x="1734" y="9635"/>
                      <a:pt x="2774" y="9793"/>
                    </a:cubicBezTo>
                    <a:lnTo>
                      <a:pt x="2774" y="11579"/>
                    </a:lnTo>
                    <a:lnTo>
                      <a:pt x="4298" y="11579"/>
                    </a:lnTo>
                    <a:lnTo>
                      <a:pt x="4298" y="9835"/>
                    </a:lnTo>
                    <a:cubicBezTo>
                      <a:pt x="5811" y="9667"/>
                      <a:pt x="6925" y="8836"/>
                      <a:pt x="6925" y="7397"/>
                    </a:cubicBezTo>
                    <a:cubicBezTo>
                      <a:pt x="6925" y="4476"/>
                      <a:pt x="2659" y="5275"/>
                      <a:pt x="2659" y="3877"/>
                    </a:cubicBezTo>
                    <a:cubicBezTo>
                      <a:pt x="2659" y="3489"/>
                      <a:pt x="3016" y="3289"/>
                      <a:pt x="3541" y="3289"/>
                    </a:cubicBezTo>
                    <a:cubicBezTo>
                      <a:pt x="4203" y="3289"/>
                      <a:pt x="5275" y="3636"/>
                      <a:pt x="6126" y="4129"/>
                    </a:cubicBezTo>
                    <a:lnTo>
                      <a:pt x="6904" y="2532"/>
                    </a:lnTo>
                    <a:cubicBezTo>
                      <a:pt x="6210" y="2081"/>
                      <a:pt x="5264" y="1755"/>
                      <a:pt x="4298" y="1650"/>
                    </a:cubicBezTo>
                    <a:lnTo>
                      <a:pt x="429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25" name="Google Shape;3225;p85"/>
            <p:cNvGrpSpPr/>
            <p:nvPr/>
          </p:nvGrpSpPr>
          <p:grpSpPr>
            <a:xfrm>
              <a:off x="719996" y="3866470"/>
              <a:ext cx="764334" cy="764619"/>
              <a:chOff x="5512545" y="999244"/>
              <a:chExt cx="879556" cy="879884"/>
            </a:xfrm>
          </p:grpSpPr>
          <p:sp>
            <p:nvSpPr>
              <p:cNvPr id="3226" name="Google Shape;3226;p85"/>
              <p:cNvSpPr/>
              <p:nvPr/>
            </p:nvSpPr>
            <p:spPr>
              <a:xfrm>
                <a:off x="5520956" y="1008055"/>
                <a:ext cx="862699" cy="862662"/>
              </a:xfrm>
              <a:custGeom>
                <a:avLst/>
                <a:gdLst/>
                <a:ahLst/>
                <a:cxnLst/>
                <a:rect l="l" t="t" r="r" b="b"/>
                <a:pathLst>
                  <a:path w="23694" h="23693" extrusionOk="0">
                    <a:moveTo>
                      <a:pt x="11852" y="1"/>
                    </a:moveTo>
                    <a:cubicBezTo>
                      <a:pt x="5307" y="1"/>
                      <a:pt x="1" y="5296"/>
                      <a:pt x="1" y="11841"/>
                    </a:cubicBezTo>
                    <a:cubicBezTo>
                      <a:pt x="1" y="18387"/>
                      <a:pt x="5307" y="23693"/>
                      <a:pt x="11852" y="23693"/>
                    </a:cubicBezTo>
                    <a:cubicBezTo>
                      <a:pt x="18388" y="23693"/>
                      <a:pt x="23694" y="18387"/>
                      <a:pt x="23694" y="11841"/>
                    </a:cubicBezTo>
                    <a:cubicBezTo>
                      <a:pt x="23694" y="5296"/>
                      <a:pt x="18388" y="1"/>
                      <a:pt x="118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85"/>
              <p:cNvSpPr/>
              <p:nvPr/>
            </p:nvSpPr>
            <p:spPr>
              <a:xfrm>
                <a:off x="5512545" y="999244"/>
                <a:ext cx="879556" cy="879884"/>
              </a:xfrm>
              <a:custGeom>
                <a:avLst/>
                <a:gdLst/>
                <a:ahLst/>
                <a:cxnLst/>
                <a:rect l="l" t="t" r="r" b="b"/>
                <a:pathLst>
                  <a:path w="24157" h="24166" extrusionOk="0">
                    <a:moveTo>
                      <a:pt x="12083" y="474"/>
                    </a:moveTo>
                    <a:cubicBezTo>
                      <a:pt x="18482" y="474"/>
                      <a:pt x="23694" y="5685"/>
                      <a:pt x="23694" y="12083"/>
                    </a:cubicBezTo>
                    <a:cubicBezTo>
                      <a:pt x="23694" y="18492"/>
                      <a:pt x="18482" y="23694"/>
                      <a:pt x="12083" y="23694"/>
                    </a:cubicBezTo>
                    <a:cubicBezTo>
                      <a:pt x="5674" y="23694"/>
                      <a:pt x="463" y="18492"/>
                      <a:pt x="463" y="12083"/>
                    </a:cubicBezTo>
                    <a:cubicBezTo>
                      <a:pt x="463" y="5685"/>
                      <a:pt x="5674" y="474"/>
                      <a:pt x="12083" y="474"/>
                    </a:cubicBezTo>
                    <a:close/>
                    <a:moveTo>
                      <a:pt x="12083" y="0"/>
                    </a:moveTo>
                    <a:cubicBezTo>
                      <a:pt x="5422" y="0"/>
                      <a:pt x="1" y="5422"/>
                      <a:pt x="1" y="12083"/>
                    </a:cubicBezTo>
                    <a:cubicBezTo>
                      <a:pt x="1" y="18745"/>
                      <a:pt x="5422" y="24166"/>
                      <a:pt x="12083" y="24166"/>
                    </a:cubicBezTo>
                    <a:cubicBezTo>
                      <a:pt x="18745" y="24166"/>
                      <a:pt x="24156" y="18745"/>
                      <a:pt x="24156" y="12083"/>
                    </a:cubicBezTo>
                    <a:cubicBezTo>
                      <a:pt x="24156" y="5422"/>
                      <a:pt x="18745" y="0"/>
                      <a:pt x="120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85"/>
              <p:cNvSpPr/>
              <p:nvPr/>
            </p:nvSpPr>
            <p:spPr>
              <a:xfrm>
                <a:off x="5621955" y="1109054"/>
                <a:ext cx="660732" cy="660295"/>
              </a:xfrm>
              <a:custGeom>
                <a:avLst/>
                <a:gdLst/>
                <a:ahLst/>
                <a:cxnLst/>
                <a:rect l="l" t="t" r="r" b="b"/>
                <a:pathLst>
                  <a:path w="18147" h="18135" extrusionOk="0">
                    <a:moveTo>
                      <a:pt x="9078" y="0"/>
                    </a:moveTo>
                    <a:cubicBezTo>
                      <a:pt x="4067" y="0"/>
                      <a:pt x="1" y="4056"/>
                      <a:pt x="1" y="9067"/>
                    </a:cubicBezTo>
                    <a:cubicBezTo>
                      <a:pt x="1" y="14079"/>
                      <a:pt x="4067" y="18135"/>
                      <a:pt x="9078" y="18135"/>
                    </a:cubicBezTo>
                    <a:cubicBezTo>
                      <a:pt x="14080" y="18135"/>
                      <a:pt x="18146" y="14079"/>
                      <a:pt x="18146" y="9067"/>
                    </a:cubicBezTo>
                    <a:cubicBezTo>
                      <a:pt x="18146" y="4056"/>
                      <a:pt x="14080" y="0"/>
                      <a:pt x="90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85"/>
              <p:cNvSpPr/>
              <p:nvPr/>
            </p:nvSpPr>
            <p:spPr>
              <a:xfrm>
                <a:off x="5613545" y="1100243"/>
                <a:ext cx="677554" cy="677918"/>
              </a:xfrm>
              <a:custGeom>
                <a:avLst/>
                <a:gdLst/>
                <a:ahLst/>
                <a:cxnLst/>
                <a:rect l="l" t="t" r="r" b="b"/>
                <a:pathLst>
                  <a:path w="18609" h="18619" extrusionOk="0">
                    <a:moveTo>
                      <a:pt x="9309" y="473"/>
                    </a:moveTo>
                    <a:cubicBezTo>
                      <a:pt x="14174" y="473"/>
                      <a:pt x="18146" y="4434"/>
                      <a:pt x="18146" y="9309"/>
                    </a:cubicBezTo>
                    <a:cubicBezTo>
                      <a:pt x="18146" y="14184"/>
                      <a:pt x="14174" y="18146"/>
                      <a:pt x="9309" y="18146"/>
                    </a:cubicBezTo>
                    <a:cubicBezTo>
                      <a:pt x="4434" y="18146"/>
                      <a:pt x="474" y="14184"/>
                      <a:pt x="474" y="9309"/>
                    </a:cubicBezTo>
                    <a:cubicBezTo>
                      <a:pt x="474" y="4434"/>
                      <a:pt x="4434" y="473"/>
                      <a:pt x="9309" y="473"/>
                    </a:cubicBezTo>
                    <a:close/>
                    <a:moveTo>
                      <a:pt x="9309" y="0"/>
                    </a:moveTo>
                    <a:cubicBezTo>
                      <a:pt x="4172" y="0"/>
                      <a:pt x="0" y="4182"/>
                      <a:pt x="0" y="9309"/>
                    </a:cubicBezTo>
                    <a:cubicBezTo>
                      <a:pt x="0" y="14437"/>
                      <a:pt x="4172" y="18618"/>
                      <a:pt x="9309" y="18618"/>
                    </a:cubicBezTo>
                    <a:cubicBezTo>
                      <a:pt x="14437" y="18618"/>
                      <a:pt x="18608" y="14437"/>
                      <a:pt x="18608" y="9309"/>
                    </a:cubicBezTo>
                    <a:cubicBezTo>
                      <a:pt x="18608" y="4182"/>
                      <a:pt x="14437" y="0"/>
                      <a:pt x="93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3230;p85"/>
              <p:cNvSpPr/>
              <p:nvPr/>
            </p:nvSpPr>
            <p:spPr>
              <a:xfrm>
                <a:off x="5826248" y="1228403"/>
                <a:ext cx="252139" cy="421591"/>
              </a:xfrm>
              <a:custGeom>
                <a:avLst/>
                <a:gdLst/>
                <a:ahLst/>
                <a:cxnLst/>
                <a:rect l="l" t="t" r="r" b="b"/>
                <a:pathLst>
                  <a:path w="6925" h="11579" extrusionOk="0">
                    <a:moveTo>
                      <a:pt x="2774" y="0"/>
                    </a:moveTo>
                    <a:lnTo>
                      <a:pt x="2774" y="1713"/>
                    </a:lnTo>
                    <a:cubicBezTo>
                      <a:pt x="1377" y="1976"/>
                      <a:pt x="494" y="2826"/>
                      <a:pt x="494" y="4066"/>
                    </a:cubicBezTo>
                    <a:cubicBezTo>
                      <a:pt x="494" y="6924"/>
                      <a:pt x="4770" y="6073"/>
                      <a:pt x="4770" y="7502"/>
                    </a:cubicBezTo>
                    <a:cubicBezTo>
                      <a:pt x="4770" y="7965"/>
                      <a:pt x="4361" y="8206"/>
                      <a:pt x="3720" y="8206"/>
                    </a:cubicBezTo>
                    <a:cubicBezTo>
                      <a:pt x="2879" y="8206"/>
                      <a:pt x="1629" y="7722"/>
                      <a:pt x="799" y="6998"/>
                    </a:cubicBezTo>
                    <a:lnTo>
                      <a:pt x="0" y="8584"/>
                    </a:lnTo>
                    <a:cubicBezTo>
                      <a:pt x="736" y="9193"/>
                      <a:pt x="1734" y="9635"/>
                      <a:pt x="2774" y="9793"/>
                    </a:cubicBezTo>
                    <a:lnTo>
                      <a:pt x="2774" y="11579"/>
                    </a:lnTo>
                    <a:lnTo>
                      <a:pt x="4298" y="11579"/>
                    </a:lnTo>
                    <a:lnTo>
                      <a:pt x="4298" y="9835"/>
                    </a:lnTo>
                    <a:cubicBezTo>
                      <a:pt x="5811" y="9667"/>
                      <a:pt x="6925" y="8836"/>
                      <a:pt x="6925" y="7397"/>
                    </a:cubicBezTo>
                    <a:cubicBezTo>
                      <a:pt x="6925" y="4476"/>
                      <a:pt x="2659" y="5275"/>
                      <a:pt x="2659" y="3877"/>
                    </a:cubicBezTo>
                    <a:cubicBezTo>
                      <a:pt x="2659" y="3489"/>
                      <a:pt x="3016" y="3289"/>
                      <a:pt x="3541" y="3289"/>
                    </a:cubicBezTo>
                    <a:cubicBezTo>
                      <a:pt x="4203" y="3289"/>
                      <a:pt x="5275" y="3636"/>
                      <a:pt x="6126" y="4129"/>
                    </a:cubicBezTo>
                    <a:lnTo>
                      <a:pt x="6904" y="2532"/>
                    </a:lnTo>
                    <a:cubicBezTo>
                      <a:pt x="6210" y="2081"/>
                      <a:pt x="5264" y="1755"/>
                      <a:pt x="4298" y="1650"/>
                    </a:cubicBezTo>
                    <a:lnTo>
                      <a:pt x="429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31" name="Google Shape;3231;p85"/>
            <p:cNvGrpSpPr/>
            <p:nvPr/>
          </p:nvGrpSpPr>
          <p:grpSpPr>
            <a:xfrm>
              <a:off x="719996" y="3749736"/>
              <a:ext cx="764334" cy="764619"/>
              <a:chOff x="5512545" y="999244"/>
              <a:chExt cx="879556" cy="879884"/>
            </a:xfrm>
          </p:grpSpPr>
          <p:sp>
            <p:nvSpPr>
              <p:cNvPr id="3232" name="Google Shape;3232;p85"/>
              <p:cNvSpPr/>
              <p:nvPr/>
            </p:nvSpPr>
            <p:spPr>
              <a:xfrm>
                <a:off x="5520956" y="1008055"/>
                <a:ext cx="862699" cy="862662"/>
              </a:xfrm>
              <a:custGeom>
                <a:avLst/>
                <a:gdLst/>
                <a:ahLst/>
                <a:cxnLst/>
                <a:rect l="l" t="t" r="r" b="b"/>
                <a:pathLst>
                  <a:path w="23694" h="23693" extrusionOk="0">
                    <a:moveTo>
                      <a:pt x="11852" y="1"/>
                    </a:moveTo>
                    <a:cubicBezTo>
                      <a:pt x="5307" y="1"/>
                      <a:pt x="1" y="5296"/>
                      <a:pt x="1" y="11841"/>
                    </a:cubicBezTo>
                    <a:cubicBezTo>
                      <a:pt x="1" y="18387"/>
                      <a:pt x="5307" y="23693"/>
                      <a:pt x="11852" y="23693"/>
                    </a:cubicBezTo>
                    <a:cubicBezTo>
                      <a:pt x="18388" y="23693"/>
                      <a:pt x="23694" y="18387"/>
                      <a:pt x="23694" y="11841"/>
                    </a:cubicBezTo>
                    <a:cubicBezTo>
                      <a:pt x="23694" y="5296"/>
                      <a:pt x="18388" y="1"/>
                      <a:pt x="118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85"/>
              <p:cNvSpPr/>
              <p:nvPr/>
            </p:nvSpPr>
            <p:spPr>
              <a:xfrm>
                <a:off x="5512545" y="999244"/>
                <a:ext cx="879556" cy="879884"/>
              </a:xfrm>
              <a:custGeom>
                <a:avLst/>
                <a:gdLst/>
                <a:ahLst/>
                <a:cxnLst/>
                <a:rect l="l" t="t" r="r" b="b"/>
                <a:pathLst>
                  <a:path w="24157" h="24166" extrusionOk="0">
                    <a:moveTo>
                      <a:pt x="12083" y="474"/>
                    </a:moveTo>
                    <a:cubicBezTo>
                      <a:pt x="18482" y="474"/>
                      <a:pt x="23694" y="5685"/>
                      <a:pt x="23694" y="12083"/>
                    </a:cubicBezTo>
                    <a:cubicBezTo>
                      <a:pt x="23694" y="18492"/>
                      <a:pt x="18482" y="23694"/>
                      <a:pt x="12083" y="23694"/>
                    </a:cubicBezTo>
                    <a:cubicBezTo>
                      <a:pt x="5674" y="23694"/>
                      <a:pt x="463" y="18492"/>
                      <a:pt x="463" y="12083"/>
                    </a:cubicBezTo>
                    <a:cubicBezTo>
                      <a:pt x="463" y="5685"/>
                      <a:pt x="5674" y="474"/>
                      <a:pt x="12083" y="474"/>
                    </a:cubicBezTo>
                    <a:close/>
                    <a:moveTo>
                      <a:pt x="12083" y="0"/>
                    </a:moveTo>
                    <a:cubicBezTo>
                      <a:pt x="5422" y="0"/>
                      <a:pt x="1" y="5422"/>
                      <a:pt x="1" y="12083"/>
                    </a:cubicBezTo>
                    <a:cubicBezTo>
                      <a:pt x="1" y="18745"/>
                      <a:pt x="5422" y="24166"/>
                      <a:pt x="12083" y="24166"/>
                    </a:cubicBezTo>
                    <a:cubicBezTo>
                      <a:pt x="18745" y="24166"/>
                      <a:pt x="24156" y="18745"/>
                      <a:pt x="24156" y="12083"/>
                    </a:cubicBezTo>
                    <a:cubicBezTo>
                      <a:pt x="24156" y="5422"/>
                      <a:pt x="18745" y="0"/>
                      <a:pt x="120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85"/>
              <p:cNvSpPr/>
              <p:nvPr/>
            </p:nvSpPr>
            <p:spPr>
              <a:xfrm>
                <a:off x="5621955" y="1109054"/>
                <a:ext cx="660732" cy="660295"/>
              </a:xfrm>
              <a:custGeom>
                <a:avLst/>
                <a:gdLst/>
                <a:ahLst/>
                <a:cxnLst/>
                <a:rect l="l" t="t" r="r" b="b"/>
                <a:pathLst>
                  <a:path w="18147" h="18135" extrusionOk="0">
                    <a:moveTo>
                      <a:pt x="9078" y="0"/>
                    </a:moveTo>
                    <a:cubicBezTo>
                      <a:pt x="4067" y="0"/>
                      <a:pt x="1" y="4056"/>
                      <a:pt x="1" y="9067"/>
                    </a:cubicBezTo>
                    <a:cubicBezTo>
                      <a:pt x="1" y="14079"/>
                      <a:pt x="4067" y="18135"/>
                      <a:pt x="9078" y="18135"/>
                    </a:cubicBezTo>
                    <a:cubicBezTo>
                      <a:pt x="14080" y="18135"/>
                      <a:pt x="18146" y="14079"/>
                      <a:pt x="18146" y="9067"/>
                    </a:cubicBezTo>
                    <a:cubicBezTo>
                      <a:pt x="18146" y="4056"/>
                      <a:pt x="14080" y="0"/>
                      <a:pt x="90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85"/>
              <p:cNvSpPr/>
              <p:nvPr/>
            </p:nvSpPr>
            <p:spPr>
              <a:xfrm>
                <a:off x="5613545" y="1100243"/>
                <a:ext cx="677554" cy="677918"/>
              </a:xfrm>
              <a:custGeom>
                <a:avLst/>
                <a:gdLst/>
                <a:ahLst/>
                <a:cxnLst/>
                <a:rect l="l" t="t" r="r" b="b"/>
                <a:pathLst>
                  <a:path w="18609" h="18619" extrusionOk="0">
                    <a:moveTo>
                      <a:pt x="9309" y="473"/>
                    </a:moveTo>
                    <a:cubicBezTo>
                      <a:pt x="14174" y="473"/>
                      <a:pt x="18146" y="4434"/>
                      <a:pt x="18146" y="9309"/>
                    </a:cubicBezTo>
                    <a:cubicBezTo>
                      <a:pt x="18146" y="14184"/>
                      <a:pt x="14174" y="18146"/>
                      <a:pt x="9309" y="18146"/>
                    </a:cubicBezTo>
                    <a:cubicBezTo>
                      <a:pt x="4434" y="18146"/>
                      <a:pt x="474" y="14184"/>
                      <a:pt x="474" y="9309"/>
                    </a:cubicBezTo>
                    <a:cubicBezTo>
                      <a:pt x="474" y="4434"/>
                      <a:pt x="4434" y="473"/>
                      <a:pt x="9309" y="473"/>
                    </a:cubicBezTo>
                    <a:close/>
                    <a:moveTo>
                      <a:pt x="9309" y="0"/>
                    </a:moveTo>
                    <a:cubicBezTo>
                      <a:pt x="4172" y="0"/>
                      <a:pt x="0" y="4182"/>
                      <a:pt x="0" y="9309"/>
                    </a:cubicBezTo>
                    <a:cubicBezTo>
                      <a:pt x="0" y="14437"/>
                      <a:pt x="4172" y="18618"/>
                      <a:pt x="9309" y="18618"/>
                    </a:cubicBezTo>
                    <a:cubicBezTo>
                      <a:pt x="14437" y="18618"/>
                      <a:pt x="18608" y="14437"/>
                      <a:pt x="18608" y="9309"/>
                    </a:cubicBezTo>
                    <a:cubicBezTo>
                      <a:pt x="18608" y="4182"/>
                      <a:pt x="14437" y="0"/>
                      <a:pt x="93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85"/>
              <p:cNvSpPr/>
              <p:nvPr/>
            </p:nvSpPr>
            <p:spPr>
              <a:xfrm>
                <a:off x="5826248" y="1228403"/>
                <a:ext cx="252139" cy="421591"/>
              </a:xfrm>
              <a:custGeom>
                <a:avLst/>
                <a:gdLst/>
                <a:ahLst/>
                <a:cxnLst/>
                <a:rect l="l" t="t" r="r" b="b"/>
                <a:pathLst>
                  <a:path w="6925" h="11579" extrusionOk="0">
                    <a:moveTo>
                      <a:pt x="2774" y="0"/>
                    </a:moveTo>
                    <a:lnTo>
                      <a:pt x="2774" y="1713"/>
                    </a:lnTo>
                    <a:cubicBezTo>
                      <a:pt x="1377" y="1976"/>
                      <a:pt x="494" y="2826"/>
                      <a:pt x="494" y="4066"/>
                    </a:cubicBezTo>
                    <a:cubicBezTo>
                      <a:pt x="494" y="6924"/>
                      <a:pt x="4770" y="6073"/>
                      <a:pt x="4770" y="7502"/>
                    </a:cubicBezTo>
                    <a:cubicBezTo>
                      <a:pt x="4770" y="7965"/>
                      <a:pt x="4361" y="8206"/>
                      <a:pt x="3720" y="8206"/>
                    </a:cubicBezTo>
                    <a:cubicBezTo>
                      <a:pt x="2879" y="8206"/>
                      <a:pt x="1629" y="7722"/>
                      <a:pt x="799" y="6998"/>
                    </a:cubicBezTo>
                    <a:lnTo>
                      <a:pt x="0" y="8584"/>
                    </a:lnTo>
                    <a:cubicBezTo>
                      <a:pt x="736" y="9193"/>
                      <a:pt x="1734" y="9635"/>
                      <a:pt x="2774" y="9793"/>
                    </a:cubicBezTo>
                    <a:lnTo>
                      <a:pt x="2774" y="11579"/>
                    </a:lnTo>
                    <a:lnTo>
                      <a:pt x="4298" y="11579"/>
                    </a:lnTo>
                    <a:lnTo>
                      <a:pt x="4298" y="9835"/>
                    </a:lnTo>
                    <a:cubicBezTo>
                      <a:pt x="5811" y="9667"/>
                      <a:pt x="6925" y="8836"/>
                      <a:pt x="6925" y="7397"/>
                    </a:cubicBezTo>
                    <a:cubicBezTo>
                      <a:pt x="6925" y="4476"/>
                      <a:pt x="2659" y="5275"/>
                      <a:pt x="2659" y="3877"/>
                    </a:cubicBezTo>
                    <a:cubicBezTo>
                      <a:pt x="2659" y="3489"/>
                      <a:pt x="3016" y="3289"/>
                      <a:pt x="3541" y="3289"/>
                    </a:cubicBezTo>
                    <a:cubicBezTo>
                      <a:pt x="4203" y="3289"/>
                      <a:pt x="5275" y="3636"/>
                      <a:pt x="6126" y="4129"/>
                    </a:cubicBezTo>
                    <a:lnTo>
                      <a:pt x="6904" y="2532"/>
                    </a:lnTo>
                    <a:cubicBezTo>
                      <a:pt x="6210" y="2081"/>
                      <a:pt x="5264" y="1755"/>
                      <a:pt x="4298" y="1650"/>
                    </a:cubicBezTo>
                    <a:lnTo>
                      <a:pt x="429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37" name="Google Shape;3237;p85"/>
            <p:cNvGrpSpPr/>
            <p:nvPr/>
          </p:nvGrpSpPr>
          <p:grpSpPr>
            <a:xfrm>
              <a:off x="719996" y="3594937"/>
              <a:ext cx="764334" cy="764619"/>
              <a:chOff x="5512545" y="999244"/>
              <a:chExt cx="879556" cy="879884"/>
            </a:xfrm>
          </p:grpSpPr>
          <p:sp>
            <p:nvSpPr>
              <p:cNvPr id="3238" name="Google Shape;3238;p85"/>
              <p:cNvSpPr/>
              <p:nvPr/>
            </p:nvSpPr>
            <p:spPr>
              <a:xfrm>
                <a:off x="5520956" y="1008055"/>
                <a:ext cx="862699" cy="862662"/>
              </a:xfrm>
              <a:custGeom>
                <a:avLst/>
                <a:gdLst/>
                <a:ahLst/>
                <a:cxnLst/>
                <a:rect l="l" t="t" r="r" b="b"/>
                <a:pathLst>
                  <a:path w="23694" h="23693" extrusionOk="0">
                    <a:moveTo>
                      <a:pt x="11852" y="1"/>
                    </a:moveTo>
                    <a:cubicBezTo>
                      <a:pt x="5307" y="1"/>
                      <a:pt x="1" y="5296"/>
                      <a:pt x="1" y="11841"/>
                    </a:cubicBezTo>
                    <a:cubicBezTo>
                      <a:pt x="1" y="18387"/>
                      <a:pt x="5307" y="23693"/>
                      <a:pt x="11852" y="23693"/>
                    </a:cubicBezTo>
                    <a:cubicBezTo>
                      <a:pt x="18388" y="23693"/>
                      <a:pt x="23694" y="18387"/>
                      <a:pt x="23694" y="11841"/>
                    </a:cubicBezTo>
                    <a:cubicBezTo>
                      <a:pt x="23694" y="5296"/>
                      <a:pt x="18388" y="1"/>
                      <a:pt x="118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85"/>
              <p:cNvSpPr/>
              <p:nvPr/>
            </p:nvSpPr>
            <p:spPr>
              <a:xfrm>
                <a:off x="5512545" y="999244"/>
                <a:ext cx="879556" cy="879884"/>
              </a:xfrm>
              <a:custGeom>
                <a:avLst/>
                <a:gdLst/>
                <a:ahLst/>
                <a:cxnLst/>
                <a:rect l="l" t="t" r="r" b="b"/>
                <a:pathLst>
                  <a:path w="24157" h="24166" extrusionOk="0">
                    <a:moveTo>
                      <a:pt x="12083" y="474"/>
                    </a:moveTo>
                    <a:cubicBezTo>
                      <a:pt x="18482" y="474"/>
                      <a:pt x="23694" y="5685"/>
                      <a:pt x="23694" y="12083"/>
                    </a:cubicBezTo>
                    <a:cubicBezTo>
                      <a:pt x="23694" y="18492"/>
                      <a:pt x="18482" y="23694"/>
                      <a:pt x="12083" y="23694"/>
                    </a:cubicBezTo>
                    <a:cubicBezTo>
                      <a:pt x="5674" y="23694"/>
                      <a:pt x="463" y="18492"/>
                      <a:pt x="463" y="12083"/>
                    </a:cubicBezTo>
                    <a:cubicBezTo>
                      <a:pt x="463" y="5685"/>
                      <a:pt x="5674" y="474"/>
                      <a:pt x="12083" y="474"/>
                    </a:cubicBezTo>
                    <a:close/>
                    <a:moveTo>
                      <a:pt x="12083" y="0"/>
                    </a:moveTo>
                    <a:cubicBezTo>
                      <a:pt x="5422" y="0"/>
                      <a:pt x="1" y="5422"/>
                      <a:pt x="1" y="12083"/>
                    </a:cubicBezTo>
                    <a:cubicBezTo>
                      <a:pt x="1" y="18745"/>
                      <a:pt x="5422" y="24166"/>
                      <a:pt x="12083" y="24166"/>
                    </a:cubicBezTo>
                    <a:cubicBezTo>
                      <a:pt x="18745" y="24166"/>
                      <a:pt x="24156" y="18745"/>
                      <a:pt x="24156" y="12083"/>
                    </a:cubicBezTo>
                    <a:cubicBezTo>
                      <a:pt x="24156" y="5422"/>
                      <a:pt x="18745" y="0"/>
                      <a:pt x="120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85"/>
              <p:cNvSpPr/>
              <p:nvPr/>
            </p:nvSpPr>
            <p:spPr>
              <a:xfrm>
                <a:off x="5621955" y="1109054"/>
                <a:ext cx="660732" cy="660295"/>
              </a:xfrm>
              <a:custGeom>
                <a:avLst/>
                <a:gdLst/>
                <a:ahLst/>
                <a:cxnLst/>
                <a:rect l="l" t="t" r="r" b="b"/>
                <a:pathLst>
                  <a:path w="18147" h="18135" extrusionOk="0">
                    <a:moveTo>
                      <a:pt x="9078" y="0"/>
                    </a:moveTo>
                    <a:cubicBezTo>
                      <a:pt x="4067" y="0"/>
                      <a:pt x="1" y="4056"/>
                      <a:pt x="1" y="9067"/>
                    </a:cubicBezTo>
                    <a:cubicBezTo>
                      <a:pt x="1" y="14079"/>
                      <a:pt x="4067" y="18135"/>
                      <a:pt x="9078" y="18135"/>
                    </a:cubicBezTo>
                    <a:cubicBezTo>
                      <a:pt x="14080" y="18135"/>
                      <a:pt x="18146" y="14079"/>
                      <a:pt x="18146" y="9067"/>
                    </a:cubicBezTo>
                    <a:cubicBezTo>
                      <a:pt x="18146" y="4056"/>
                      <a:pt x="14080" y="0"/>
                      <a:pt x="90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85"/>
              <p:cNvSpPr/>
              <p:nvPr/>
            </p:nvSpPr>
            <p:spPr>
              <a:xfrm>
                <a:off x="5613545" y="1100243"/>
                <a:ext cx="677554" cy="677918"/>
              </a:xfrm>
              <a:custGeom>
                <a:avLst/>
                <a:gdLst/>
                <a:ahLst/>
                <a:cxnLst/>
                <a:rect l="l" t="t" r="r" b="b"/>
                <a:pathLst>
                  <a:path w="18609" h="18619" extrusionOk="0">
                    <a:moveTo>
                      <a:pt x="9309" y="473"/>
                    </a:moveTo>
                    <a:cubicBezTo>
                      <a:pt x="14174" y="473"/>
                      <a:pt x="18146" y="4434"/>
                      <a:pt x="18146" y="9309"/>
                    </a:cubicBezTo>
                    <a:cubicBezTo>
                      <a:pt x="18146" y="14184"/>
                      <a:pt x="14174" y="18146"/>
                      <a:pt x="9309" y="18146"/>
                    </a:cubicBezTo>
                    <a:cubicBezTo>
                      <a:pt x="4434" y="18146"/>
                      <a:pt x="474" y="14184"/>
                      <a:pt x="474" y="9309"/>
                    </a:cubicBezTo>
                    <a:cubicBezTo>
                      <a:pt x="474" y="4434"/>
                      <a:pt x="4434" y="473"/>
                      <a:pt x="9309" y="473"/>
                    </a:cubicBezTo>
                    <a:close/>
                    <a:moveTo>
                      <a:pt x="9309" y="0"/>
                    </a:moveTo>
                    <a:cubicBezTo>
                      <a:pt x="4172" y="0"/>
                      <a:pt x="0" y="4182"/>
                      <a:pt x="0" y="9309"/>
                    </a:cubicBezTo>
                    <a:cubicBezTo>
                      <a:pt x="0" y="14437"/>
                      <a:pt x="4172" y="18618"/>
                      <a:pt x="9309" y="18618"/>
                    </a:cubicBezTo>
                    <a:cubicBezTo>
                      <a:pt x="14437" y="18618"/>
                      <a:pt x="18608" y="14437"/>
                      <a:pt x="18608" y="9309"/>
                    </a:cubicBezTo>
                    <a:cubicBezTo>
                      <a:pt x="18608" y="4182"/>
                      <a:pt x="14437" y="0"/>
                      <a:pt x="93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85"/>
              <p:cNvSpPr/>
              <p:nvPr/>
            </p:nvSpPr>
            <p:spPr>
              <a:xfrm>
                <a:off x="5826248" y="1228403"/>
                <a:ext cx="252139" cy="421591"/>
              </a:xfrm>
              <a:custGeom>
                <a:avLst/>
                <a:gdLst/>
                <a:ahLst/>
                <a:cxnLst/>
                <a:rect l="l" t="t" r="r" b="b"/>
                <a:pathLst>
                  <a:path w="6925" h="11579" extrusionOk="0">
                    <a:moveTo>
                      <a:pt x="2774" y="0"/>
                    </a:moveTo>
                    <a:lnTo>
                      <a:pt x="2774" y="1713"/>
                    </a:lnTo>
                    <a:cubicBezTo>
                      <a:pt x="1377" y="1976"/>
                      <a:pt x="494" y="2826"/>
                      <a:pt x="494" y="4066"/>
                    </a:cubicBezTo>
                    <a:cubicBezTo>
                      <a:pt x="494" y="6924"/>
                      <a:pt x="4770" y="6073"/>
                      <a:pt x="4770" y="7502"/>
                    </a:cubicBezTo>
                    <a:cubicBezTo>
                      <a:pt x="4770" y="7965"/>
                      <a:pt x="4361" y="8206"/>
                      <a:pt x="3720" y="8206"/>
                    </a:cubicBezTo>
                    <a:cubicBezTo>
                      <a:pt x="2879" y="8206"/>
                      <a:pt x="1629" y="7722"/>
                      <a:pt x="799" y="6998"/>
                    </a:cubicBezTo>
                    <a:lnTo>
                      <a:pt x="0" y="8584"/>
                    </a:lnTo>
                    <a:cubicBezTo>
                      <a:pt x="736" y="9193"/>
                      <a:pt x="1734" y="9635"/>
                      <a:pt x="2774" y="9793"/>
                    </a:cubicBezTo>
                    <a:lnTo>
                      <a:pt x="2774" y="11579"/>
                    </a:lnTo>
                    <a:lnTo>
                      <a:pt x="4298" y="11579"/>
                    </a:lnTo>
                    <a:lnTo>
                      <a:pt x="4298" y="9835"/>
                    </a:lnTo>
                    <a:cubicBezTo>
                      <a:pt x="5811" y="9667"/>
                      <a:pt x="6925" y="8836"/>
                      <a:pt x="6925" y="7397"/>
                    </a:cubicBezTo>
                    <a:cubicBezTo>
                      <a:pt x="6925" y="4476"/>
                      <a:pt x="2659" y="5275"/>
                      <a:pt x="2659" y="3877"/>
                    </a:cubicBezTo>
                    <a:cubicBezTo>
                      <a:pt x="2659" y="3489"/>
                      <a:pt x="3016" y="3289"/>
                      <a:pt x="3541" y="3289"/>
                    </a:cubicBezTo>
                    <a:cubicBezTo>
                      <a:pt x="4203" y="3289"/>
                      <a:pt x="5275" y="3636"/>
                      <a:pt x="6126" y="4129"/>
                    </a:cubicBezTo>
                    <a:lnTo>
                      <a:pt x="6904" y="2532"/>
                    </a:lnTo>
                    <a:cubicBezTo>
                      <a:pt x="6210" y="2081"/>
                      <a:pt x="5264" y="1755"/>
                      <a:pt x="4298" y="1650"/>
                    </a:cubicBezTo>
                    <a:lnTo>
                      <a:pt x="429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8648357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46"/>
        <p:cNvGrpSpPr/>
        <p:nvPr/>
      </p:nvGrpSpPr>
      <p:grpSpPr>
        <a:xfrm>
          <a:off x="0" y="0"/>
          <a:ext cx="0" cy="0"/>
          <a:chOff x="0" y="0"/>
          <a:chExt cx="0" cy="0"/>
        </a:xfrm>
      </p:grpSpPr>
      <p:sp>
        <p:nvSpPr>
          <p:cNvPr id="3247" name="Google Shape;3247;p86"/>
          <p:cNvSpPr txBox="1">
            <a:spLocks noGrp="1"/>
          </p:cNvSpPr>
          <p:nvPr>
            <p:ph type="title"/>
          </p:nvPr>
        </p:nvSpPr>
        <p:spPr>
          <a:xfrm>
            <a:off x="720000" y="162528"/>
            <a:ext cx="7704000" cy="484243"/>
          </a:xfrm>
          <a:prstGeom prst="rect">
            <a:avLst/>
          </a:prstGeom>
        </p:spPr>
        <p:txBody>
          <a:bodyPr spcFirstLastPara="1" wrap="square" lIns="91425" tIns="91425" rIns="91425" bIns="91425" anchor="ctr" anchorCtr="0">
            <a:noAutofit/>
          </a:bodyPr>
          <a:lstStyle/>
          <a:p>
            <a:pPr lvl="0" algn="l">
              <a:spcAft>
                <a:spcPts val="1200"/>
              </a:spcAft>
            </a:pPr>
            <a:r>
              <a:rPr lang="en-US" sz="1200" b="1" dirty="0">
                <a:latin typeface="Montserrat"/>
                <a:ea typeface="Montserrat"/>
                <a:cs typeface="Montserrat"/>
                <a:sym typeface="Montserrat"/>
              </a:rPr>
              <a:t>Did the Social Development Bank (SDB) help promote and enhance the culture of innovation and entrepreneurship (e.g., productive families, small-to-medium enterprise (SME))?</a:t>
            </a:r>
          </a:p>
        </p:txBody>
      </p:sp>
      <p:pic>
        <p:nvPicPr>
          <p:cNvPr id="5" name="Picture 4">
            <a:extLst>
              <a:ext uri="{FF2B5EF4-FFF2-40B4-BE49-F238E27FC236}">
                <a16:creationId xmlns:a16="http://schemas.microsoft.com/office/drawing/2014/main" id="{DF68EFDE-8F59-2312-42F7-1FB6CE6EB721}"/>
              </a:ext>
            </a:extLst>
          </p:cNvPr>
          <p:cNvPicPr>
            <a:picLocks noChangeAspect="1"/>
          </p:cNvPicPr>
          <p:nvPr/>
        </p:nvPicPr>
        <p:blipFill>
          <a:blip r:embed="rId3"/>
          <a:stretch>
            <a:fillRect/>
          </a:stretch>
        </p:blipFill>
        <p:spPr>
          <a:xfrm>
            <a:off x="586650" y="1030695"/>
            <a:ext cx="4321254" cy="3082110"/>
          </a:xfrm>
          <a:prstGeom prst="rect">
            <a:avLst/>
          </a:prstGeom>
        </p:spPr>
      </p:pic>
      <p:graphicFrame>
        <p:nvGraphicFramePr>
          <p:cNvPr id="7" name="Table 7">
            <a:extLst>
              <a:ext uri="{FF2B5EF4-FFF2-40B4-BE49-F238E27FC236}">
                <a16:creationId xmlns:a16="http://schemas.microsoft.com/office/drawing/2014/main" id="{A58F2A31-B702-82FC-EE90-F763F9F954B3}"/>
              </a:ext>
            </a:extLst>
          </p:cNvPr>
          <p:cNvGraphicFramePr>
            <a:graphicFrameLocks noGrp="1"/>
          </p:cNvGraphicFramePr>
          <p:nvPr>
            <p:extLst>
              <p:ext uri="{D42A27DB-BD31-4B8C-83A1-F6EECF244321}">
                <p14:modId xmlns:p14="http://schemas.microsoft.com/office/powerpoint/2010/main" val="3008330823"/>
              </p:ext>
            </p:extLst>
          </p:nvPr>
        </p:nvGraphicFramePr>
        <p:xfrm>
          <a:off x="5721816" y="1315796"/>
          <a:ext cx="3107472" cy="1313972"/>
        </p:xfrm>
        <a:graphic>
          <a:graphicData uri="http://schemas.openxmlformats.org/drawingml/2006/table">
            <a:tbl>
              <a:tblPr firstRow="1" bandRow="1">
                <a:tableStyleId>{35758FB7-9AC5-4552-8A53-C91805E547FA}</a:tableStyleId>
              </a:tblPr>
              <a:tblGrid>
                <a:gridCol w="1553736">
                  <a:extLst>
                    <a:ext uri="{9D8B030D-6E8A-4147-A177-3AD203B41FA5}">
                      <a16:colId xmlns:a16="http://schemas.microsoft.com/office/drawing/2014/main" val="2699854765"/>
                    </a:ext>
                  </a:extLst>
                </a:gridCol>
                <a:gridCol w="1553736">
                  <a:extLst>
                    <a:ext uri="{9D8B030D-6E8A-4147-A177-3AD203B41FA5}">
                      <a16:colId xmlns:a16="http://schemas.microsoft.com/office/drawing/2014/main" val="2375184733"/>
                    </a:ext>
                  </a:extLst>
                </a:gridCol>
              </a:tblGrid>
              <a:tr h="181254">
                <a:tc>
                  <a:txBody>
                    <a:bodyPr/>
                    <a:lstStyle/>
                    <a:p>
                      <a:pPr algn="ctr"/>
                      <a:r>
                        <a:rPr lang="en-GB" sz="1050" dirty="0"/>
                        <a:t>Age Group</a:t>
                      </a:r>
                    </a:p>
                  </a:txBody>
                  <a:tcPr/>
                </a:tc>
                <a:tc>
                  <a:txBody>
                    <a:bodyPr/>
                    <a:lstStyle/>
                    <a:p>
                      <a:pPr algn="ctr"/>
                      <a:r>
                        <a:rPr lang="en-GB" sz="1050" dirty="0"/>
                        <a:t>Count</a:t>
                      </a:r>
                    </a:p>
                  </a:txBody>
                  <a:tcPr/>
                </a:tc>
                <a:extLst>
                  <a:ext uri="{0D108BD9-81ED-4DB2-BD59-A6C34878D82A}">
                    <a16:rowId xmlns:a16="http://schemas.microsoft.com/office/drawing/2014/main" val="3950715875"/>
                  </a:ext>
                </a:extLst>
              </a:tr>
              <a:tr h="181254">
                <a:tc>
                  <a:txBody>
                    <a:bodyPr/>
                    <a:lstStyle/>
                    <a:p>
                      <a:pPr algn="ctr"/>
                      <a:r>
                        <a:rPr lang="en-GB" sz="1050" dirty="0">
                          <a:solidFill>
                            <a:schemeClr val="dk1"/>
                          </a:solidFill>
                          <a:latin typeface="Montserrat"/>
                          <a:sym typeface="Titillium Web"/>
                        </a:rPr>
                        <a:t>Youth</a:t>
                      </a:r>
                      <a:endParaRPr lang="en-GB" sz="1050" dirty="0"/>
                    </a:p>
                  </a:txBody>
                  <a:tcPr/>
                </a:tc>
                <a:tc>
                  <a:txBody>
                    <a:bodyPr/>
                    <a:lstStyle/>
                    <a:p>
                      <a:pPr algn="ctr"/>
                      <a:r>
                        <a:rPr lang="en-GB" sz="1050" dirty="0">
                          <a:solidFill>
                            <a:schemeClr val="dk1"/>
                          </a:solidFill>
                          <a:latin typeface="Montserrat"/>
                          <a:sym typeface="Titillium Web"/>
                        </a:rPr>
                        <a:t>2248</a:t>
                      </a:r>
                      <a:endParaRPr lang="en-GB" sz="1050" dirty="0"/>
                    </a:p>
                  </a:txBody>
                  <a:tcPr/>
                </a:tc>
                <a:extLst>
                  <a:ext uri="{0D108BD9-81ED-4DB2-BD59-A6C34878D82A}">
                    <a16:rowId xmlns:a16="http://schemas.microsoft.com/office/drawing/2014/main" val="1873387778"/>
                  </a:ext>
                </a:extLst>
              </a:tr>
              <a:tr h="181254">
                <a:tc>
                  <a:txBody>
                    <a:bodyPr/>
                    <a:lstStyle/>
                    <a:p>
                      <a:pPr algn="ctr"/>
                      <a:r>
                        <a:rPr lang="en-GB" sz="1050" dirty="0">
                          <a:solidFill>
                            <a:schemeClr val="dk1"/>
                          </a:solidFill>
                          <a:latin typeface="Montserrat"/>
                          <a:sym typeface="Titillium Web"/>
                        </a:rPr>
                        <a:t>Adults</a:t>
                      </a:r>
                      <a:endParaRPr lang="en-GB" sz="1050" dirty="0"/>
                    </a:p>
                  </a:txBody>
                  <a:tcPr/>
                </a:tc>
                <a:tc>
                  <a:txBody>
                    <a:bodyPr/>
                    <a:lstStyle/>
                    <a:p>
                      <a:pPr algn="ctr"/>
                      <a:r>
                        <a:rPr lang="en-GB" sz="1050" dirty="0">
                          <a:solidFill>
                            <a:schemeClr val="dk1"/>
                          </a:solidFill>
                          <a:latin typeface="Montserrat"/>
                          <a:sym typeface="Titillium Web"/>
                        </a:rPr>
                        <a:t>1546</a:t>
                      </a:r>
                      <a:endParaRPr lang="en-GB" sz="1050" dirty="0"/>
                    </a:p>
                  </a:txBody>
                  <a:tcPr/>
                </a:tc>
                <a:extLst>
                  <a:ext uri="{0D108BD9-81ED-4DB2-BD59-A6C34878D82A}">
                    <a16:rowId xmlns:a16="http://schemas.microsoft.com/office/drawing/2014/main" val="2953633925"/>
                  </a:ext>
                </a:extLst>
              </a:tr>
              <a:tr h="308132">
                <a:tc>
                  <a:txBody>
                    <a:bodyPr/>
                    <a:lstStyle/>
                    <a:p>
                      <a:pPr algn="ctr"/>
                      <a:r>
                        <a:rPr lang="en-GB" sz="1050" dirty="0">
                          <a:solidFill>
                            <a:schemeClr val="dk1"/>
                          </a:solidFill>
                          <a:latin typeface="Montserrat"/>
                          <a:sym typeface="Titillium Web"/>
                        </a:rPr>
                        <a:t>Middle age Adults</a:t>
                      </a:r>
                      <a:endParaRPr lang="en-GB" sz="1050" dirty="0"/>
                    </a:p>
                  </a:txBody>
                  <a:tcPr/>
                </a:tc>
                <a:tc>
                  <a:txBody>
                    <a:bodyPr/>
                    <a:lstStyle/>
                    <a:p>
                      <a:pPr algn="ctr"/>
                      <a:r>
                        <a:rPr lang="en-GB" sz="1050" dirty="0">
                          <a:solidFill>
                            <a:schemeClr val="dk1"/>
                          </a:solidFill>
                          <a:latin typeface="Montserrat"/>
                          <a:sym typeface="Titillium Web"/>
                        </a:rPr>
                        <a:t>659</a:t>
                      </a:r>
                      <a:endParaRPr lang="en-GB" sz="1050" dirty="0"/>
                    </a:p>
                  </a:txBody>
                  <a:tcPr/>
                </a:tc>
                <a:extLst>
                  <a:ext uri="{0D108BD9-81ED-4DB2-BD59-A6C34878D82A}">
                    <a16:rowId xmlns:a16="http://schemas.microsoft.com/office/drawing/2014/main" val="2825452743"/>
                  </a:ext>
                </a:extLst>
              </a:tr>
              <a:tr h="181254">
                <a:tc>
                  <a:txBody>
                    <a:bodyPr/>
                    <a:lstStyle/>
                    <a:p>
                      <a:pPr algn="ctr"/>
                      <a:r>
                        <a:rPr lang="en-GB" sz="1050" dirty="0">
                          <a:solidFill>
                            <a:schemeClr val="dk1"/>
                          </a:solidFill>
                          <a:latin typeface="Montserrat"/>
                          <a:sym typeface="Titillium Web"/>
                        </a:rPr>
                        <a:t>Seniors</a:t>
                      </a:r>
                      <a:endParaRPr lang="en-GB" sz="1050" dirty="0"/>
                    </a:p>
                  </a:txBody>
                  <a:tcPr/>
                </a:tc>
                <a:tc>
                  <a:txBody>
                    <a:bodyPr/>
                    <a:lstStyle/>
                    <a:p>
                      <a:pPr algn="ctr"/>
                      <a:r>
                        <a:rPr lang="en-GB" sz="1050" dirty="0">
                          <a:solidFill>
                            <a:schemeClr val="dk1"/>
                          </a:solidFill>
                          <a:latin typeface="Montserrat"/>
                          <a:sym typeface="Titillium Web"/>
                        </a:rPr>
                        <a:t>26</a:t>
                      </a:r>
                      <a:endParaRPr lang="en-GB" sz="1050" dirty="0"/>
                    </a:p>
                  </a:txBody>
                  <a:tcPr/>
                </a:tc>
                <a:extLst>
                  <a:ext uri="{0D108BD9-81ED-4DB2-BD59-A6C34878D82A}">
                    <a16:rowId xmlns:a16="http://schemas.microsoft.com/office/drawing/2014/main" val="1574889875"/>
                  </a:ext>
                </a:extLst>
              </a:tr>
            </a:tbl>
          </a:graphicData>
        </a:graphic>
      </p:graphicFrame>
      <p:sp>
        <p:nvSpPr>
          <p:cNvPr id="8" name="TextBox 7">
            <a:extLst>
              <a:ext uri="{FF2B5EF4-FFF2-40B4-BE49-F238E27FC236}">
                <a16:creationId xmlns:a16="http://schemas.microsoft.com/office/drawing/2014/main" id="{AEFE6D6C-B4C2-268F-32D4-9286EB555122}"/>
              </a:ext>
            </a:extLst>
          </p:cNvPr>
          <p:cNvSpPr txBox="1"/>
          <p:nvPr/>
        </p:nvSpPr>
        <p:spPr>
          <a:xfrm>
            <a:off x="5653795" y="2879693"/>
            <a:ext cx="3175493" cy="1323439"/>
          </a:xfrm>
          <a:prstGeom prst="rect">
            <a:avLst/>
          </a:prstGeom>
          <a:solidFill>
            <a:schemeClr val="bg1"/>
          </a:solidFill>
        </p:spPr>
        <p:txBody>
          <a:bodyPr wrap="square" rtlCol="0">
            <a:spAutoFit/>
          </a:bodyPr>
          <a:lstStyle/>
          <a:p>
            <a:pPr marL="171450" indent="-171450">
              <a:spcAft>
                <a:spcPts val="1200"/>
              </a:spcAft>
              <a:buClr>
                <a:schemeClr val="dk1"/>
              </a:buClr>
              <a:buSzPts val="3000"/>
              <a:buFont typeface="Arial" panose="020B0604020202020204" pitchFamily="34" charset="0"/>
              <a:buChar char="•"/>
            </a:pPr>
            <a:r>
              <a:rPr lang="en-GB" sz="1200" dirty="0">
                <a:solidFill>
                  <a:schemeClr val="dk1"/>
                </a:solidFill>
                <a:latin typeface="Montserrat"/>
                <a:sym typeface="Titillium Web"/>
              </a:rPr>
              <a:t>Percentage of entrepreneurship loans: </a:t>
            </a:r>
            <a:r>
              <a:rPr lang="ar-SA" sz="1200" dirty="0">
                <a:solidFill>
                  <a:schemeClr val="dk1"/>
                </a:solidFill>
                <a:latin typeface="Montserrat"/>
                <a:sym typeface="Titillium Web"/>
              </a:rPr>
              <a:t> %8.42</a:t>
            </a:r>
            <a:endParaRPr lang="en-GB" sz="1200" dirty="0">
              <a:solidFill>
                <a:schemeClr val="dk1"/>
              </a:solidFill>
              <a:latin typeface="Montserrat"/>
              <a:sym typeface="Titillium Web"/>
            </a:endParaRPr>
          </a:p>
          <a:p>
            <a:pPr marL="171450" indent="-171450">
              <a:spcAft>
                <a:spcPts val="1200"/>
              </a:spcAft>
              <a:buClr>
                <a:schemeClr val="dk1"/>
              </a:buClr>
              <a:buSzPts val="3000"/>
              <a:buFont typeface="Arial" panose="020B0604020202020204" pitchFamily="34" charset="0"/>
              <a:buChar char="•"/>
            </a:pPr>
            <a:r>
              <a:rPr lang="en-GB" sz="1200" dirty="0">
                <a:solidFill>
                  <a:schemeClr val="dk1"/>
                </a:solidFill>
                <a:latin typeface="Montserrat"/>
                <a:sym typeface="Titillium Web"/>
              </a:rPr>
              <a:t>Youth and Adult make the majority of entrepreneurship loans </a:t>
            </a:r>
          </a:p>
          <a:p>
            <a:pPr marL="171450" indent="-171450">
              <a:spcAft>
                <a:spcPts val="1200"/>
              </a:spcAft>
              <a:buClr>
                <a:schemeClr val="dk1"/>
              </a:buClr>
              <a:buSzPts val="3000"/>
              <a:buFont typeface="Arial" panose="020B0604020202020204" pitchFamily="34" charset="0"/>
              <a:buChar char="•"/>
            </a:pPr>
            <a:endParaRPr lang="en-GB" sz="1200" b="1" dirty="0">
              <a:solidFill>
                <a:schemeClr val="dk1"/>
              </a:solidFill>
              <a:latin typeface="Montserrat"/>
              <a:sym typeface="Titillium Web"/>
            </a:endParaRPr>
          </a:p>
        </p:txBody>
      </p:sp>
    </p:spTree>
    <p:extLst>
      <p:ext uri="{BB962C8B-B14F-4D97-AF65-F5344CB8AC3E}">
        <p14:creationId xmlns:p14="http://schemas.microsoft.com/office/powerpoint/2010/main" val="28851578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64"/>
        <p:cNvGrpSpPr/>
        <p:nvPr/>
      </p:nvGrpSpPr>
      <p:grpSpPr>
        <a:xfrm>
          <a:off x="0" y="0"/>
          <a:ext cx="0" cy="0"/>
          <a:chOff x="0" y="0"/>
          <a:chExt cx="0" cy="0"/>
        </a:xfrm>
      </p:grpSpPr>
      <p:graphicFrame>
        <p:nvGraphicFramePr>
          <p:cNvPr id="131" name="Table 7">
            <a:extLst>
              <a:ext uri="{FF2B5EF4-FFF2-40B4-BE49-F238E27FC236}">
                <a16:creationId xmlns:a16="http://schemas.microsoft.com/office/drawing/2014/main" id="{D6996173-ABCE-1172-21B4-277E845FD460}"/>
              </a:ext>
            </a:extLst>
          </p:cNvPr>
          <p:cNvGraphicFramePr>
            <a:graphicFrameLocks noGrp="1"/>
          </p:cNvGraphicFramePr>
          <p:nvPr>
            <p:extLst>
              <p:ext uri="{D42A27DB-BD31-4B8C-83A1-F6EECF244321}">
                <p14:modId xmlns:p14="http://schemas.microsoft.com/office/powerpoint/2010/main" val="2292833111"/>
              </p:ext>
            </p:extLst>
          </p:nvPr>
        </p:nvGraphicFramePr>
        <p:xfrm>
          <a:off x="4920106" y="1140780"/>
          <a:ext cx="3107472" cy="1313972"/>
        </p:xfrm>
        <a:graphic>
          <a:graphicData uri="http://schemas.openxmlformats.org/drawingml/2006/table">
            <a:tbl>
              <a:tblPr firstRow="1" bandRow="1">
                <a:tableStyleId>{35758FB7-9AC5-4552-8A53-C91805E547FA}</a:tableStyleId>
              </a:tblPr>
              <a:tblGrid>
                <a:gridCol w="1553736">
                  <a:extLst>
                    <a:ext uri="{9D8B030D-6E8A-4147-A177-3AD203B41FA5}">
                      <a16:colId xmlns:a16="http://schemas.microsoft.com/office/drawing/2014/main" val="2699854765"/>
                    </a:ext>
                  </a:extLst>
                </a:gridCol>
                <a:gridCol w="1553736">
                  <a:extLst>
                    <a:ext uri="{9D8B030D-6E8A-4147-A177-3AD203B41FA5}">
                      <a16:colId xmlns:a16="http://schemas.microsoft.com/office/drawing/2014/main" val="2375184733"/>
                    </a:ext>
                  </a:extLst>
                </a:gridCol>
              </a:tblGrid>
              <a:tr h="181254">
                <a:tc>
                  <a:txBody>
                    <a:bodyPr/>
                    <a:lstStyle/>
                    <a:p>
                      <a:pPr algn="ctr"/>
                      <a:r>
                        <a:rPr lang="en-GB" sz="1050" dirty="0"/>
                        <a:t>Income Group</a:t>
                      </a:r>
                    </a:p>
                  </a:txBody>
                  <a:tcPr/>
                </a:tc>
                <a:tc>
                  <a:txBody>
                    <a:bodyPr/>
                    <a:lstStyle/>
                    <a:p>
                      <a:pPr algn="ctr"/>
                      <a:r>
                        <a:rPr lang="en-GB" sz="1050" dirty="0"/>
                        <a:t>Count</a:t>
                      </a:r>
                    </a:p>
                  </a:txBody>
                  <a:tcPr/>
                </a:tc>
                <a:extLst>
                  <a:ext uri="{0D108BD9-81ED-4DB2-BD59-A6C34878D82A}">
                    <a16:rowId xmlns:a16="http://schemas.microsoft.com/office/drawing/2014/main" val="3950715875"/>
                  </a:ext>
                </a:extLst>
              </a:tr>
              <a:tr h="181254">
                <a:tc>
                  <a:txBody>
                    <a:bodyPr/>
                    <a:lstStyle/>
                    <a:p>
                      <a:pPr algn="ctr"/>
                      <a:r>
                        <a:rPr lang="en-GB" sz="1050" dirty="0">
                          <a:solidFill>
                            <a:schemeClr val="dk1"/>
                          </a:solidFill>
                          <a:latin typeface="Montserrat"/>
                          <a:sym typeface="Titillium Web"/>
                        </a:rPr>
                        <a:t>Very low</a:t>
                      </a:r>
                      <a:endParaRPr lang="en-GB" sz="1050" dirty="0"/>
                    </a:p>
                  </a:txBody>
                  <a:tcPr/>
                </a:tc>
                <a:tc>
                  <a:txBody>
                    <a:bodyPr/>
                    <a:lstStyle/>
                    <a:p>
                      <a:pPr algn="ctr"/>
                      <a:r>
                        <a:rPr lang="en-GB" sz="1050" dirty="0">
                          <a:solidFill>
                            <a:schemeClr val="dk1"/>
                          </a:solidFill>
                          <a:latin typeface="Montserrat"/>
                          <a:sym typeface="Titillium Web"/>
                        </a:rPr>
                        <a:t>3876</a:t>
                      </a:r>
                      <a:endParaRPr lang="en-GB" sz="1050" dirty="0"/>
                    </a:p>
                  </a:txBody>
                  <a:tcPr/>
                </a:tc>
                <a:extLst>
                  <a:ext uri="{0D108BD9-81ED-4DB2-BD59-A6C34878D82A}">
                    <a16:rowId xmlns:a16="http://schemas.microsoft.com/office/drawing/2014/main" val="1873387778"/>
                  </a:ext>
                </a:extLst>
              </a:tr>
              <a:tr h="181254">
                <a:tc>
                  <a:txBody>
                    <a:bodyPr/>
                    <a:lstStyle/>
                    <a:p>
                      <a:pPr algn="ctr"/>
                      <a:r>
                        <a:rPr lang="en-GB" sz="1050" dirty="0">
                          <a:solidFill>
                            <a:schemeClr val="dk1"/>
                          </a:solidFill>
                          <a:latin typeface="Montserrat"/>
                          <a:sym typeface="Titillium Web"/>
                        </a:rPr>
                        <a:t>Low</a:t>
                      </a:r>
                      <a:endParaRPr lang="en-GB" sz="1050" dirty="0"/>
                    </a:p>
                  </a:txBody>
                  <a:tcPr/>
                </a:tc>
                <a:tc>
                  <a:txBody>
                    <a:bodyPr/>
                    <a:lstStyle/>
                    <a:p>
                      <a:pPr algn="ctr"/>
                      <a:r>
                        <a:rPr lang="en-GB" sz="1050" dirty="0">
                          <a:solidFill>
                            <a:schemeClr val="dk1"/>
                          </a:solidFill>
                          <a:latin typeface="Montserrat"/>
                          <a:sym typeface="Titillium Web"/>
                        </a:rPr>
                        <a:t>42</a:t>
                      </a:r>
                      <a:endParaRPr lang="en-GB" sz="1050" dirty="0"/>
                    </a:p>
                  </a:txBody>
                  <a:tcPr/>
                </a:tc>
                <a:extLst>
                  <a:ext uri="{0D108BD9-81ED-4DB2-BD59-A6C34878D82A}">
                    <a16:rowId xmlns:a16="http://schemas.microsoft.com/office/drawing/2014/main" val="2953633925"/>
                  </a:ext>
                </a:extLst>
              </a:tr>
              <a:tr h="308132">
                <a:tc>
                  <a:txBody>
                    <a:bodyPr/>
                    <a:lstStyle/>
                    <a:p>
                      <a:pPr algn="ctr"/>
                      <a:r>
                        <a:rPr lang="en-GB" sz="1050" dirty="0">
                          <a:solidFill>
                            <a:schemeClr val="dk1"/>
                          </a:solidFill>
                          <a:latin typeface="Montserrat"/>
                          <a:sym typeface="Titillium Web"/>
                        </a:rPr>
                        <a:t>Middle</a:t>
                      </a:r>
                      <a:endParaRPr lang="en-GB" sz="1050" dirty="0"/>
                    </a:p>
                  </a:txBody>
                  <a:tcPr/>
                </a:tc>
                <a:tc>
                  <a:txBody>
                    <a:bodyPr/>
                    <a:lstStyle/>
                    <a:p>
                      <a:pPr algn="ctr"/>
                      <a:r>
                        <a:rPr lang="en-GB" sz="1050" dirty="0">
                          <a:solidFill>
                            <a:schemeClr val="dk1"/>
                          </a:solidFill>
                          <a:latin typeface="Montserrat"/>
                          <a:sym typeface="Titillium Web"/>
                        </a:rPr>
                        <a:t>16</a:t>
                      </a:r>
                      <a:endParaRPr lang="en-GB" sz="1050" dirty="0"/>
                    </a:p>
                  </a:txBody>
                  <a:tcPr/>
                </a:tc>
                <a:extLst>
                  <a:ext uri="{0D108BD9-81ED-4DB2-BD59-A6C34878D82A}">
                    <a16:rowId xmlns:a16="http://schemas.microsoft.com/office/drawing/2014/main" val="2825452743"/>
                  </a:ext>
                </a:extLst>
              </a:tr>
              <a:tr h="181254">
                <a:tc>
                  <a:txBody>
                    <a:bodyPr/>
                    <a:lstStyle/>
                    <a:p>
                      <a:pPr algn="ctr"/>
                      <a:r>
                        <a:rPr lang="en-GB" sz="1050" dirty="0">
                          <a:solidFill>
                            <a:schemeClr val="dk1"/>
                          </a:solidFill>
                          <a:latin typeface="Montserrat"/>
                          <a:sym typeface="Titillium Web"/>
                        </a:rPr>
                        <a:t>High</a:t>
                      </a:r>
                      <a:endParaRPr lang="en-GB" sz="1050" dirty="0"/>
                    </a:p>
                  </a:txBody>
                  <a:tcPr/>
                </a:tc>
                <a:tc>
                  <a:txBody>
                    <a:bodyPr/>
                    <a:lstStyle/>
                    <a:p>
                      <a:pPr algn="ctr"/>
                      <a:r>
                        <a:rPr lang="en-GB" sz="1050" dirty="0">
                          <a:solidFill>
                            <a:schemeClr val="dk1"/>
                          </a:solidFill>
                          <a:latin typeface="Montserrat"/>
                          <a:sym typeface="Titillium Web"/>
                        </a:rPr>
                        <a:t>97</a:t>
                      </a:r>
                      <a:endParaRPr lang="en-GB" sz="1050" dirty="0"/>
                    </a:p>
                  </a:txBody>
                  <a:tcPr/>
                </a:tc>
                <a:extLst>
                  <a:ext uri="{0D108BD9-81ED-4DB2-BD59-A6C34878D82A}">
                    <a16:rowId xmlns:a16="http://schemas.microsoft.com/office/drawing/2014/main" val="1574889875"/>
                  </a:ext>
                </a:extLst>
              </a:tr>
            </a:tbl>
          </a:graphicData>
        </a:graphic>
      </p:graphicFrame>
      <p:sp>
        <p:nvSpPr>
          <p:cNvPr id="132" name="TextBox 131">
            <a:extLst>
              <a:ext uri="{FF2B5EF4-FFF2-40B4-BE49-F238E27FC236}">
                <a16:creationId xmlns:a16="http://schemas.microsoft.com/office/drawing/2014/main" id="{9BDC8D2B-631A-D547-F578-DC18B0145A02}"/>
              </a:ext>
            </a:extLst>
          </p:cNvPr>
          <p:cNvSpPr txBox="1"/>
          <p:nvPr/>
        </p:nvSpPr>
        <p:spPr>
          <a:xfrm>
            <a:off x="4850761" y="3149443"/>
            <a:ext cx="3618358" cy="461665"/>
          </a:xfrm>
          <a:prstGeom prst="rect">
            <a:avLst/>
          </a:prstGeom>
          <a:solidFill>
            <a:schemeClr val="bg1"/>
          </a:solidFill>
        </p:spPr>
        <p:txBody>
          <a:bodyPr wrap="square" rtlCol="0">
            <a:spAutoFit/>
          </a:bodyPr>
          <a:lstStyle/>
          <a:p>
            <a:pPr marL="171450" indent="-171450">
              <a:spcAft>
                <a:spcPts val="1200"/>
              </a:spcAft>
              <a:buClr>
                <a:schemeClr val="dk1"/>
              </a:buClr>
              <a:buSzPts val="3000"/>
              <a:buFont typeface="Arial" panose="020B0604020202020204" pitchFamily="34" charset="0"/>
              <a:buChar char="•"/>
            </a:pPr>
            <a:r>
              <a:rPr lang="en-GB" sz="1200" dirty="0">
                <a:solidFill>
                  <a:schemeClr val="dk1"/>
                </a:solidFill>
                <a:latin typeface="Montserrat"/>
                <a:sym typeface="Titillium Web"/>
              </a:rPr>
              <a:t>Most SME loan applicants were from the low income group</a:t>
            </a:r>
          </a:p>
        </p:txBody>
      </p:sp>
      <p:sp>
        <p:nvSpPr>
          <p:cNvPr id="6" name="TextBox 5">
            <a:extLst>
              <a:ext uri="{FF2B5EF4-FFF2-40B4-BE49-F238E27FC236}">
                <a16:creationId xmlns:a16="http://schemas.microsoft.com/office/drawing/2014/main" id="{2D469021-2060-CFE5-291E-5A53F0CA79A8}"/>
              </a:ext>
            </a:extLst>
          </p:cNvPr>
          <p:cNvSpPr txBox="1"/>
          <p:nvPr/>
        </p:nvSpPr>
        <p:spPr>
          <a:xfrm>
            <a:off x="674881" y="3149443"/>
            <a:ext cx="3618358" cy="461665"/>
          </a:xfrm>
          <a:prstGeom prst="rect">
            <a:avLst/>
          </a:prstGeom>
          <a:solidFill>
            <a:schemeClr val="bg1"/>
          </a:solidFill>
        </p:spPr>
        <p:txBody>
          <a:bodyPr wrap="square" rtlCol="0">
            <a:spAutoFit/>
          </a:bodyPr>
          <a:lstStyle/>
          <a:p>
            <a:pPr marL="171450" indent="-171450">
              <a:spcAft>
                <a:spcPts val="1200"/>
              </a:spcAft>
              <a:buClr>
                <a:schemeClr val="dk1"/>
              </a:buClr>
              <a:buSzPts val="3000"/>
              <a:buFont typeface="Arial" panose="020B0604020202020204" pitchFamily="34" charset="0"/>
              <a:buChar char="•"/>
            </a:pPr>
            <a:r>
              <a:rPr lang="en-GB" sz="1200" dirty="0">
                <a:solidFill>
                  <a:schemeClr val="dk1"/>
                </a:solidFill>
                <a:latin typeface="Montserrat"/>
                <a:sym typeface="Titillium Web"/>
              </a:rPr>
              <a:t>Riyadh is a hotspot for start-up companies with other smaller cities</a:t>
            </a:r>
          </a:p>
        </p:txBody>
      </p:sp>
      <p:pic>
        <p:nvPicPr>
          <p:cNvPr id="3" name="Picture 2" descr="Graphical user interface, chart, bar chart&#10;&#10;Description automatically generated">
            <a:extLst>
              <a:ext uri="{FF2B5EF4-FFF2-40B4-BE49-F238E27FC236}">
                <a16:creationId xmlns:a16="http://schemas.microsoft.com/office/drawing/2014/main" id="{9DC5B77C-A6E9-7497-F94B-646EB1F8EF34}"/>
              </a:ext>
            </a:extLst>
          </p:cNvPr>
          <p:cNvPicPr>
            <a:picLocks noChangeAspect="1"/>
          </p:cNvPicPr>
          <p:nvPr/>
        </p:nvPicPr>
        <p:blipFill>
          <a:blip r:embed="rId3"/>
          <a:stretch>
            <a:fillRect/>
          </a:stretch>
        </p:blipFill>
        <p:spPr>
          <a:xfrm>
            <a:off x="674881" y="545118"/>
            <a:ext cx="3820919" cy="2313510"/>
          </a:xfrm>
          <a:prstGeom prst="rect">
            <a:avLst/>
          </a:prstGeom>
        </p:spPr>
      </p:pic>
    </p:spTree>
    <p:extLst>
      <p:ext uri="{BB962C8B-B14F-4D97-AF65-F5344CB8AC3E}">
        <p14:creationId xmlns:p14="http://schemas.microsoft.com/office/powerpoint/2010/main" val="14838736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64"/>
        <p:cNvGrpSpPr/>
        <p:nvPr/>
      </p:nvGrpSpPr>
      <p:grpSpPr>
        <a:xfrm>
          <a:off x="0" y="0"/>
          <a:ext cx="0" cy="0"/>
          <a:chOff x="0" y="0"/>
          <a:chExt cx="0" cy="0"/>
        </a:xfrm>
      </p:grpSpPr>
      <p:sp>
        <p:nvSpPr>
          <p:cNvPr id="114" name="Google Shape;3247;p86">
            <a:extLst>
              <a:ext uri="{FF2B5EF4-FFF2-40B4-BE49-F238E27FC236}">
                <a16:creationId xmlns:a16="http://schemas.microsoft.com/office/drawing/2014/main" id="{EB92BBF7-8F20-7E21-2661-DCE5143F5897}"/>
              </a:ext>
            </a:extLst>
          </p:cNvPr>
          <p:cNvSpPr txBox="1">
            <a:spLocks noGrp="1"/>
          </p:cNvSpPr>
          <p:nvPr>
            <p:ph type="title"/>
          </p:nvPr>
        </p:nvSpPr>
        <p:spPr>
          <a:xfrm>
            <a:off x="720000" y="162528"/>
            <a:ext cx="7704000" cy="387599"/>
          </a:xfrm>
          <a:prstGeom prst="rect">
            <a:avLst/>
          </a:prstGeom>
        </p:spPr>
        <p:txBody>
          <a:bodyPr spcFirstLastPara="1" wrap="square" lIns="91425" tIns="91425" rIns="91425" bIns="91425" anchor="ctr" anchorCtr="0">
            <a:noAutofit/>
          </a:bodyPr>
          <a:lstStyle/>
          <a:p>
            <a:pPr lvl="0" algn="l">
              <a:spcAft>
                <a:spcPts val="1200"/>
              </a:spcAft>
            </a:pPr>
            <a:br>
              <a:rPr lang="en-GB" sz="1200" b="1" dirty="0">
                <a:latin typeface="Montserrat"/>
                <a:ea typeface="Montserrat"/>
                <a:cs typeface="Montserrat"/>
                <a:sym typeface="Montserrat"/>
              </a:rPr>
            </a:br>
            <a:r>
              <a:rPr lang="en-GB" sz="1200" b="1" dirty="0">
                <a:latin typeface="Montserrat"/>
                <a:ea typeface="Montserrat"/>
                <a:cs typeface="Montserrat"/>
                <a:sym typeface="Montserrat"/>
              </a:rPr>
              <a:t>What are the demands of women from the SDB, and the contribution of women to economy?</a:t>
            </a:r>
            <a:br>
              <a:rPr lang="en-GB" sz="1200" b="1" dirty="0">
                <a:latin typeface="Montserrat"/>
                <a:ea typeface="Montserrat"/>
                <a:cs typeface="Montserrat"/>
                <a:sym typeface="Montserrat"/>
              </a:rPr>
            </a:br>
            <a:endParaRPr lang="en-GB" sz="1200" b="1" dirty="0">
              <a:latin typeface="Montserrat"/>
              <a:ea typeface="Montserrat"/>
              <a:cs typeface="Montserrat"/>
              <a:sym typeface="Montserrat"/>
            </a:endParaRPr>
          </a:p>
        </p:txBody>
      </p:sp>
      <p:pic>
        <p:nvPicPr>
          <p:cNvPr id="7" name="Picture 6">
            <a:extLst>
              <a:ext uri="{FF2B5EF4-FFF2-40B4-BE49-F238E27FC236}">
                <a16:creationId xmlns:a16="http://schemas.microsoft.com/office/drawing/2014/main" id="{79A649DE-65E1-2D30-2C24-B9651890013E}"/>
              </a:ext>
            </a:extLst>
          </p:cNvPr>
          <p:cNvPicPr>
            <a:picLocks noChangeAspect="1"/>
          </p:cNvPicPr>
          <p:nvPr/>
        </p:nvPicPr>
        <p:blipFill>
          <a:blip r:embed="rId3"/>
          <a:stretch>
            <a:fillRect/>
          </a:stretch>
        </p:blipFill>
        <p:spPr>
          <a:xfrm>
            <a:off x="4682256" y="880283"/>
            <a:ext cx="3741744" cy="2446232"/>
          </a:xfrm>
          <a:prstGeom prst="rect">
            <a:avLst/>
          </a:prstGeom>
        </p:spPr>
      </p:pic>
      <p:pic>
        <p:nvPicPr>
          <p:cNvPr id="9" name="Picture 8">
            <a:extLst>
              <a:ext uri="{FF2B5EF4-FFF2-40B4-BE49-F238E27FC236}">
                <a16:creationId xmlns:a16="http://schemas.microsoft.com/office/drawing/2014/main" id="{98729E29-73D6-3F8F-A0C2-59C712275FE6}"/>
              </a:ext>
            </a:extLst>
          </p:cNvPr>
          <p:cNvPicPr>
            <a:picLocks noChangeAspect="1"/>
          </p:cNvPicPr>
          <p:nvPr/>
        </p:nvPicPr>
        <p:blipFill>
          <a:blip r:embed="rId4"/>
          <a:stretch>
            <a:fillRect/>
          </a:stretch>
        </p:blipFill>
        <p:spPr>
          <a:xfrm>
            <a:off x="485912" y="1042028"/>
            <a:ext cx="3975833" cy="2214128"/>
          </a:xfrm>
          <a:prstGeom prst="rect">
            <a:avLst/>
          </a:prstGeom>
        </p:spPr>
      </p:pic>
      <p:sp>
        <p:nvSpPr>
          <p:cNvPr id="119" name="TextBox 118">
            <a:extLst>
              <a:ext uri="{FF2B5EF4-FFF2-40B4-BE49-F238E27FC236}">
                <a16:creationId xmlns:a16="http://schemas.microsoft.com/office/drawing/2014/main" id="{E20DB813-6F79-AD8B-22BD-B7DCFBD8869D}"/>
              </a:ext>
            </a:extLst>
          </p:cNvPr>
          <p:cNvSpPr txBox="1"/>
          <p:nvPr/>
        </p:nvSpPr>
        <p:spPr>
          <a:xfrm>
            <a:off x="678193" y="3345734"/>
            <a:ext cx="3175493" cy="1169551"/>
          </a:xfrm>
          <a:prstGeom prst="rect">
            <a:avLst/>
          </a:prstGeom>
          <a:solidFill>
            <a:schemeClr val="bg1"/>
          </a:solidFill>
        </p:spPr>
        <p:txBody>
          <a:bodyPr wrap="square" rtlCol="0">
            <a:spAutoFit/>
          </a:bodyPr>
          <a:lstStyle/>
          <a:p>
            <a:pPr marL="171450" indent="-171450">
              <a:spcAft>
                <a:spcPts val="1200"/>
              </a:spcAft>
              <a:buClr>
                <a:schemeClr val="dk1"/>
              </a:buClr>
              <a:buSzPts val="3000"/>
              <a:buFont typeface="Arial" panose="020B0604020202020204" pitchFamily="34" charset="0"/>
              <a:buChar char="•"/>
            </a:pPr>
            <a:r>
              <a:rPr lang="en-GB" sz="1200" dirty="0">
                <a:solidFill>
                  <a:schemeClr val="dk1"/>
                </a:solidFill>
                <a:latin typeface="Montserrat"/>
                <a:sym typeface="Titillium Web"/>
              </a:rPr>
              <a:t>After 2020 women contribution to the economy has increased </a:t>
            </a:r>
          </a:p>
          <a:p>
            <a:pPr marL="171450" indent="-171450">
              <a:spcAft>
                <a:spcPts val="1200"/>
              </a:spcAft>
              <a:buClr>
                <a:schemeClr val="dk1"/>
              </a:buClr>
              <a:buSzPts val="3000"/>
              <a:buFont typeface="Arial" panose="020B0604020202020204" pitchFamily="34" charset="0"/>
              <a:buChar char="•"/>
            </a:pPr>
            <a:r>
              <a:rPr lang="en-GB" sz="1200" dirty="0">
                <a:solidFill>
                  <a:schemeClr val="dk1"/>
                </a:solidFill>
                <a:latin typeface="Montserrat"/>
                <a:sym typeface="Titillium Web"/>
              </a:rPr>
              <a:t>Women contributed to economy by taking out loans and spend them on the cars sector. </a:t>
            </a:r>
          </a:p>
        </p:txBody>
      </p:sp>
      <p:sp>
        <p:nvSpPr>
          <p:cNvPr id="6" name="TextBox 5">
            <a:extLst>
              <a:ext uri="{FF2B5EF4-FFF2-40B4-BE49-F238E27FC236}">
                <a16:creationId xmlns:a16="http://schemas.microsoft.com/office/drawing/2014/main" id="{3EBC4168-8423-BBB3-CC56-006311CED9D9}"/>
              </a:ext>
            </a:extLst>
          </p:cNvPr>
          <p:cNvSpPr txBox="1"/>
          <p:nvPr/>
        </p:nvSpPr>
        <p:spPr>
          <a:xfrm>
            <a:off x="4965381" y="3345734"/>
            <a:ext cx="3175493" cy="646331"/>
          </a:xfrm>
          <a:prstGeom prst="rect">
            <a:avLst/>
          </a:prstGeom>
          <a:solidFill>
            <a:schemeClr val="bg1"/>
          </a:solidFill>
        </p:spPr>
        <p:txBody>
          <a:bodyPr wrap="square" rtlCol="0">
            <a:spAutoFit/>
          </a:bodyPr>
          <a:lstStyle/>
          <a:p>
            <a:pPr marL="171450" indent="-171450">
              <a:spcAft>
                <a:spcPts val="1200"/>
              </a:spcAft>
              <a:buClr>
                <a:schemeClr val="dk1"/>
              </a:buClr>
              <a:buSzPts val="3000"/>
              <a:buFont typeface="Arial" panose="020B0604020202020204" pitchFamily="34" charset="0"/>
              <a:buChar char="•"/>
            </a:pPr>
            <a:r>
              <a:rPr lang="en-GB" sz="1200" dirty="0">
                <a:solidFill>
                  <a:schemeClr val="dk1"/>
                </a:solidFill>
                <a:latin typeface="Montserrat"/>
                <a:sym typeface="Titillium Web"/>
              </a:rPr>
              <a:t>Women contributed to economy by taking out loans and spend them on the cars sector. </a:t>
            </a:r>
          </a:p>
        </p:txBody>
      </p:sp>
    </p:spTree>
    <p:extLst>
      <p:ext uri="{BB962C8B-B14F-4D97-AF65-F5344CB8AC3E}">
        <p14:creationId xmlns:p14="http://schemas.microsoft.com/office/powerpoint/2010/main" val="37000651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64"/>
        <p:cNvGrpSpPr/>
        <p:nvPr/>
      </p:nvGrpSpPr>
      <p:grpSpPr>
        <a:xfrm>
          <a:off x="0" y="0"/>
          <a:ext cx="0" cy="0"/>
          <a:chOff x="0" y="0"/>
          <a:chExt cx="0" cy="0"/>
        </a:xfrm>
      </p:grpSpPr>
      <p:sp>
        <p:nvSpPr>
          <p:cNvPr id="114" name="Google Shape;3247;p86">
            <a:extLst>
              <a:ext uri="{FF2B5EF4-FFF2-40B4-BE49-F238E27FC236}">
                <a16:creationId xmlns:a16="http://schemas.microsoft.com/office/drawing/2014/main" id="{B0346F0D-9146-2136-41D0-5ACF045F62A2}"/>
              </a:ext>
            </a:extLst>
          </p:cNvPr>
          <p:cNvSpPr txBox="1">
            <a:spLocks noGrp="1"/>
          </p:cNvSpPr>
          <p:nvPr>
            <p:ph type="title"/>
          </p:nvPr>
        </p:nvSpPr>
        <p:spPr>
          <a:xfrm>
            <a:off x="720000" y="162528"/>
            <a:ext cx="7704000" cy="484243"/>
          </a:xfrm>
          <a:prstGeom prst="rect">
            <a:avLst/>
          </a:prstGeom>
        </p:spPr>
        <p:txBody>
          <a:bodyPr spcFirstLastPara="1" wrap="square" lIns="91425" tIns="91425" rIns="91425" bIns="91425" anchor="ctr" anchorCtr="0">
            <a:noAutofit/>
          </a:bodyPr>
          <a:lstStyle/>
          <a:p>
            <a:pPr lvl="0" algn="l">
              <a:spcAft>
                <a:spcPts val="1200"/>
              </a:spcAft>
            </a:pPr>
            <a:r>
              <a:rPr lang="en-GB" sz="1200" b="1" dirty="0">
                <a:latin typeface="Montserrat"/>
                <a:ea typeface="Montserrat"/>
                <a:cs typeface="Montserrat"/>
                <a:sym typeface="Montserrat"/>
              </a:rPr>
              <a:t>Did the Social Development Bank (SDB) develop products specifically designed for low-income categories?</a:t>
            </a:r>
          </a:p>
        </p:txBody>
      </p:sp>
      <p:graphicFrame>
        <p:nvGraphicFramePr>
          <p:cNvPr id="119" name="Table 7">
            <a:extLst>
              <a:ext uri="{FF2B5EF4-FFF2-40B4-BE49-F238E27FC236}">
                <a16:creationId xmlns:a16="http://schemas.microsoft.com/office/drawing/2014/main" id="{960380F7-F7D7-C1C1-CF09-840DD1873008}"/>
              </a:ext>
            </a:extLst>
          </p:cNvPr>
          <p:cNvGraphicFramePr>
            <a:graphicFrameLocks noGrp="1"/>
          </p:cNvGraphicFramePr>
          <p:nvPr>
            <p:extLst>
              <p:ext uri="{D42A27DB-BD31-4B8C-83A1-F6EECF244321}">
                <p14:modId xmlns:p14="http://schemas.microsoft.com/office/powerpoint/2010/main" val="997196510"/>
              </p:ext>
            </p:extLst>
          </p:nvPr>
        </p:nvGraphicFramePr>
        <p:xfrm>
          <a:off x="5583228" y="1438979"/>
          <a:ext cx="3107472" cy="1313972"/>
        </p:xfrm>
        <a:graphic>
          <a:graphicData uri="http://schemas.openxmlformats.org/drawingml/2006/table">
            <a:tbl>
              <a:tblPr firstRow="1" bandRow="1">
                <a:tableStyleId>{35758FB7-9AC5-4552-8A53-C91805E547FA}</a:tableStyleId>
              </a:tblPr>
              <a:tblGrid>
                <a:gridCol w="1553736">
                  <a:extLst>
                    <a:ext uri="{9D8B030D-6E8A-4147-A177-3AD203B41FA5}">
                      <a16:colId xmlns:a16="http://schemas.microsoft.com/office/drawing/2014/main" val="2699854765"/>
                    </a:ext>
                  </a:extLst>
                </a:gridCol>
                <a:gridCol w="1553736">
                  <a:extLst>
                    <a:ext uri="{9D8B030D-6E8A-4147-A177-3AD203B41FA5}">
                      <a16:colId xmlns:a16="http://schemas.microsoft.com/office/drawing/2014/main" val="2375184733"/>
                    </a:ext>
                  </a:extLst>
                </a:gridCol>
              </a:tblGrid>
              <a:tr h="181254">
                <a:tc>
                  <a:txBody>
                    <a:bodyPr/>
                    <a:lstStyle/>
                    <a:p>
                      <a:pPr algn="ctr"/>
                      <a:r>
                        <a:rPr lang="en-GB" sz="1050" dirty="0"/>
                        <a:t>Income Group</a:t>
                      </a:r>
                    </a:p>
                  </a:txBody>
                  <a:tcPr/>
                </a:tc>
                <a:tc>
                  <a:txBody>
                    <a:bodyPr/>
                    <a:lstStyle/>
                    <a:p>
                      <a:pPr algn="ctr"/>
                      <a:r>
                        <a:rPr lang="en-GB" sz="1050" dirty="0"/>
                        <a:t>Count</a:t>
                      </a:r>
                    </a:p>
                  </a:txBody>
                  <a:tcPr/>
                </a:tc>
                <a:extLst>
                  <a:ext uri="{0D108BD9-81ED-4DB2-BD59-A6C34878D82A}">
                    <a16:rowId xmlns:a16="http://schemas.microsoft.com/office/drawing/2014/main" val="3950715875"/>
                  </a:ext>
                </a:extLst>
              </a:tr>
              <a:tr h="181254">
                <a:tc>
                  <a:txBody>
                    <a:bodyPr/>
                    <a:lstStyle/>
                    <a:p>
                      <a:pPr algn="ctr"/>
                      <a:r>
                        <a:rPr lang="en-GB" sz="1050" dirty="0">
                          <a:solidFill>
                            <a:schemeClr val="dk1"/>
                          </a:solidFill>
                          <a:latin typeface="Montserrat"/>
                          <a:sym typeface="Titillium Web"/>
                        </a:rPr>
                        <a:t>Very low</a:t>
                      </a:r>
                      <a:endParaRPr lang="en-GB" sz="1050" dirty="0"/>
                    </a:p>
                  </a:txBody>
                  <a:tcPr/>
                </a:tc>
                <a:tc>
                  <a:txBody>
                    <a:bodyPr/>
                    <a:lstStyle/>
                    <a:p>
                      <a:pPr algn="ctr"/>
                      <a:r>
                        <a:rPr lang="en-GB" sz="1050" dirty="0">
                          <a:solidFill>
                            <a:schemeClr val="dk1"/>
                          </a:solidFill>
                          <a:latin typeface="Montserrat"/>
                          <a:sym typeface="Titillium Web"/>
                        </a:rPr>
                        <a:t>407</a:t>
                      </a:r>
                      <a:endParaRPr lang="en-GB" sz="1050" dirty="0"/>
                    </a:p>
                  </a:txBody>
                  <a:tcPr/>
                </a:tc>
                <a:extLst>
                  <a:ext uri="{0D108BD9-81ED-4DB2-BD59-A6C34878D82A}">
                    <a16:rowId xmlns:a16="http://schemas.microsoft.com/office/drawing/2014/main" val="1873387778"/>
                  </a:ext>
                </a:extLst>
              </a:tr>
              <a:tr h="181254">
                <a:tc>
                  <a:txBody>
                    <a:bodyPr/>
                    <a:lstStyle/>
                    <a:p>
                      <a:pPr algn="ctr"/>
                      <a:r>
                        <a:rPr lang="en-GB" sz="1050" dirty="0">
                          <a:solidFill>
                            <a:schemeClr val="dk1"/>
                          </a:solidFill>
                          <a:latin typeface="Montserrat"/>
                          <a:sym typeface="Titillium Web"/>
                        </a:rPr>
                        <a:t>Low</a:t>
                      </a:r>
                      <a:endParaRPr lang="en-GB" sz="1050" dirty="0"/>
                    </a:p>
                  </a:txBody>
                  <a:tcPr/>
                </a:tc>
                <a:tc>
                  <a:txBody>
                    <a:bodyPr/>
                    <a:lstStyle/>
                    <a:p>
                      <a:pPr algn="ctr"/>
                      <a:r>
                        <a:rPr lang="en-GB" sz="1050" dirty="0">
                          <a:solidFill>
                            <a:schemeClr val="dk1"/>
                          </a:solidFill>
                          <a:latin typeface="Montserrat"/>
                          <a:sym typeface="Titillium Web"/>
                        </a:rPr>
                        <a:t>64</a:t>
                      </a:r>
                      <a:endParaRPr lang="en-GB" sz="1050" dirty="0"/>
                    </a:p>
                  </a:txBody>
                  <a:tcPr/>
                </a:tc>
                <a:extLst>
                  <a:ext uri="{0D108BD9-81ED-4DB2-BD59-A6C34878D82A}">
                    <a16:rowId xmlns:a16="http://schemas.microsoft.com/office/drawing/2014/main" val="2953633925"/>
                  </a:ext>
                </a:extLst>
              </a:tr>
              <a:tr h="308132">
                <a:tc>
                  <a:txBody>
                    <a:bodyPr/>
                    <a:lstStyle/>
                    <a:p>
                      <a:pPr algn="ctr"/>
                      <a:r>
                        <a:rPr lang="en-GB" sz="1050" dirty="0">
                          <a:solidFill>
                            <a:schemeClr val="dk1"/>
                          </a:solidFill>
                          <a:latin typeface="Montserrat"/>
                          <a:sym typeface="Titillium Web"/>
                        </a:rPr>
                        <a:t>Middle</a:t>
                      </a:r>
                      <a:endParaRPr lang="en-GB" sz="1050" dirty="0"/>
                    </a:p>
                  </a:txBody>
                  <a:tcPr/>
                </a:tc>
                <a:tc>
                  <a:txBody>
                    <a:bodyPr/>
                    <a:lstStyle/>
                    <a:p>
                      <a:pPr algn="ctr"/>
                      <a:r>
                        <a:rPr lang="en-GB" sz="1050" dirty="0">
                          <a:solidFill>
                            <a:schemeClr val="dk1"/>
                          </a:solidFill>
                          <a:latin typeface="Montserrat"/>
                          <a:sym typeface="Titillium Web"/>
                        </a:rPr>
                        <a:t>153</a:t>
                      </a:r>
                      <a:endParaRPr lang="en-GB" sz="1050" dirty="0"/>
                    </a:p>
                  </a:txBody>
                  <a:tcPr/>
                </a:tc>
                <a:extLst>
                  <a:ext uri="{0D108BD9-81ED-4DB2-BD59-A6C34878D82A}">
                    <a16:rowId xmlns:a16="http://schemas.microsoft.com/office/drawing/2014/main" val="2825452743"/>
                  </a:ext>
                </a:extLst>
              </a:tr>
              <a:tr h="181254">
                <a:tc>
                  <a:txBody>
                    <a:bodyPr/>
                    <a:lstStyle/>
                    <a:p>
                      <a:pPr algn="ctr"/>
                      <a:r>
                        <a:rPr lang="en-GB" sz="1050" dirty="0">
                          <a:solidFill>
                            <a:schemeClr val="dk1"/>
                          </a:solidFill>
                          <a:latin typeface="Montserrat"/>
                          <a:sym typeface="Titillium Web"/>
                        </a:rPr>
                        <a:t>High</a:t>
                      </a:r>
                      <a:endParaRPr lang="en-GB" sz="1050" dirty="0"/>
                    </a:p>
                  </a:txBody>
                  <a:tcPr/>
                </a:tc>
                <a:tc>
                  <a:txBody>
                    <a:bodyPr/>
                    <a:lstStyle/>
                    <a:p>
                      <a:pPr algn="ctr"/>
                      <a:r>
                        <a:rPr lang="en-GB" sz="1050" dirty="0">
                          <a:solidFill>
                            <a:schemeClr val="dk1"/>
                          </a:solidFill>
                          <a:latin typeface="Montserrat"/>
                          <a:sym typeface="Titillium Web"/>
                        </a:rPr>
                        <a:t>225</a:t>
                      </a:r>
                      <a:endParaRPr lang="en-GB" sz="1050" dirty="0"/>
                    </a:p>
                  </a:txBody>
                  <a:tcPr/>
                </a:tc>
                <a:extLst>
                  <a:ext uri="{0D108BD9-81ED-4DB2-BD59-A6C34878D82A}">
                    <a16:rowId xmlns:a16="http://schemas.microsoft.com/office/drawing/2014/main" val="1574889875"/>
                  </a:ext>
                </a:extLst>
              </a:tr>
            </a:tbl>
          </a:graphicData>
        </a:graphic>
      </p:graphicFrame>
      <p:sp>
        <p:nvSpPr>
          <p:cNvPr id="120" name="TextBox 119">
            <a:extLst>
              <a:ext uri="{FF2B5EF4-FFF2-40B4-BE49-F238E27FC236}">
                <a16:creationId xmlns:a16="http://schemas.microsoft.com/office/drawing/2014/main" id="{EAB4516E-473A-D54C-513F-78B20186BE28}"/>
              </a:ext>
            </a:extLst>
          </p:cNvPr>
          <p:cNvSpPr txBox="1"/>
          <p:nvPr/>
        </p:nvSpPr>
        <p:spPr>
          <a:xfrm>
            <a:off x="544844" y="3269392"/>
            <a:ext cx="4131932" cy="1508105"/>
          </a:xfrm>
          <a:prstGeom prst="rect">
            <a:avLst/>
          </a:prstGeom>
          <a:solidFill>
            <a:schemeClr val="bg1"/>
          </a:solidFill>
        </p:spPr>
        <p:txBody>
          <a:bodyPr wrap="square" rtlCol="0">
            <a:spAutoFit/>
          </a:bodyPr>
          <a:lstStyle/>
          <a:p>
            <a:pPr marL="171450" indent="-171450">
              <a:spcAft>
                <a:spcPts val="1200"/>
              </a:spcAft>
              <a:buClr>
                <a:schemeClr val="dk1"/>
              </a:buClr>
              <a:buSzPts val="3000"/>
              <a:buFont typeface="Arial" panose="020B0604020202020204" pitchFamily="34" charset="0"/>
              <a:buChar char="•"/>
            </a:pPr>
            <a:r>
              <a:rPr lang="en-GB" sz="1200" dirty="0">
                <a:solidFill>
                  <a:schemeClr val="dk1"/>
                </a:solidFill>
                <a:latin typeface="Montserrat"/>
                <a:sym typeface="Titillium Web"/>
              </a:rPr>
              <a:t>Both low and high income families benefit from renovation loans</a:t>
            </a:r>
          </a:p>
          <a:p>
            <a:pPr marL="171450" indent="-171450">
              <a:spcAft>
                <a:spcPts val="1200"/>
              </a:spcAft>
              <a:buClr>
                <a:schemeClr val="dk1"/>
              </a:buClr>
              <a:buSzPts val="3000"/>
              <a:buFont typeface="Arial" panose="020B0604020202020204" pitchFamily="34" charset="0"/>
              <a:buChar char="•"/>
            </a:pPr>
            <a:r>
              <a:rPr lang="en-GB" sz="1200" dirty="0">
                <a:solidFill>
                  <a:schemeClr val="dk1"/>
                </a:solidFill>
                <a:latin typeface="Montserrat"/>
                <a:sym typeface="Titillium Web"/>
              </a:rPr>
              <a:t>Low and the very low income families receive the highest number of renovation loans they take 55-56K on average  </a:t>
            </a:r>
          </a:p>
          <a:p>
            <a:pPr marL="171450" indent="-171450">
              <a:spcAft>
                <a:spcPts val="1200"/>
              </a:spcAft>
              <a:buClr>
                <a:schemeClr val="dk1"/>
              </a:buClr>
              <a:buSzPts val="3000"/>
              <a:buFont typeface="Arial" panose="020B0604020202020204" pitchFamily="34" charset="0"/>
              <a:buChar char="•"/>
            </a:pPr>
            <a:endParaRPr lang="en-GB" sz="1200" b="1" dirty="0">
              <a:solidFill>
                <a:schemeClr val="dk1"/>
              </a:solidFill>
              <a:latin typeface="Montserrat"/>
              <a:sym typeface="Titillium Web"/>
            </a:endParaRPr>
          </a:p>
        </p:txBody>
      </p:sp>
      <p:sp>
        <p:nvSpPr>
          <p:cNvPr id="8" name="TextBox 7">
            <a:extLst>
              <a:ext uri="{FF2B5EF4-FFF2-40B4-BE49-F238E27FC236}">
                <a16:creationId xmlns:a16="http://schemas.microsoft.com/office/drawing/2014/main" id="{69AF38C8-EBA1-12D0-6DB4-456478BE33F1}"/>
              </a:ext>
            </a:extLst>
          </p:cNvPr>
          <p:cNvSpPr txBox="1"/>
          <p:nvPr/>
        </p:nvSpPr>
        <p:spPr>
          <a:xfrm>
            <a:off x="5391883" y="3356879"/>
            <a:ext cx="3629025" cy="461665"/>
          </a:xfrm>
          <a:prstGeom prst="rect">
            <a:avLst/>
          </a:prstGeom>
          <a:solidFill>
            <a:schemeClr val="bg1"/>
          </a:solidFill>
        </p:spPr>
        <p:txBody>
          <a:bodyPr wrap="square" rtlCol="0">
            <a:spAutoFit/>
          </a:bodyPr>
          <a:lstStyle/>
          <a:p>
            <a:pPr marL="171450" indent="-171450">
              <a:spcAft>
                <a:spcPts val="1200"/>
              </a:spcAft>
              <a:buClr>
                <a:schemeClr val="dk1"/>
              </a:buClr>
              <a:buSzPts val="3000"/>
              <a:buFont typeface="Arial" panose="020B0604020202020204" pitchFamily="34" charset="0"/>
              <a:buChar char="•"/>
            </a:pPr>
            <a:r>
              <a:rPr lang="en-GB" sz="1200" dirty="0">
                <a:solidFill>
                  <a:schemeClr val="dk1"/>
                </a:solidFill>
                <a:latin typeface="Montserrat"/>
                <a:sym typeface="Titillium Web"/>
              </a:rPr>
              <a:t>Very low income get renovation loan more then any other category </a:t>
            </a:r>
          </a:p>
        </p:txBody>
      </p:sp>
      <p:pic>
        <p:nvPicPr>
          <p:cNvPr id="3" name="Picture 2" descr="Chart, line chart&#10;&#10;Description automatically generated">
            <a:extLst>
              <a:ext uri="{FF2B5EF4-FFF2-40B4-BE49-F238E27FC236}">
                <a16:creationId xmlns:a16="http://schemas.microsoft.com/office/drawing/2014/main" id="{5A4545CC-3B35-DE3D-E8A4-DABB3B05FE15}"/>
              </a:ext>
            </a:extLst>
          </p:cNvPr>
          <p:cNvPicPr>
            <a:picLocks noChangeAspect="1"/>
          </p:cNvPicPr>
          <p:nvPr/>
        </p:nvPicPr>
        <p:blipFill>
          <a:blip r:embed="rId3"/>
          <a:stretch>
            <a:fillRect/>
          </a:stretch>
        </p:blipFill>
        <p:spPr>
          <a:xfrm>
            <a:off x="453300" y="525549"/>
            <a:ext cx="4419600" cy="2527300"/>
          </a:xfrm>
          <a:prstGeom prst="rect">
            <a:avLst/>
          </a:prstGeom>
        </p:spPr>
      </p:pic>
    </p:spTree>
    <p:extLst>
      <p:ext uri="{BB962C8B-B14F-4D97-AF65-F5344CB8AC3E}">
        <p14:creationId xmlns:p14="http://schemas.microsoft.com/office/powerpoint/2010/main" val="7526824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64"/>
        <p:cNvGrpSpPr/>
        <p:nvPr/>
      </p:nvGrpSpPr>
      <p:grpSpPr>
        <a:xfrm>
          <a:off x="0" y="0"/>
          <a:ext cx="0" cy="0"/>
          <a:chOff x="0" y="0"/>
          <a:chExt cx="0" cy="0"/>
        </a:xfrm>
      </p:grpSpPr>
      <p:sp>
        <p:nvSpPr>
          <p:cNvPr id="114" name="Google Shape;3247;p86">
            <a:extLst>
              <a:ext uri="{FF2B5EF4-FFF2-40B4-BE49-F238E27FC236}">
                <a16:creationId xmlns:a16="http://schemas.microsoft.com/office/drawing/2014/main" id="{B0346F0D-9146-2136-41D0-5ACF045F62A2}"/>
              </a:ext>
            </a:extLst>
          </p:cNvPr>
          <p:cNvSpPr txBox="1">
            <a:spLocks noGrp="1"/>
          </p:cNvSpPr>
          <p:nvPr>
            <p:ph type="title"/>
          </p:nvPr>
        </p:nvSpPr>
        <p:spPr>
          <a:xfrm>
            <a:off x="720000" y="162528"/>
            <a:ext cx="7704000" cy="484243"/>
          </a:xfrm>
          <a:prstGeom prst="rect">
            <a:avLst/>
          </a:prstGeom>
        </p:spPr>
        <p:txBody>
          <a:bodyPr spcFirstLastPara="1" wrap="square" lIns="91425" tIns="91425" rIns="91425" bIns="91425" anchor="ctr" anchorCtr="0">
            <a:noAutofit/>
          </a:bodyPr>
          <a:lstStyle/>
          <a:p>
            <a:pPr lvl="0" algn="l">
              <a:spcAft>
                <a:spcPts val="1200"/>
              </a:spcAft>
            </a:pPr>
            <a:r>
              <a:rPr lang="en-GB" sz="1200" b="1" dirty="0">
                <a:latin typeface="Montserrat"/>
                <a:ea typeface="Montserrat"/>
                <a:cs typeface="Montserrat"/>
                <a:sym typeface="Montserrat"/>
              </a:rPr>
              <a:t>Did the Social Development Bank (SDB) develop products specifically designed for low-income categories?</a:t>
            </a:r>
          </a:p>
        </p:txBody>
      </p:sp>
      <p:pic>
        <p:nvPicPr>
          <p:cNvPr id="9" name="Picture 8">
            <a:extLst>
              <a:ext uri="{FF2B5EF4-FFF2-40B4-BE49-F238E27FC236}">
                <a16:creationId xmlns:a16="http://schemas.microsoft.com/office/drawing/2014/main" id="{8200CF94-5B03-A1BF-DDD4-F681FF5431B3}"/>
              </a:ext>
            </a:extLst>
          </p:cNvPr>
          <p:cNvPicPr>
            <a:picLocks noChangeAspect="1"/>
          </p:cNvPicPr>
          <p:nvPr/>
        </p:nvPicPr>
        <p:blipFill>
          <a:blip r:embed="rId3"/>
          <a:stretch>
            <a:fillRect/>
          </a:stretch>
        </p:blipFill>
        <p:spPr>
          <a:xfrm>
            <a:off x="4095750" y="777608"/>
            <a:ext cx="4223475" cy="3588283"/>
          </a:xfrm>
          <a:prstGeom prst="rect">
            <a:avLst/>
          </a:prstGeom>
        </p:spPr>
      </p:pic>
      <p:sp>
        <p:nvSpPr>
          <p:cNvPr id="120" name="TextBox 119">
            <a:extLst>
              <a:ext uri="{FF2B5EF4-FFF2-40B4-BE49-F238E27FC236}">
                <a16:creationId xmlns:a16="http://schemas.microsoft.com/office/drawing/2014/main" id="{EAB4516E-473A-D54C-513F-78B20186BE28}"/>
              </a:ext>
            </a:extLst>
          </p:cNvPr>
          <p:cNvSpPr txBox="1"/>
          <p:nvPr/>
        </p:nvSpPr>
        <p:spPr>
          <a:xfrm>
            <a:off x="720000" y="1602659"/>
            <a:ext cx="3175493" cy="1169551"/>
          </a:xfrm>
          <a:prstGeom prst="rect">
            <a:avLst/>
          </a:prstGeom>
          <a:noFill/>
        </p:spPr>
        <p:txBody>
          <a:bodyPr wrap="square" rtlCol="0">
            <a:spAutoFit/>
          </a:bodyPr>
          <a:lstStyle/>
          <a:p>
            <a:pPr marL="171450" indent="-171450">
              <a:spcAft>
                <a:spcPts val="1200"/>
              </a:spcAft>
              <a:buClr>
                <a:schemeClr val="dk1"/>
              </a:buClr>
              <a:buSzPts val="3000"/>
              <a:buFont typeface="Arial" panose="020B0604020202020204" pitchFamily="34" charset="0"/>
              <a:buChar char="•"/>
            </a:pPr>
            <a:r>
              <a:rPr lang="en-GB" sz="1200" dirty="0">
                <a:solidFill>
                  <a:schemeClr val="dk1"/>
                </a:solidFill>
                <a:latin typeface="Montserrat"/>
                <a:sym typeface="Titillium Web"/>
              </a:rPr>
              <a:t>The majority of people who got renovation loans are people with bigger families (5+ members). </a:t>
            </a:r>
          </a:p>
          <a:p>
            <a:pPr marL="171450" indent="-171450">
              <a:spcAft>
                <a:spcPts val="1200"/>
              </a:spcAft>
              <a:buClr>
                <a:schemeClr val="dk1"/>
              </a:buClr>
              <a:buSzPts val="3000"/>
              <a:buFont typeface="Arial" panose="020B0604020202020204" pitchFamily="34" charset="0"/>
              <a:buChar char="•"/>
            </a:pPr>
            <a:r>
              <a:rPr lang="en-GB" sz="1200" dirty="0">
                <a:solidFill>
                  <a:schemeClr val="dk1"/>
                </a:solidFill>
                <a:latin typeface="Montserrat"/>
                <a:sym typeface="Titillium Web"/>
              </a:rPr>
              <a:t>The other family sizes combined account for the half.</a:t>
            </a:r>
          </a:p>
        </p:txBody>
      </p:sp>
    </p:spTree>
    <p:extLst>
      <p:ext uri="{BB962C8B-B14F-4D97-AF65-F5344CB8AC3E}">
        <p14:creationId xmlns:p14="http://schemas.microsoft.com/office/powerpoint/2010/main" val="8547880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64"/>
        <p:cNvGrpSpPr/>
        <p:nvPr/>
      </p:nvGrpSpPr>
      <p:grpSpPr>
        <a:xfrm>
          <a:off x="0" y="0"/>
          <a:ext cx="0" cy="0"/>
          <a:chOff x="0" y="0"/>
          <a:chExt cx="0" cy="0"/>
        </a:xfrm>
      </p:grpSpPr>
      <p:sp>
        <p:nvSpPr>
          <p:cNvPr id="114" name="Google Shape;3247;p86">
            <a:extLst>
              <a:ext uri="{FF2B5EF4-FFF2-40B4-BE49-F238E27FC236}">
                <a16:creationId xmlns:a16="http://schemas.microsoft.com/office/drawing/2014/main" id="{CE94ACE3-6B06-89D7-56E4-CDF3727901C1}"/>
              </a:ext>
            </a:extLst>
          </p:cNvPr>
          <p:cNvSpPr txBox="1">
            <a:spLocks noGrp="1"/>
          </p:cNvSpPr>
          <p:nvPr>
            <p:ph type="title"/>
          </p:nvPr>
        </p:nvSpPr>
        <p:spPr>
          <a:xfrm>
            <a:off x="720000" y="162528"/>
            <a:ext cx="7704000" cy="484243"/>
          </a:xfrm>
          <a:prstGeom prst="rect">
            <a:avLst/>
          </a:prstGeom>
        </p:spPr>
        <p:txBody>
          <a:bodyPr spcFirstLastPara="1" wrap="square" lIns="91425" tIns="91425" rIns="91425" bIns="91425" anchor="ctr" anchorCtr="0">
            <a:noAutofit/>
          </a:bodyPr>
          <a:lstStyle/>
          <a:p>
            <a:pPr lvl="0" algn="l">
              <a:spcAft>
                <a:spcPts val="1200"/>
              </a:spcAft>
            </a:pPr>
            <a:r>
              <a:rPr lang="en-GB" sz="1200" b="1" dirty="0">
                <a:latin typeface="Montserrat"/>
                <a:ea typeface="Montserrat"/>
                <a:cs typeface="Montserrat"/>
                <a:sym typeface="Montserrat"/>
              </a:rPr>
              <a:t>Did the Social Development Bank (SDB) enable the financial institutions to support the growth in the private sector? </a:t>
            </a:r>
          </a:p>
        </p:txBody>
      </p:sp>
      <p:pic>
        <p:nvPicPr>
          <p:cNvPr id="7" name="Picture 6">
            <a:extLst>
              <a:ext uri="{FF2B5EF4-FFF2-40B4-BE49-F238E27FC236}">
                <a16:creationId xmlns:a16="http://schemas.microsoft.com/office/drawing/2014/main" id="{4440ED66-6754-EBFF-4213-85D4AECD77B0}"/>
              </a:ext>
            </a:extLst>
          </p:cNvPr>
          <p:cNvPicPr>
            <a:picLocks noChangeAspect="1"/>
          </p:cNvPicPr>
          <p:nvPr/>
        </p:nvPicPr>
        <p:blipFill>
          <a:blip r:embed="rId3"/>
          <a:stretch>
            <a:fillRect/>
          </a:stretch>
        </p:blipFill>
        <p:spPr>
          <a:xfrm>
            <a:off x="274675" y="607823"/>
            <a:ext cx="4106880" cy="3072418"/>
          </a:xfrm>
          <a:prstGeom prst="rect">
            <a:avLst/>
          </a:prstGeom>
        </p:spPr>
      </p:pic>
      <p:pic>
        <p:nvPicPr>
          <p:cNvPr id="9" name="Picture 8">
            <a:extLst>
              <a:ext uri="{FF2B5EF4-FFF2-40B4-BE49-F238E27FC236}">
                <a16:creationId xmlns:a16="http://schemas.microsoft.com/office/drawing/2014/main" id="{7DC7DCB6-6C37-27B0-A89A-077FB15410CB}"/>
              </a:ext>
            </a:extLst>
          </p:cNvPr>
          <p:cNvPicPr>
            <a:picLocks noChangeAspect="1"/>
          </p:cNvPicPr>
          <p:nvPr/>
        </p:nvPicPr>
        <p:blipFill>
          <a:blip r:embed="rId4"/>
          <a:stretch>
            <a:fillRect/>
          </a:stretch>
        </p:blipFill>
        <p:spPr>
          <a:xfrm>
            <a:off x="4743450" y="818221"/>
            <a:ext cx="4211475" cy="2223699"/>
          </a:xfrm>
          <a:prstGeom prst="rect">
            <a:avLst/>
          </a:prstGeom>
        </p:spPr>
      </p:pic>
      <p:sp>
        <p:nvSpPr>
          <p:cNvPr id="119" name="TextBox 118">
            <a:extLst>
              <a:ext uri="{FF2B5EF4-FFF2-40B4-BE49-F238E27FC236}">
                <a16:creationId xmlns:a16="http://schemas.microsoft.com/office/drawing/2014/main" id="{75A9DB09-5A5F-843A-E00B-C845A8CB014E}"/>
              </a:ext>
            </a:extLst>
          </p:cNvPr>
          <p:cNvSpPr txBox="1"/>
          <p:nvPr/>
        </p:nvSpPr>
        <p:spPr>
          <a:xfrm>
            <a:off x="4762445" y="3185596"/>
            <a:ext cx="4106880" cy="1169551"/>
          </a:xfrm>
          <a:prstGeom prst="rect">
            <a:avLst/>
          </a:prstGeom>
          <a:solidFill>
            <a:schemeClr val="bg1"/>
          </a:solidFill>
        </p:spPr>
        <p:txBody>
          <a:bodyPr wrap="square" rtlCol="0">
            <a:spAutoFit/>
          </a:bodyPr>
          <a:lstStyle/>
          <a:p>
            <a:pPr marL="171450" indent="-171450">
              <a:spcAft>
                <a:spcPts val="1200"/>
              </a:spcAft>
              <a:buClr>
                <a:schemeClr val="dk1"/>
              </a:buClr>
              <a:buSzPts val="3000"/>
              <a:buFont typeface="Arial" panose="020B0604020202020204" pitchFamily="34" charset="0"/>
              <a:buChar char="•"/>
            </a:pPr>
            <a:r>
              <a:rPr lang="en-GB" sz="1200" dirty="0">
                <a:solidFill>
                  <a:schemeClr val="dk1"/>
                </a:solidFill>
                <a:latin typeface="Montserrat"/>
                <a:sym typeface="Titillium Web"/>
              </a:rPr>
              <a:t>There has been a decline in the years 2018 – 2020 for both the amount of loans given and the total spending</a:t>
            </a:r>
          </a:p>
          <a:p>
            <a:pPr marL="171450" indent="-171450">
              <a:spcAft>
                <a:spcPts val="1200"/>
              </a:spcAft>
              <a:buClr>
                <a:schemeClr val="dk1"/>
              </a:buClr>
              <a:buSzPts val="3000"/>
              <a:buFont typeface="Arial" panose="020B0604020202020204" pitchFamily="34" charset="0"/>
              <a:buChar char="•"/>
            </a:pPr>
            <a:r>
              <a:rPr lang="en-GB" sz="1200" dirty="0">
                <a:solidFill>
                  <a:schemeClr val="dk1"/>
                </a:solidFill>
                <a:latin typeface="Montserrat"/>
                <a:sym typeface="Titillium Web"/>
              </a:rPr>
              <a:t>Especially in 2020 as the private sector was allocated no budget.</a:t>
            </a:r>
          </a:p>
        </p:txBody>
      </p:sp>
      <p:sp>
        <p:nvSpPr>
          <p:cNvPr id="6" name="TextBox 5">
            <a:extLst>
              <a:ext uri="{FF2B5EF4-FFF2-40B4-BE49-F238E27FC236}">
                <a16:creationId xmlns:a16="http://schemas.microsoft.com/office/drawing/2014/main" id="{C430D5DE-2240-98A2-AE69-23FB50C0226B}"/>
              </a:ext>
            </a:extLst>
          </p:cNvPr>
          <p:cNvSpPr txBox="1"/>
          <p:nvPr/>
        </p:nvSpPr>
        <p:spPr>
          <a:xfrm>
            <a:off x="388920" y="3708816"/>
            <a:ext cx="4106880" cy="830997"/>
          </a:xfrm>
          <a:prstGeom prst="rect">
            <a:avLst/>
          </a:prstGeom>
          <a:solidFill>
            <a:schemeClr val="bg1"/>
          </a:solidFill>
        </p:spPr>
        <p:txBody>
          <a:bodyPr wrap="square" rtlCol="0">
            <a:spAutoFit/>
          </a:bodyPr>
          <a:lstStyle/>
          <a:p>
            <a:pPr marL="171450" indent="-171450">
              <a:spcAft>
                <a:spcPts val="1200"/>
              </a:spcAft>
              <a:buClr>
                <a:schemeClr val="dk1"/>
              </a:buClr>
              <a:buSzPts val="3000"/>
              <a:buFont typeface="Arial" panose="020B0604020202020204" pitchFamily="34" charset="0"/>
              <a:buChar char="•"/>
            </a:pPr>
            <a:r>
              <a:rPr lang="en-GB" sz="1200" dirty="0">
                <a:solidFill>
                  <a:schemeClr val="dk1"/>
                </a:solidFill>
                <a:latin typeface="Montserrat"/>
                <a:sym typeface="Titillium Web"/>
              </a:rPr>
              <a:t>The amount of loans given for the private sector has more than tripled in the past year only, which indicates a potential future growth in the private sector.</a:t>
            </a:r>
          </a:p>
        </p:txBody>
      </p:sp>
    </p:spTree>
    <p:extLst>
      <p:ext uri="{BB962C8B-B14F-4D97-AF65-F5344CB8AC3E}">
        <p14:creationId xmlns:p14="http://schemas.microsoft.com/office/powerpoint/2010/main" val="28263884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1AD82-A888-8A4C-90BC-E66302D4469D}"/>
              </a:ext>
            </a:extLst>
          </p:cNvPr>
          <p:cNvSpPr>
            <a:spLocks noGrp="1"/>
          </p:cNvSpPr>
          <p:nvPr>
            <p:ph type="title"/>
          </p:nvPr>
        </p:nvSpPr>
        <p:spPr/>
        <p:txBody>
          <a:bodyPr/>
          <a:lstStyle/>
          <a:p>
            <a:endParaRPr lang="en-SA" dirty="0"/>
          </a:p>
        </p:txBody>
      </p:sp>
      <p:pic>
        <p:nvPicPr>
          <p:cNvPr id="5" name="Picture 4" descr="Chart, line chart&#10;&#10;Description automatically generated">
            <a:extLst>
              <a:ext uri="{FF2B5EF4-FFF2-40B4-BE49-F238E27FC236}">
                <a16:creationId xmlns:a16="http://schemas.microsoft.com/office/drawing/2014/main" id="{7E515AC2-24B1-6F4E-A7C8-ED67B38D4677}"/>
              </a:ext>
            </a:extLst>
          </p:cNvPr>
          <p:cNvPicPr>
            <a:picLocks noChangeAspect="1"/>
          </p:cNvPicPr>
          <p:nvPr/>
        </p:nvPicPr>
        <p:blipFill>
          <a:blip r:embed="rId3"/>
          <a:stretch>
            <a:fillRect/>
          </a:stretch>
        </p:blipFill>
        <p:spPr>
          <a:xfrm>
            <a:off x="174515" y="34078"/>
            <a:ext cx="8328050" cy="2993211"/>
          </a:xfrm>
          <a:prstGeom prst="rect">
            <a:avLst/>
          </a:prstGeom>
        </p:spPr>
      </p:pic>
      <p:sp>
        <p:nvSpPr>
          <p:cNvPr id="10" name="TextBox 9">
            <a:extLst>
              <a:ext uri="{FF2B5EF4-FFF2-40B4-BE49-F238E27FC236}">
                <a16:creationId xmlns:a16="http://schemas.microsoft.com/office/drawing/2014/main" id="{B2D9A8BB-DEE6-9C40-8714-A24ABED19493}"/>
              </a:ext>
            </a:extLst>
          </p:cNvPr>
          <p:cNvSpPr txBox="1"/>
          <p:nvPr/>
        </p:nvSpPr>
        <p:spPr>
          <a:xfrm>
            <a:off x="1517328" y="3097366"/>
            <a:ext cx="6985237" cy="1631216"/>
          </a:xfrm>
          <a:prstGeom prst="rect">
            <a:avLst/>
          </a:prstGeom>
          <a:solidFill>
            <a:schemeClr val="bg1"/>
          </a:solidFill>
        </p:spPr>
        <p:txBody>
          <a:bodyPr wrap="square" rtlCol="0">
            <a:spAutoFit/>
          </a:bodyPr>
          <a:lstStyle/>
          <a:p>
            <a:pPr marL="171450" indent="-171450">
              <a:spcAft>
                <a:spcPts val="1200"/>
              </a:spcAft>
              <a:buClr>
                <a:schemeClr val="dk1"/>
              </a:buClr>
              <a:buSzPts val="3000"/>
              <a:buFont typeface="Arial" panose="020B0604020202020204" pitchFamily="34" charset="0"/>
              <a:buChar char="•"/>
            </a:pPr>
            <a:r>
              <a:rPr lang="en-GB" sz="1200" dirty="0">
                <a:solidFill>
                  <a:schemeClr val="dk1"/>
                </a:solidFill>
                <a:latin typeface="Montserrat"/>
                <a:sym typeface="Titillium Web"/>
              </a:rPr>
              <a:t>There is an increase in spending on business loans.</a:t>
            </a:r>
          </a:p>
          <a:p>
            <a:pPr marL="171450" indent="-171450">
              <a:spcAft>
                <a:spcPts val="1200"/>
              </a:spcAft>
              <a:buClr>
                <a:schemeClr val="dk1"/>
              </a:buClr>
              <a:buSzPts val="3000"/>
              <a:buFont typeface="Arial" panose="020B0604020202020204" pitchFamily="34" charset="0"/>
              <a:buChar char="•"/>
            </a:pPr>
            <a:r>
              <a:rPr lang="en-GB" sz="1200" dirty="0">
                <a:solidFill>
                  <a:schemeClr val="dk1"/>
                </a:solidFill>
                <a:latin typeface="Montserrat"/>
                <a:sym typeface="Titillium Web"/>
              </a:rPr>
              <a:t>Individual loans spending has decreased.</a:t>
            </a:r>
          </a:p>
          <a:p>
            <a:pPr marL="171450" indent="-171450">
              <a:spcAft>
                <a:spcPts val="1200"/>
              </a:spcAft>
              <a:buClr>
                <a:schemeClr val="dk1"/>
              </a:buClr>
              <a:buSzPts val="3000"/>
              <a:buFont typeface="Arial" panose="020B0604020202020204" pitchFamily="34" charset="0"/>
              <a:buChar char="•"/>
            </a:pPr>
            <a:r>
              <a:rPr lang="en-GB" sz="1200" dirty="0">
                <a:solidFill>
                  <a:schemeClr val="dk1"/>
                </a:solidFill>
                <a:latin typeface="Montserrat"/>
                <a:sym typeface="Titillium Web"/>
              </a:rPr>
              <a:t>Which indicates more focus on business loans and growing the private sector.</a:t>
            </a:r>
          </a:p>
          <a:p>
            <a:pPr marL="171450" indent="-171450">
              <a:spcAft>
                <a:spcPts val="1200"/>
              </a:spcAft>
              <a:buClr>
                <a:schemeClr val="dk1"/>
              </a:buClr>
              <a:buSzPts val="3000"/>
              <a:buFont typeface="Arial" panose="020B0604020202020204" pitchFamily="34" charset="0"/>
              <a:buChar char="•"/>
            </a:pPr>
            <a:r>
              <a:rPr lang="en-GB" sz="1200" dirty="0">
                <a:solidFill>
                  <a:schemeClr val="dk1"/>
                </a:solidFill>
                <a:latin typeface="Montserrat"/>
                <a:sym typeface="Titillium Web"/>
              </a:rPr>
              <a:t>Most of the business loans in the last year is spent on woman.</a:t>
            </a:r>
          </a:p>
          <a:p>
            <a:pPr>
              <a:spcAft>
                <a:spcPts val="1200"/>
              </a:spcAft>
              <a:buClr>
                <a:schemeClr val="dk1"/>
              </a:buClr>
              <a:buSzPts val="3000"/>
            </a:pPr>
            <a:endParaRPr lang="en-GB" sz="1200" dirty="0">
              <a:solidFill>
                <a:schemeClr val="dk1"/>
              </a:solidFill>
              <a:latin typeface="Montserrat"/>
              <a:sym typeface="Titillium Web"/>
            </a:endParaRPr>
          </a:p>
        </p:txBody>
      </p:sp>
    </p:spTree>
    <p:extLst>
      <p:ext uri="{BB962C8B-B14F-4D97-AF65-F5344CB8AC3E}">
        <p14:creationId xmlns:p14="http://schemas.microsoft.com/office/powerpoint/2010/main" val="4042715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17"/>
        <p:cNvGrpSpPr/>
        <p:nvPr/>
      </p:nvGrpSpPr>
      <p:grpSpPr>
        <a:xfrm>
          <a:off x="0" y="0"/>
          <a:ext cx="0" cy="0"/>
          <a:chOff x="0" y="0"/>
          <a:chExt cx="0" cy="0"/>
        </a:xfrm>
      </p:grpSpPr>
      <p:sp>
        <p:nvSpPr>
          <p:cNvPr id="1118" name="Google Shape;1118;p55"/>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a:t>Table of contents</a:t>
            </a:r>
            <a:endParaRPr/>
          </a:p>
        </p:txBody>
      </p:sp>
      <p:sp>
        <p:nvSpPr>
          <p:cNvPr id="1119" name="Google Shape;1119;p55"/>
          <p:cNvSpPr txBox="1">
            <a:spLocks noGrp="1"/>
          </p:cNvSpPr>
          <p:nvPr>
            <p:ph type="title" idx="2"/>
          </p:nvPr>
        </p:nvSpPr>
        <p:spPr>
          <a:xfrm>
            <a:off x="720000" y="1783577"/>
            <a:ext cx="2375700" cy="716700"/>
          </a:xfrm>
          <a:prstGeom prst="rect">
            <a:avLst/>
          </a:prstGeom>
          <a:solidFill>
            <a:schemeClr val="bg1"/>
          </a:solidFill>
        </p:spPr>
        <p:txBody>
          <a:bodyPr spcFirstLastPara="1" wrap="square" lIns="91425" tIns="91425" rIns="91425" bIns="91425" anchor="ctr" anchorCtr="0">
            <a:noAutofit/>
          </a:bodyPr>
          <a:lstStyle/>
          <a:p>
            <a:pPr marL="0" lvl="0" indent="0" algn="l" rtl="0">
              <a:spcBef>
                <a:spcPts val="0"/>
              </a:spcBef>
              <a:spcAft>
                <a:spcPts val="0"/>
              </a:spcAft>
              <a:buNone/>
            </a:pPr>
            <a:r>
              <a:rPr lang="en" dirty="0"/>
              <a:t>Data set</a:t>
            </a:r>
            <a:br>
              <a:rPr lang="en" dirty="0"/>
            </a:br>
            <a:r>
              <a:rPr lang="en" dirty="0"/>
              <a:t>description</a:t>
            </a:r>
            <a:br>
              <a:rPr lang="en" dirty="0"/>
            </a:br>
            <a:endParaRPr dirty="0"/>
          </a:p>
        </p:txBody>
      </p:sp>
      <p:sp>
        <p:nvSpPr>
          <p:cNvPr id="1120" name="Google Shape;1120;p55"/>
          <p:cNvSpPr txBox="1">
            <a:spLocks noGrp="1"/>
          </p:cNvSpPr>
          <p:nvPr>
            <p:ph type="title" idx="3"/>
          </p:nvPr>
        </p:nvSpPr>
        <p:spPr>
          <a:xfrm>
            <a:off x="720000" y="1218721"/>
            <a:ext cx="1275300" cy="484800"/>
          </a:xfrm>
          <a:prstGeom prst="rect">
            <a:avLst/>
          </a:prstGeom>
          <a:solidFill>
            <a:schemeClr val="bg1"/>
          </a:solidFill>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a:t>01.</a:t>
            </a:r>
            <a:endParaRPr/>
          </a:p>
        </p:txBody>
      </p:sp>
      <p:sp>
        <p:nvSpPr>
          <p:cNvPr id="1121" name="Google Shape;1121;p55"/>
          <p:cNvSpPr txBox="1">
            <a:spLocks noGrp="1"/>
          </p:cNvSpPr>
          <p:nvPr>
            <p:ph type="subTitle" idx="1"/>
          </p:nvPr>
        </p:nvSpPr>
        <p:spPr>
          <a:xfrm>
            <a:off x="720000" y="2336667"/>
            <a:ext cx="2412300" cy="484800"/>
          </a:xfrm>
          <a:prstGeom prst="rect">
            <a:avLst/>
          </a:prstGeom>
          <a:solidFill>
            <a:schemeClr val="bg1"/>
          </a:solidFill>
        </p:spPr>
        <p:txBody>
          <a:bodyPr spcFirstLastPara="1" wrap="square" lIns="91425" tIns="91425" rIns="91425" bIns="91425" anchor="ctr" anchorCtr="0">
            <a:noAutofit/>
          </a:bodyPr>
          <a:lstStyle/>
          <a:p>
            <a:pPr marL="0" lvl="0" indent="0" algn="l" rtl="0">
              <a:spcBef>
                <a:spcPts val="0"/>
              </a:spcBef>
              <a:spcAft>
                <a:spcPts val="0"/>
              </a:spcAft>
              <a:buNone/>
            </a:pPr>
            <a:r>
              <a:rPr lang="en-US" dirty="0"/>
              <a:t>Where did our dataset come from?</a:t>
            </a:r>
            <a:endParaRPr dirty="0"/>
          </a:p>
        </p:txBody>
      </p:sp>
      <p:sp>
        <p:nvSpPr>
          <p:cNvPr id="1122" name="Google Shape;1122;p55"/>
          <p:cNvSpPr txBox="1">
            <a:spLocks noGrp="1"/>
          </p:cNvSpPr>
          <p:nvPr>
            <p:ph type="title" idx="4"/>
          </p:nvPr>
        </p:nvSpPr>
        <p:spPr>
          <a:xfrm>
            <a:off x="3403800" y="1501767"/>
            <a:ext cx="2375700" cy="716700"/>
          </a:xfrm>
          <a:prstGeom prst="rect">
            <a:avLst/>
          </a:prstGeom>
          <a:solidFill>
            <a:schemeClr val="bg1"/>
          </a:solidFill>
        </p:spPr>
        <p:txBody>
          <a:bodyPr spcFirstLastPara="1" wrap="square" lIns="91425" tIns="91425" rIns="91425" bIns="91425" anchor="ctr" anchorCtr="0">
            <a:noAutofit/>
          </a:bodyPr>
          <a:lstStyle/>
          <a:p>
            <a:pPr marL="0" lvl="0" indent="0" algn="l" rtl="0">
              <a:spcBef>
                <a:spcPts val="0"/>
              </a:spcBef>
              <a:spcAft>
                <a:spcPts val="0"/>
              </a:spcAft>
              <a:buNone/>
            </a:pPr>
            <a:r>
              <a:rPr lang="en" dirty="0"/>
              <a:t>Objective</a:t>
            </a:r>
            <a:endParaRPr dirty="0"/>
          </a:p>
        </p:txBody>
      </p:sp>
      <p:sp>
        <p:nvSpPr>
          <p:cNvPr id="1123" name="Google Shape;1123;p55"/>
          <p:cNvSpPr txBox="1">
            <a:spLocks noGrp="1"/>
          </p:cNvSpPr>
          <p:nvPr>
            <p:ph type="title" idx="5"/>
          </p:nvPr>
        </p:nvSpPr>
        <p:spPr>
          <a:xfrm>
            <a:off x="3403800" y="1218721"/>
            <a:ext cx="1275300" cy="484800"/>
          </a:xfrm>
          <a:prstGeom prst="rect">
            <a:avLst/>
          </a:prstGeom>
          <a:solidFill>
            <a:schemeClr val="bg1"/>
          </a:solidFill>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a:t>02.</a:t>
            </a:r>
            <a:endParaRPr/>
          </a:p>
        </p:txBody>
      </p:sp>
      <p:sp>
        <p:nvSpPr>
          <p:cNvPr id="1124" name="Google Shape;1124;p55"/>
          <p:cNvSpPr txBox="1">
            <a:spLocks noGrp="1"/>
          </p:cNvSpPr>
          <p:nvPr>
            <p:ph type="subTitle" idx="6"/>
          </p:nvPr>
        </p:nvSpPr>
        <p:spPr>
          <a:xfrm>
            <a:off x="3403800" y="2303049"/>
            <a:ext cx="2412300" cy="484800"/>
          </a:xfrm>
          <a:prstGeom prst="rect">
            <a:avLst/>
          </a:prstGeom>
          <a:solidFill>
            <a:schemeClr val="bg1"/>
          </a:solidFill>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dirty="0"/>
              <a:t>Which questions can we answer? </a:t>
            </a:r>
            <a:endParaRPr dirty="0"/>
          </a:p>
        </p:txBody>
      </p:sp>
      <p:sp>
        <p:nvSpPr>
          <p:cNvPr id="1125" name="Google Shape;1125;p55"/>
          <p:cNvSpPr txBox="1">
            <a:spLocks noGrp="1"/>
          </p:cNvSpPr>
          <p:nvPr>
            <p:ph type="title" idx="7"/>
          </p:nvPr>
        </p:nvSpPr>
        <p:spPr>
          <a:xfrm>
            <a:off x="6094834" y="1619967"/>
            <a:ext cx="2375700" cy="716700"/>
          </a:xfrm>
          <a:prstGeom prst="rect">
            <a:avLst/>
          </a:prstGeom>
          <a:solidFill>
            <a:schemeClr val="bg1"/>
          </a:solidFill>
        </p:spPr>
        <p:txBody>
          <a:bodyPr spcFirstLastPara="1" wrap="square" lIns="91425" tIns="91425" rIns="91425" bIns="91425" anchor="ctr" anchorCtr="0">
            <a:noAutofit/>
          </a:bodyPr>
          <a:lstStyle/>
          <a:p>
            <a:pPr marL="0" lvl="0" indent="0" algn="l" rtl="0">
              <a:spcBef>
                <a:spcPts val="0"/>
              </a:spcBef>
              <a:spcAft>
                <a:spcPts val="0"/>
              </a:spcAft>
              <a:buNone/>
            </a:pPr>
            <a:r>
              <a:rPr lang="en" dirty="0"/>
              <a:t>Descriptive statistics</a:t>
            </a:r>
            <a:endParaRPr dirty="0"/>
          </a:p>
        </p:txBody>
      </p:sp>
      <p:sp>
        <p:nvSpPr>
          <p:cNvPr id="1126" name="Google Shape;1126;p55"/>
          <p:cNvSpPr txBox="1">
            <a:spLocks noGrp="1"/>
          </p:cNvSpPr>
          <p:nvPr>
            <p:ph type="title" idx="8"/>
          </p:nvPr>
        </p:nvSpPr>
        <p:spPr>
          <a:xfrm>
            <a:off x="6087600" y="1218721"/>
            <a:ext cx="1275300" cy="484800"/>
          </a:xfrm>
          <a:prstGeom prst="rect">
            <a:avLst/>
          </a:prstGeom>
          <a:solidFill>
            <a:schemeClr val="bg1"/>
          </a:solidFill>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a:t>03.</a:t>
            </a:r>
            <a:endParaRPr/>
          </a:p>
        </p:txBody>
      </p:sp>
      <p:sp>
        <p:nvSpPr>
          <p:cNvPr id="1127" name="Google Shape;1127;p55"/>
          <p:cNvSpPr txBox="1">
            <a:spLocks noGrp="1"/>
          </p:cNvSpPr>
          <p:nvPr>
            <p:ph type="subTitle" idx="9"/>
          </p:nvPr>
        </p:nvSpPr>
        <p:spPr>
          <a:xfrm>
            <a:off x="6123257" y="2303049"/>
            <a:ext cx="2412300" cy="484800"/>
          </a:xfrm>
          <a:prstGeom prst="rect">
            <a:avLst/>
          </a:prstGeom>
          <a:solidFill>
            <a:schemeClr val="bg1"/>
          </a:solidFill>
        </p:spPr>
        <p:txBody>
          <a:bodyPr spcFirstLastPara="1" wrap="square" lIns="91425" tIns="91425" rIns="91425" bIns="91425" anchor="ctr" anchorCtr="0">
            <a:noAutofit/>
          </a:bodyPr>
          <a:lstStyle/>
          <a:p>
            <a:pPr marL="0" lvl="0" indent="0">
              <a:buSzPts val="1100"/>
            </a:pPr>
            <a:r>
              <a:rPr lang="en-US" dirty="0"/>
              <a:t>What is the structure of our data? </a:t>
            </a:r>
          </a:p>
        </p:txBody>
      </p:sp>
      <p:sp>
        <p:nvSpPr>
          <p:cNvPr id="1128" name="Google Shape;1128;p55"/>
          <p:cNvSpPr txBox="1">
            <a:spLocks noGrp="1"/>
          </p:cNvSpPr>
          <p:nvPr>
            <p:ph type="title" idx="13"/>
          </p:nvPr>
        </p:nvSpPr>
        <p:spPr>
          <a:xfrm>
            <a:off x="720000" y="3444928"/>
            <a:ext cx="2375700" cy="716700"/>
          </a:xfrm>
          <a:prstGeom prst="rect">
            <a:avLst/>
          </a:prstGeom>
          <a:solidFill>
            <a:schemeClr val="bg1"/>
          </a:solidFill>
        </p:spPr>
        <p:txBody>
          <a:bodyPr spcFirstLastPara="1" wrap="square" lIns="91425" tIns="91425" rIns="91425" bIns="91425" anchor="ctr" anchorCtr="0">
            <a:noAutofit/>
          </a:bodyPr>
          <a:lstStyle/>
          <a:p>
            <a:pPr marL="0" lvl="0" indent="0" algn="l" rtl="0">
              <a:spcBef>
                <a:spcPts val="0"/>
              </a:spcBef>
              <a:spcAft>
                <a:spcPts val="0"/>
              </a:spcAft>
              <a:buNone/>
            </a:pPr>
            <a:r>
              <a:rPr lang="en-US" dirty="0"/>
              <a:t>Data </a:t>
            </a:r>
            <a:br>
              <a:rPr lang="en-US" dirty="0"/>
            </a:br>
            <a:r>
              <a:rPr lang="en-US" dirty="0"/>
              <a:t>munging </a:t>
            </a:r>
            <a:endParaRPr dirty="0"/>
          </a:p>
        </p:txBody>
      </p:sp>
      <p:sp>
        <p:nvSpPr>
          <p:cNvPr id="1129" name="Google Shape;1129;p55"/>
          <p:cNvSpPr txBox="1">
            <a:spLocks noGrp="1"/>
          </p:cNvSpPr>
          <p:nvPr>
            <p:ph type="title" idx="14"/>
          </p:nvPr>
        </p:nvSpPr>
        <p:spPr>
          <a:xfrm>
            <a:off x="720000" y="3022833"/>
            <a:ext cx="1275300" cy="484800"/>
          </a:xfrm>
          <a:prstGeom prst="rect">
            <a:avLst/>
          </a:prstGeom>
          <a:solidFill>
            <a:schemeClr val="bg1"/>
          </a:solidFill>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a:t>04.</a:t>
            </a:r>
            <a:endParaRPr/>
          </a:p>
        </p:txBody>
      </p:sp>
      <p:sp>
        <p:nvSpPr>
          <p:cNvPr id="1130" name="Google Shape;1130;p55"/>
          <p:cNvSpPr txBox="1">
            <a:spLocks noGrp="1"/>
          </p:cNvSpPr>
          <p:nvPr>
            <p:ph type="subTitle" idx="15"/>
          </p:nvPr>
        </p:nvSpPr>
        <p:spPr>
          <a:xfrm>
            <a:off x="720000" y="4140778"/>
            <a:ext cx="2412300" cy="484800"/>
          </a:xfrm>
          <a:prstGeom prst="rect">
            <a:avLst/>
          </a:prstGeom>
          <a:solidFill>
            <a:schemeClr val="bg1"/>
          </a:solidFill>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dirty="0"/>
              <a:t>What did we do to clean our data? </a:t>
            </a:r>
            <a:endParaRPr dirty="0"/>
          </a:p>
        </p:txBody>
      </p:sp>
      <p:sp>
        <p:nvSpPr>
          <p:cNvPr id="1131" name="Google Shape;1131;p55"/>
          <p:cNvSpPr txBox="1">
            <a:spLocks noGrp="1"/>
          </p:cNvSpPr>
          <p:nvPr>
            <p:ph type="title" idx="16"/>
          </p:nvPr>
        </p:nvSpPr>
        <p:spPr>
          <a:xfrm>
            <a:off x="3403800" y="3444928"/>
            <a:ext cx="2375700" cy="716700"/>
          </a:xfrm>
          <a:prstGeom prst="rect">
            <a:avLst/>
          </a:prstGeom>
          <a:solidFill>
            <a:schemeClr val="bg1"/>
          </a:solidFill>
        </p:spPr>
        <p:txBody>
          <a:bodyPr spcFirstLastPara="1" wrap="square" lIns="91425" tIns="91425" rIns="91425" bIns="91425" anchor="ctr" anchorCtr="0">
            <a:noAutofit/>
          </a:bodyPr>
          <a:lstStyle/>
          <a:p>
            <a:pPr marL="0" lvl="0" indent="0" algn="l" rtl="0">
              <a:spcBef>
                <a:spcPts val="0"/>
              </a:spcBef>
              <a:spcAft>
                <a:spcPts val="0"/>
              </a:spcAft>
              <a:buNone/>
            </a:pPr>
            <a:r>
              <a:rPr lang="en" dirty="0"/>
              <a:t>EDA &amp;</a:t>
            </a:r>
            <a:br>
              <a:rPr lang="en" dirty="0"/>
            </a:br>
            <a:r>
              <a:rPr lang="en" dirty="0"/>
              <a:t>visualization</a:t>
            </a:r>
            <a:endParaRPr dirty="0"/>
          </a:p>
        </p:txBody>
      </p:sp>
      <p:sp>
        <p:nvSpPr>
          <p:cNvPr id="1132" name="Google Shape;1132;p55"/>
          <p:cNvSpPr txBox="1">
            <a:spLocks noGrp="1"/>
          </p:cNvSpPr>
          <p:nvPr>
            <p:ph type="title" idx="17"/>
          </p:nvPr>
        </p:nvSpPr>
        <p:spPr>
          <a:xfrm>
            <a:off x="3403800" y="3022833"/>
            <a:ext cx="1275300" cy="484800"/>
          </a:xfrm>
          <a:prstGeom prst="rect">
            <a:avLst/>
          </a:prstGeom>
          <a:solidFill>
            <a:schemeClr val="bg1"/>
          </a:solidFill>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a:t>05.</a:t>
            </a:r>
            <a:endParaRPr/>
          </a:p>
        </p:txBody>
      </p:sp>
      <p:sp>
        <p:nvSpPr>
          <p:cNvPr id="1133" name="Google Shape;1133;p55"/>
          <p:cNvSpPr txBox="1">
            <a:spLocks noGrp="1"/>
          </p:cNvSpPr>
          <p:nvPr>
            <p:ph type="subTitle" idx="18"/>
          </p:nvPr>
        </p:nvSpPr>
        <p:spPr>
          <a:xfrm>
            <a:off x="3403800" y="4140777"/>
            <a:ext cx="2412300" cy="484800"/>
          </a:xfrm>
          <a:prstGeom prst="rect">
            <a:avLst/>
          </a:prstGeom>
          <a:solidFill>
            <a:schemeClr val="bg1"/>
          </a:solidFill>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dirty="0"/>
              <a:t>What can we say about our data? </a:t>
            </a:r>
            <a:endParaRPr dirty="0"/>
          </a:p>
        </p:txBody>
      </p:sp>
      <p:sp>
        <p:nvSpPr>
          <p:cNvPr id="1134" name="Google Shape;1134;p55"/>
          <p:cNvSpPr txBox="1">
            <a:spLocks noGrp="1"/>
          </p:cNvSpPr>
          <p:nvPr>
            <p:ph type="title" idx="19"/>
          </p:nvPr>
        </p:nvSpPr>
        <p:spPr>
          <a:xfrm>
            <a:off x="6087600" y="3444928"/>
            <a:ext cx="2375700" cy="716700"/>
          </a:xfrm>
          <a:prstGeom prst="rect">
            <a:avLst/>
          </a:prstGeom>
          <a:solidFill>
            <a:schemeClr val="bg1"/>
          </a:solidFill>
        </p:spPr>
        <p:txBody>
          <a:bodyPr spcFirstLastPara="1" wrap="square" lIns="91425" tIns="91425" rIns="91425" bIns="91425" anchor="ctr" anchorCtr="0">
            <a:noAutofit/>
          </a:bodyPr>
          <a:lstStyle/>
          <a:p>
            <a:pPr marL="0" lvl="0" indent="0" algn="l" rtl="0">
              <a:spcBef>
                <a:spcPts val="0"/>
              </a:spcBef>
              <a:spcAft>
                <a:spcPts val="0"/>
              </a:spcAft>
              <a:buNone/>
            </a:pPr>
            <a:r>
              <a:rPr lang="en-US" dirty="0"/>
              <a:t>Key </a:t>
            </a:r>
            <a:br>
              <a:rPr lang="en-US" dirty="0"/>
            </a:br>
            <a:r>
              <a:rPr lang="en-US" dirty="0"/>
              <a:t>takeaways</a:t>
            </a:r>
            <a:endParaRPr dirty="0"/>
          </a:p>
        </p:txBody>
      </p:sp>
      <p:sp>
        <p:nvSpPr>
          <p:cNvPr id="1135" name="Google Shape;1135;p55"/>
          <p:cNvSpPr txBox="1">
            <a:spLocks noGrp="1"/>
          </p:cNvSpPr>
          <p:nvPr>
            <p:ph type="title" idx="20"/>
          </p:nvPr>
        </p:nvSpPr>
        <p:spPr>
          <a:xfrm>
            <a:off x="6087600" y="3022833"/>
            <a:ext cx="1275300" cy="484800"/>
          </a:xfrm>
          <a:prstGeom prst="rect">
            <a:avLst/>
          </a:prstGeom>
          <a:solidFill>
            <a:schemeClr val="bg1"/>
          </a:solidFill>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a:t>06.</a:t>
            </a:r>
            <a:endParaRPr/>
          </a:p>
        </p:txBody>
      </p:sp>
      <p:sp>
        <p:nvSpPr>
          <p:cNvPr id="1136" name="Google Shape;1136;p55"/>
          <p:cNvSpPr txBox="1">
            <a:spLocks noGrp="1"/>
          </p:cNvSpPr>
          <p:nvPr>
            <p:ph type="subTitle" idx="21"/>
          </p:nvPr>
        </p:nvSpPr>
        <p:spPr>
          <a:xfrm>
            <a:off x="6087600" y="4140777"/>
            <a:ext cx="2914086" cy="484800"/>
          </a:xfrm>
          <a:prstGeom prst="rect">
            <a:avLst/>
          </a:prstGeom>
          <a:solidFill>
            <a:schemeClr val="bg1"/>
          </a:solidFill>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dirty="0"/>
              <a:t>What are the answers? Which challenges did we face? </a:t>
            </a:r>
            <a:endParaRPr dirty="0"/>
          </a:p>
        </p:txBody>
      </p:sp>
      <p:grpSp>
        <p:nvGrpSpPr>
          <p:cNvPr id="1137" name="Google Shape;1137;p55"/>
          <p:cNvGrpSpPr/>
          <p:nvPr/>
        </p:nvGrpSpPr>
        <p:grpSpPr>
          <a:xfrm>
            <a:off x="7625495" y="244042"/>
            <a:ext cx="1979884" cy="1286961"/>
            <a:chOff x="3028945" y="2612942"/>
            <a:chExt cx="1979884" cy="1286961"/>
          </a:xfrm>
        </p:grpSpPr>
        <p:grpSp>
          <p:nvGrpSpPr>
            <p:cNvPr id="1138" name="Google Shape;1138;p55"/>
            <p:cNvGrpSpPr/>
            <p:nvPr/>
          </p:nvGrpSpPr>
          <p:grpSpPr>
            <a:xfrm>
              <a:off x="3048248" y="2612942"/>
              <a:ext cx="1960580" cy="1159377"/>
              <a:chOff x="4923200" y="1561363"/>
              <a:chExt cx="975025" cy="576575"/>
            </a:xfrm>
          </p:grpSpPr>
          <p:sp>
            <p:nvSpPr>
              <p:cNvPr id="1139" name="Google Shape;1139;p55"/>
              <p:cNvSpPr/>
              <p:nvPr/>
            </p:nvSpPr>
            <p:spPr>
              <a:xfrm>
                <a:off x="4923200" y="1561363"/>
                <a:ext cx="975025" cy="576575"/>
              </a:xfrm>
              <a:custGeom>
                <a:avLst/>
                <a:gdLst/>
                <a:ahLst/>
                <a:cxnLst/>
                <a:rect l="l" t="t" r="r" b="b"/>
                <a:pathLst>
                  <a:path w="39001" h="23063" extrusionOk="0">
                    <a:moveTo>
                      <a:pt x="24607" y="0"/>
                    </a:moveTo>
                    <a:lnTo>
                      <a:pt x="21" y="14289"/>
                    </a:lnTo>
                    <a:cubicBezTo>
                      <a:pt x="409" y="14510"/>
                      <a:pt x="0" y="14752"/>
                      <a:pt x="388" y="14972"/>
                    </a:cubicBezTo>
                    <a:cubicBezTo>
                      <a:pt x="550" y="15068"/>
                      <a:pt x="714" y="15082"/>
                      <a:pt x="880" y="15082"/>
                    </a:cubicBezTo>
                    <a:cubicBezTo>
                      <a:pt x="953" y="15082"/>
                      <a:pt x="1026" y="15080"/>
                      <a:pt x="1099" y="15080"/>
                    </a:cubicBezTo>
                    <a:cubicBezTo>
                      <a:pt x="1259" y="15080"/>
                      <a:pt x="1419" y="15093"/>
                      <a:pt x="1576" y="15182"/>
                    </a:cubicBezTo>
                    <a:cubicBezTo>
                      <a:pt x="1964" y="15403"/>
                      <a:pt x="1544" y="15644"/>
                      <a:pt x="1933" y="15876"/>
                    </a:cubicBezTo>
                    <a:cubicBezTo>
                      <a:pt x="2086" y="15963"/>
                      <a:pt x="2244" y="15978"/>
                      <a:pt x="2403" y="15978"/>
                    </a:cubicBezTo>
                    <a:cubicBezTo>
                      <a:pt x="2489" y="15978"/>
                      <a:pt x="2575" y="15973"/>
                      <a:pt x="2661" y="15973"/>
                    </a:cubicBezTo>
                    <a:cubicBezTo>
                      <a:pt x="2820" y="15973"/>
                      <a:pt x="2978" y="15989"/>
                      <a:pt x="3131" y="16076"/>
                    </a:cubicBezTo>
                    <a:cubicBezTo>
                      <a:pt x="3519" y="16307"/>
                      <a:pt x="3099" y="16548"/>
                      <a:pt x="3488" y="16769"/>
                    </a:cubicBezTo>
                    <a:cubicBezTo>
                      <a:pt x="3645" y="16858"/>
                      <a:pt x="3806" y="16872"/>
                      <a:pt x="3969" y="16872"/>
                    </a:cubicBezTo>
                    <a:cubicBezTo>
                      <a:pt x="4043" y="16872"/>
                      <a:pt x="4117" y="16869"/>
                      <a:pt x="4191" y="16869"/>
                    </a:cubicBezTo>
                    <a:cubicBezTo>
                      <a:pt x="4358" y="16869"/>
                      <a:pt x="4525" y="16883"/>
                      <a:pt x="4686" y="16979"/>
                    </a:cubicBezTo>
                    <a:cubicBezTo>
                      <a:pt x="5074" y="17199"/>
                      <a:pt x="4654" y="17441"/>
                      <a:pt x="5043" y="17662"/>
                    </a:cubicBezTo>
                    <a:cubicBezTo>
                      <a:pt x="5204" y="17757"/>
                      <a:pt x="5371" y="17772"/>
                      <a:pt x="5538" y="17772"/>
                    </a:cubicBezTo>
                    <a:cubicBezTo>
                      <a:pt x="5612" y="17772"/>
                      <a:pt x="5686" y="17769"/>
                      <a:pt x="5760" y="17769"/>
                    </a:cubicBezTo>
                    <a:cubicBezTo>
                      <a:pt x="5923" y="17769"/>
                      <a:pt x="6084" y="17783"/>
                      <a:pt x="6241" y="17872"/>
                    </a:cubicBezTo>
                    <a:cubicBezTo>
                      <a:pt x="6629" y="18093"/>
                      <a:pt x="6209" y="18334"/>
                      <a:pt x="6598" y="18565"/>
                    </a:cubicBezTo>
                    <a:cubicBezTo>
                      <a:pt x="6754" y="18654"/>
                      <a:pt x="6916" y="18668"/>
                      <a:pt x="7078" y="18668"/>
                    </a:cubicBezTo>
                    <a:cubicBezTo>
                      <a:pt x="7153" y="18668"/>
                      <a:pt x="7228" y="18665"/>
                      <a:pt x="7303" y="18665"/>
                    </a:cubicBezTo>
                    <a:cubicBezTo>
                      <a:pt x="7469" y="18665"/>
                      <a:pt x="7635" y="18680"/>
                      <a:pt x="7796" y="18775"/>
                    </a:cubicBezTo>
                    <a:cubicBezTo>
                      <a:pt x="8184" y="18996"/>
                      <a:pt x="7764" y="19238"/>
                      <a:pt x="8153" y="19459"/>
                    </a:cubicBezTo>
                    <a:cubicBezTo>
                      <a:pt x="8314" y="19554"/>
                      <a:pt x="8479" y="19569"/>
                      <a:pt x="8646" y="19569"/>
                    </a:cubicBezTo>
                    <a:cubicBezTo>
                      <a:pt x="8721" y="19569"/>
                      <a:pt x="8796" y="19566"/>
                      <a:pt x="8871" y="19566"/>
                    </a:cubicBezTo>
                    <a:cubicBezTo>
                      <a:pt x="9033" y="19566"/>
                      <a:pt x="9195" y="19580"/>
                      <a:pt x="9351" y="19669"/>
                    </a:cubicBezTo>
                    <a:cubicBezTo>
                      <a:pt x="9739" y="19889"/>
                      <a:pt x="9319" y="20131"/>
                      <a:pt x="9708" y="20362"/>
                    </a:cubicBezTo>
                    <a:cubicBezTo>
                      <a:pt x="9861" y="20449"/>
                      <a:pt x="10019" y="20464"/>
                      <a:pt x="10177" y="20464"/>
                    </a:cubicBezTo>
                    <a:cubicBezTo>
                      <a:pt x="10264" y="20464"/>
                      <a:pt x="10350" y="20460"/>
                      <a:pt x="10436" y="20460"/>
                    </a:cubicBezTo>
                    <a:cubicBezTo>
                      <a:pt x="10595" y="20460"/>
                      <a:pt x="10753" y="20475"/>
                      <a:pt x="10906" y="20562"/>
                    </a:cubicBezTo>
                    <a:cubicBezTo>
                      <a:pt x="11294" y="20793"/>
                      <a:pt x="10874" y="21035"/>
                      <a:pt x="11263" y="21255"/>
                    </a:cubicBezTo>
                    <a:cubicBezTo>
                      <a:pt x="11424" y="21351"/>
                      <a:pt x="11591" y="21365"/>
                      <a:pt x="11758" y="21365"/>
                    </a:cubicBezTo>
                    <a:cubicBezTo>
                      <a:pt x="11832" y="21365"/>
                      <a:pt x="11906" y="21363"/>
                      <a:pt x="11980" y="21363"/>
                    </a:cubicBezTo>
                    <a:cubicBezTo>
                      <a:pt x="12143" y="21363"/>
                      <a:pt x="12304" y="21376"/>
                      <a:pt x="12461" y="21465"/>
                    </a:cubicBezTo>
                    <a:cubicBezTo>
                      <a:pt x="12849" y="21696"/>
                      <a:pt x="12440" y="21927"/>
                      <a:pt x="12828" y="22159"/>
                    </a:cubicBezTo>
                    <a:cubicBezTo>
                      <a:pt x="12985" y="22247"/>
                      <a:pt x="13145" y="22261"/>
                      <a:pt x="13305" y="22261"/>
                    </a:cubicBezTo>
                    <a:cubicBezTo>
                      <a:pt x="13379" y="22261"/>
                      <a:pt x="13453" y="22259"/>
                      <a:pt x="13526" y="22259"/>
                    </a:cubicBezTo>
                    <a:cubicBezTo>
                      <a:pt x="13691" y="22259"/>
                      <a:pt x="13855" y="22273"/>
                      <a:pt x="14016" y="22369"/>
                    </a:cubicBezTo>
                    <a:cubicBezTo>
                      <a:pt x="14415" y="22590"/>
                      <a:pt x="13995" y="22831"/>
                      <a:pt x="14383" y="23062"/>
                    </a:cubicBezTo>
                    <a:lnTo>
                      <a:pt x="38969" y="8763"/>
                    </a:lnTo>
                    <a:cubicBezTo>
                      <a:pt x="38581" y="8542"/>
                      <a:pt x="39001" y="8301"/>
                      <a:pt x="38612" y="8080"/>
                    </a:cubicBezTo>
                    <a:cubicBezTo>
                      <a:pt x="38451" y="7984"/>
                      <a:pt x="38286" y="7969"/>
                      <a:pt x="38119" y="7969"/>
                    </a:cubicBezTo>
                    <a:cubicBezTo>
                      <a:pt x="38044" y="7969"/>
                      <a:pt x="37969" y="7972"/>
                      <a:pt x="37894" y="7972"/>
                    </a:cubicBezTo>
                    <a:cubicBezTo>
                      <a:pt x="37732" y="7972"/>
                      <a:pt x="37571" y="7958"/>
                      <a:pt x="37414" y="7869"/>
                    </a:cubicBezTo>
                    <a:cubicBezTo>
                      <a:pt x="37026" y="7638"/>
                      <a:pt x="37435" y="7407"/>
                      <a:pt x="37047" y="7176"/>
                    </a:cubicBezTo>
                    <a:cubicBezTo>
                      <a:pt x="36890" y="7087"/>
                      <a:pt x="36730" y="7073"/>
                      <a:pt x="36569" y="7073"/>
                    </a:cubicBezTo>
                    <a:cubicBezTo>
                      <a:pt x="36496" y="7073"/>
                      <a:pt x="36423" y="7076"/>
                      <a:pt x="36350" y="7076"/>
                    </a:cubicBezTo>
                    <a:cubicBezTo>
                      <a:pt x="36185" y="7076"/>
                      <a:pt x="36020" y="7062"/>
                      <a:pt x="35859" y="6966"/>
                    </a:cubicBezTo>
                    <a:cubicBezTo>
                      <a:pt x="35471" y="6746"/>
                      <a:pt x="35880" y="6504"/>
                      <a:pt x="35492" y="6272"/>
                    </a:cubicBezTo>
                    <a:cubicBezTo>
                      <a:pt x="35339" y="6186"/>
                      <a:pt x="35182" y="6171"/>
                      <a:pt x="35026" y="6171"/>
                    </a:cubicBezTo>
                    <a:cubicBezTo>
                      <a:pt x="34941" y="6171"/>
                      <a:pt x="34855" y="6175"/>
                      <a:pt x="34770" y="6175"/>
                    </a:cubicBezTo>
                    <a:cubicBezTo>
                      <a:pt x="34613" y="6175"/>
                      <a:pt x="34457" y="6160"/>
                      <a:pt x="34304" y="6073"/>
                    </a:cubicBezTo>
                    <a:cubicBezTo>
                      <a:pt x="33916" y="5842"/>
                      <a:pt x="34325" y="5600"/>
                      <a:pt x="33937" y="5380"/>
                    </a:cubicBezTo>
                    <a:cubicBezTo>
                      <a:pt x="33780" y="5291"/>
                      <a:pt x="33620" y="5277"/>
                      <a:pt x="33460" y="5277"/>
                    </a:cubicBezTo>
                    <a:cubicBezTo>
                      <a:pt x="33386" y="5277"/>
                      <a:pt x="33312" y="5280"/>
                      <a:pt x="33239" y="5280"/>
                    </a:cubicBezTo>
                    <a:cubicBezTo>
                      <a:pt x="33074" y="5280"/>
                      <a:pt x="32910" y="5265"/>
                      <a:pt x="32749" y="5170"/>
                    </a:cubicBezTo>
                    <a:cubicBezTo>
                      <a:pt x="32361" y="4949"/>
                      <a:pt x="32770" y="4707"/>
                      <a:pt x="32382" y="4486"/>
                    </a:cubicBezTo>
                    <a:cubicBezTo>
                      <a:pt x="32221" y="4391"/>
                      <a:pt x="32057" y="4376"/>
                      <a:pt x="31892" y="4376"/>
                    </a:cubicBezTo>
                    <a:cubicBezTo>
                      <a:pt x="31818" y="4376"/>
                      <a:pt x="31744" y="4379"/>
                      <a:pt x="31671" y="4379"/>
                    </a:cubicBezTo>
                    <a:cubicBezTo>
                      <a:pt x="31510" y="4379"/>
                      <a:pt x="31351" y="4365"/>
                      <a:pt x="31194" y="4276"/>
                    </a:cubicBezTo>
                    <a:cubicBezTo>
                      <a:pt x="30806" y="4045"/>
                      <a:pt x="31215" y="3804"/>
                      <a:pt x="30827" y="3583"/>
                    </a:cubicBezTo>
                    <a:cubicBezTo>
                      <a:pt x="30670" y="3494"/>
                      <a:pt x="30510" y="3480"/>
                      <a:pt x="30349" y="3480"/>
                    </a:cubicBezTo>
                    <a:cubicBezTo>
                      <a:pt x="30276" y="3480"/>
                      <a:pt x="30203" y="3483"/>
                      <a:pt x="30130" y="3483"/>
                    </a:cubicBezTo>
                    <a:cubicBezTo>
                      <a:pt x="29965" y="3483"/>
                      <a:pt x="29800" y="3468"/>
                      <a:pt x="29639" y="3373"/>
                    </a:cubicBezTo>
                    <a:cubicBezTo>
                      <a:pt x="29251" y="3152"/>
                      <a:pt x="29660" y="2910"/>
                      <a:pt x="29272" y="2690"/>
                    </a:cubicBezTo>
                    <a:cubicBezTo>
                      <a:pt x="29110" y="2594"/>
                      <a:pt x="28946" y="2580"/>
                      <a:pt x="28780" y="2580"/>
                    </a:cubicBezTo>
                    <a:cubicBezTo>
                      <a:pt x="28707" y="2580"/>
                      <a:pt x="28634" y="2582"/>
                      <a:pt x="28561" y="2582"/>
                    </a:cubicBezTo>
                    <a:cubicBezTo>
                      <a:pt x="28401" y="2582"/>
                      <a:pt x="28241" y="2569"/>
                      <a:pt x="28084" y="2480"/>
                    </a:cubicBezTo>
                    <a:cubicBezTo>
                      <a:pt x="27696" y="2249"/>
                      <a:pt x="28105" y="2018"/>
                      <a:pt x="27717" y="1786"/>
                    </a:cubicBezTo>
                    <a:cubicBezTo>
                      <a:pt x="27560" y="1698"/>
                      <a:pt x="27401" y="1684"/>
                      <a:pt x="27240" y="1684"/>
                    </a:cubicBezTo>
                    <a:cubicBezTo>
                      <a:pt x="27166" y="1684"/>
                      <a:pt x="27092" y="1686"/>
                      <a:pt x="27019" y="1686"/>
                    </a:cubicBezTo>
                    <a:cubicBezTo>
                      <a:pt x="26854" y="1686"/>
                      <a:pt x="26690" y="1672"/>
                      <a:pt x="26529" y="1576"/>
                    </a:cubicBezTo>
                    <a:cubicBezTo>
                      <a:pt x="26141" y="1355"/>
                      <a:pt x="26550" y="1114"/>
                      <a:pt x="26162" y="893"/>
                    </a:cubicBezTo>
                    <a:cubicBezTo>
                      <a:pt x="25997" y="800"/>
                      <a:pt x="25829" y="787"/>
                      <a:pt x="25660" y="787"/>
                    </a:cubicBezTo>
                    <a:cubicBezTo>
                      <a:pt x="25599" y="787"/>
                      <a:pt x="25538" y="789"/>
                      <a:pt x="25477" y="789"/>
                    </a:cubicBezTo>
                    <a:cubicBezTo>
                      <a:pt x="25308" y="789"/>
                      <a:pt x="25139" y="777"/>
                      <a:pt x="24974" y="683"/>
                    </a:cubicBezTo>
                    <a:cubicBezTo>
                      <a:pt x="24586" y="463"/>
                      <a:pt x="24995" y="220"/>
                      <a:pt x="24607" y="0"/>
                    </a:cubicBezTo>
                    <a:close/>
                  </a:path>
                </a:pathLst>
              </a:custGeom>
              <a:solidFill>
                <a:schemeClr val="lt1"/>
              </a:solidFill>
              <a:ln w="7350" cap="flat"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55"/>
              <p:cNvSpPr/>
              <p:nvPr/>
            </p:nvSpPr>
            <p:spPr>
              <a:xfrm>
                <a:off x="5530725" y="1643313"/>
                <a:ext cx="214650" cy="124525"/>
              </a:xfrm>
              <a:custGeom>
                <a:avLst/>
                <a:gdLst/>
                <a:ahLst/>
                <a:cxnLst/>
                <a:rect l="l" t="t" r="r" b="b"/>
                <a:pathLst>
                  <a:path w="8586" h="4981" fill="none" extrusionOk="0">
                    <a:moveTo>
                      <a:pt x="1" y="0"/>
                    </a:moveTo>
                    <a:lnTo>
                      <a:pt x="8585" y="4981"/>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55"/>
              <p:cNvSpPr/>
              <p:nvPr/>
            </p:nvSpPr>
            <p:spPr>
              <a:xfrm>
                <a:off x="5501300" y="1661938"/>
                <a:ext cx="214650" cy="124825"/>
              </a:xfrm>
              <a:custGeom>
                <a:avLst/>
                <a:gdLst/>
                <a:ahLst/>
                <a:cxnLst/>
                <a:rect l="l" t="t" r="r" b="b"/>
                <a:pathLst>
                  <a:path w="8586" h="4993" fill="none" extrusionOk="0">
                    <a:moveTo>
                      <a:pt x="1" y="1"/>
                    </a:moveTo>
                    <a:lnTo>
                      <a:pt x="8585" y="4992"/>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55"/>
              <p:cNvSpPr/>
              <p:nvPr/>
            </p:nvSpPr>
            <p:spPr>
              <a:xfrm>
                <a:off x="5364725" y="1715813"/>
                <a:ext cx="146075" cy="84850"/>
              </a:xfrm>
              <a:custGeom>
                <a:avLst/>
                <a:gdLst/>
                <a:ahLst/>
                <a:cxnLst/>
                <a:rect l="l" t="t" r="r" b="b"/>
                <a:pathLst>
                  <a:path w="5843" h="3394" fill="none" extrusionOk="0">
                    <a:moveTo>
                      <a:pt x="0" y="0"/>
                    </a:moveTo>
                    <a:lnTo>
                      <a:pt x="5842" y="3393"/>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55"/>
              <p:cNvSpPr/>
              <p:nvPr/>
            </p:nvSpPr>
            <p:spPr>
              <a:xfrm>
                <a:off x="5323500" y="1741263"/>
                <a:ext cx="146075" cy="84900"/>
              </a:xfrm>
              <a:custGeom>
                <a:avLst/>
                <a:gdLst/>
                <a:ahLst/>
                <a:cxnLst/>
                <a:rect l="l" t="t" r="r" b="b"/>
                <a:pathLst>
                  <a:path w="5843" h="3396" fill="none" extrusionOk="0">
                    <a:moveTo>
                      <a:pt x="0" y="1"/>
                    </a:moveTo>
                    <a:lnTo>
                      <a:pt x="5842" y="3395"/>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55"/>
              <p:cNvSpPr/>
              <p:nvPr/>
            </p:nvSpPr>
            <p:spPr>
              <a:xfrm>
                <a:off x="5272275" y="1772013"/>
                <a:ext cx="145800" cy="84850"/>
              </a:xfrm>
              <a:custGeom>
                <a:avLst/>
                <a:gdLst/>
                <a:ahLst/>
                <a:cxnLst/>
                <a:rect l="l" t="t" r="r" b="b"/>
                <a:pathLst>
                  <a:path w="5832" h="3394" fill="none" extrusionOk="0">
                    <a:moveTo>
                      <a:pt x="0" y="1"/>
                    </a:moveTo>
                    <a:lnTo>
                      <a:pt x="5832" y="3394"/>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55"/>
              <p:cNvSpPr/>
              <p:nvPr/>
            </p:nvSpPr>
            <p:spPr>
              <a:xfrm>
                <a:off x="5225775" y="1799063"/>
                <a:ext cx="146075" cy="84875"/>
              </a:xfrm>
              <a:custGeom>
                <a:avLst/>
                <a:gdLst/>
                <a:ahLst/>
                <a:cxnLst/>
                <a:rect l="l" t="t" r="r" b="b"/>
                <a:pathLst>
                  <a:path w="5843" h="3395" fill="none" extrusionOk="0">
                    <a:moveTo>
                      <a:pt x="1" y="0"/>
                    </a:moveTo>
                    <a:lnTo>
                      <a:pt x="5843" y="3395"/>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55"/>
              <p:cNvSpPr/>
              <p:nvPr/>
            </p:nvSpPr>
            <p:spPr>
              <a:xfrm>
                <a:off x="5504450" y="1699763"/>
                <a:ext cx="149750" cy="87000"/>
              </a:xfrm>
              <a:custGeom>
                <a:avLst/>
                <a:gdLst/>
                <a:ahLst/>
                <a:cxnLst/>
                <a:rect l="l" t="t" r="r" b="b"/>
                <a:pathLst>
                  <a:path w="5990" h="3480" fill="none" extrusionOk="0">
                    <a:moveTo>
                      <a:pt x="1" y="1"/>
                    </a:moveTo>
                    <a:lnTo>
                      <a:pt x="5990" y="3479"/>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55"/>
              <p:cNvSpPr/>
              <p:nvPr/>
            </p:nvSpPr>
            <p:spPr>
              <a:xfrm>
                <a:off x="5551225" y="1821913"/>
                <a:ext cx="24700" cy="12550"/>
              </a:xfrm>
              <a:custGeom>
                <a:avLst/>
                <a:gdLst/>
                <a:ahLst/>
                <a:cxnLst/>
                <a:rect l="l" t="t" r="r" b="b"/>
                <a:pathLst>
                  <a:path w="988" h="502" extrusionOk="0">
                    <a:moveTo>
                      <a:pt x="579" y="0"/>
                    </a:moveTo>
                    <a:cubicBezTo>
                      <a:pt x="523" y="0"/>
                      <a:pt x="466" y="13"/>
                      <a:pt x="410" y="43"/>
                    </a:cubicBezTo>
                    <a:cubicBezTo>
                      <a:pt x="294" y="116"/>
                      <a:pt x="336" y="158"/>
                      <a:pt x="441" y="253"/>
                    </a:cubicBezTo>
                    <a:cubicBezTo>
                      <a:pt x="557" y="337"/>
                      <a:pt x="568" y="368"/>
                      <a:pt x="515" y="400"/>
                    </a:cubicBezTo>
                    <a:cubicBezTo>
                      <a:pt x="482" y="421"/>
                      <a:pt x="449" y="430"/>
                      <a:pt x="417" y="430"/>
                    </a:cubicBezTo>
                    <a:cubicBezTo>
                      <a:pt x="368" y="430"/>
                      <a:pt x="319" y="410"/>
                      <a:pt x="263" y="379"/>
                    </a:cubicBezTo>
                    <a:cubicBezTo>
                      <a:pt x="200" y="337"/>
                      <a:pt x="84" y="253"/>
                      <a:pt x="84" y="253"/>
                    </a:cubicBezTo>
                    <a:lnTo>
                      <a:pt x="0" y="295"/>
                    </a:lnTo>
                    <a:cubicBezTo>
                      <a:pt x="11" y="295"/>
                      <a:pt x="116" y="379"/>
                      <a:pt x="189" y="421"/>
                    </a:cubicBezTo>
                    <a:cubicBezTo>
                      <a:pt x="270" y="471"/>
                      <a:pt x="351" y="502"/>
                      <a:pt x="431" y="502"/>
                    </a:cubicBezTo>
                    <a:cubicBezTo>
                      <a:pt x="487" y="502"/>
                      <a:pt x="543" y="487"/>
                      <a:pt x="599" y="452"/>
                    </a:cubicBezTo>
                    <a:cubicBezTo>
                      <a:pt x="715" y="389"/>
                      <a:pt x="694" y="337"/>
                      <a:pt x="568" y="232"/>
                    </a:cubicBezTo>
                    <a:cubicBezTo>
                      <a:pt x="462" y="148"/>
                      <a:pt x="441" y="127"/>
                      <a:pt x="504" y="95"/>
                    </a:cubicBezTo>
                    <a:cubicBezTo>
                      <a:pt x="533" y="79"/>
                      <a:pt x="561" y="72"/>
                      <a:pt x="589" y="72"/>
                    </a:cubicBezTo>
                    <a:cubicBezTo>
                      <a:pt x="634" y="72"/>
                      <a:pt x="680" y="90"/>
                      <a:pt x="726" y="116"/>
                    </a:cubicBezTo>
                    <a:cubicBezTo>
                      <a:pt x="799" y="158"/>
                      <a:pt x="904" y="242"/>
                      <a:pt x="915" y="242"/>
                    </a:cubicBezTo>
                    <a:lnTo>
                      <a:pt x="988" y="200"/>
                    </a:lnTo>
                    <a:cubicBezTo>
                      <a:pt x="988" y="200"/>
                      <a:pt x="894" y="116"/>
                      <a:pt x="799" y="64"/>
                    </a:cubicBezTo>
                    <a:cubicBezTo>
                      <a:pt x="736" y="27"/>
                      <a:pt x="660" y="0"/>
                      <a:pt x="5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55"/>
              <p:cNvSpPr/>
              <p:nvPr/>
            </p:nvSpPr>
            <p:spPr>
              <a:xfrm>
                <a:off x="5536250" y="1811938"/>
                <a:ext cx="25775" cy="15275"/>
              </a:xfrm>
              <a:custGeom>
                <a:avLst/>
                <a:gdLst/>
                <a:ahLst/>
                <a:cxnLst/>
                <a:rect l="l" t="t" r="r" b="b"/>
                <a:pathLst>
                  <a:path w="1031" h="611" extrusionOk="0">
                    <a:moveTo>
                      <a:pt x="568" y="1"/>
                    </a:moveTo>
                    <a:lnTo>
                      <a:pt x="253" y="179"/>
                    </a:lnTo>
                    <a:cubicBezTo>
                      <a:pt x="43" y="305"/>
                      <a:pt x="1" y="368"/>
                      <a:pt x="158" y="463"/>
                    </a:cubicBezTo>
                    <a:cubicBezTo>
                      <a:pt x="253" y="515"/>
                      <a:pt x="379" y="536"/>
                      <a:pt x="389" y="536"/>
                    </a:cubicBezTo>
                    <a:lnTo>
                      <a:pt x="347" y="557"/>
                    </a:lnTo>
                    <a:lnTo>
                      <a:pt x="442" y="610"/>
                    </a:lnTo>
                    <a:lnTo>
                      <a:pt x="1030" y="274"/>
                    </a:lnTo>
                    <a:lnTo>
                      <a:pt x="946" y="221"/>
                    </a:lnTo>
                    <a:lnTo>
                      <a:pt x="463" y="494"/>
                    </a:lnTo>
                    <a:cubicBezTo>
                      <a:pt x="452" y="494"/>
                      <a:pt x="347" y="473"/>
                      <a:pt x="253" y="431"/>
                    </a:cubicBezTo>
                    <a:cubicBezTo>
                      <a:pt x="148" y="358"/>
                      <a:pt x="179" y="326"/>
                      <a:pt x="347" y="232"/>
                    </a:cubicBezTo>
                    <a:lnTo>
                      <a:pt x="652" y="53"/>
                    </a:lnTo>
                    <a:lnTo>
                      <a:pt x="5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55"/>
              <p:cNvSpPr/>
              <p:nvPr/>
            </p:nvSpPr>
            <p:spPr>
              <a:xfrm>
                <a:off x="5565675" y="1830488"/>
                <a:ext cx="32325" cy="13775"/>
              </a:xfrm>
              <a:custGeom>
                <a:avLst/>
                <a:gdLst/>
                <a:ahLst/>
                <a:cxnLst/>
                <a:rect l="l" t="t" r="r" b="b"/>
                <a:pathLst>
                  <a:path w="1293" h="551" extrusionOk="0">
                    <a:moveTo>
                      <a:pt x="603" y="73"/>
                    </a:moveTo>
                    <a:cubicBezTo>
                      <a:pt x="651" y="73"/>
                      <a:pt x="698" y="85"/>
                      <a:pt x="746" y="109"/>
                    </a:cubicBezTo>
                    <a:cubicBezTo>
                      <a:pt x="788" y="141"/>
                      <a:pt x="851" y="193"/>
                      <a:pt x="872" y="204"/>
                    </a:cubicBezTo>
                    <a:lnTo>
                      <a:pt x="473" y="435"/>
                    </a:lnTo>
                    <a:cubicBezTo>
                      <a:pt x="463" y="435"/>
                      <a:pt x="347" y="414"/>
                      <a:pt x="253" y="361"/>
                    </a:cubicBezTo>
                    <a:cubicBezTo>
                      <a:pt x="190" y="319"/>
                      <a:pt x="158" y="267"/>
                      <a:pt x="347" y="162"/>
                    </a:cubicBezTo>
                    <a:cubicBezTo>
                      <a:pt x="444" y="104"/>
                      <a:pt x="525" y="73"/>
                      <a:pt x="603" y="73"/>
                    </a:cubicBezTo>
                    <a:close/>
                    <a:moveTo>
                      <a:pt x="581" y="0"/>
                    </a:moveTo>
                    <a:cubicBezTo>
                      <a:pt x="478" y="0"/>
                      <a:pt x="372" y="38"/>
                      <a:pt x="253" y="109"/>
                    </a:cubicBezTo>
                    <a:cubicBezTo>
                      <a:pt x="0" y="256"/>
                      <a:pt x="53" y="340"/>
                      <a:pt x="169" y="404"/>
                    </a:cubicBezTo>
                    <a:cubicBezTo>
                      <a:pt x="253" y="456"/>
                      <a:pt x="389" y="477"/>
                      <a:pt x="400" y="477"/>
                    </a:cubicBezTo>
                    <a:lnTo>
                      <a:pt x="358" y="498"/>
                    </a:lnTo>
                    <a:lnTo>
                      <a:pt x="452" y="551"/>
                    </a:lnTo>
                    <a:lnTo>
                      <a:pt x="1292" y="57"/>
                    </a:lnTo>
                    <a:lnTo>
                      <a:pt x="1208" y="15"/>
                    </a:lnTo>
                    <a:lnTo>
                      <a:pt x="946" y="162"/>
                    </a:lnTo>
                    <a:cubicBezTo>
                      <a:pt x="935" y="151"/>
                      <a:pt x="872" y="99"/>
                      <a:pt x="820" y="67"/>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55"/>
              <p:cNvSpPr/>
              <p:nvPr/>
            </p:nvSpPr>
            <p:spPr>
              <a:xfrm>
                <a:off x="5633975" y="1867063"/>
                <a:ext cx="29950" cy="15350"/>
              </a:xfrm>
              <a:custGeom>
                <a:avLst/>
                <a:gdLst/>
                <a:ahLst/>
                <a:cxnLst/>
                <a:rect l="l" t="t" r="r" b="b"/>
                <a:pathLst>
                  <a:path w="1198" h="614" extrusionOk="0">
                    <a:moveTo>
                      <a:pt x="768" y="73"/>
                    </a:moveTo>
                    <a:cubicBezTo>
                      <a:pt x="826" y="73"/>
                      <a:pt x="876" y="89"/>
                      <a:pt x="925" y="117"/>
                    </a:cubicBezTo>
                    <a:cubicBezTo>
                      <a:pt x="1051" y="191"/>
                      <a:pt x="1051" y="275"/>
                      <a:pt x="778" y="422"/>
                    </a:cubicBezTo>
                    <a:cubicBezTo>
                      <a:pt x="636" y="508"/>
                      <a:pt x="534" y="544"/>
                      <a:pt x="449" y="544"/>
                    </a:cubicBezTo>
                    <a:cubicBezTo>
                      <a:pt x="388" y="544"/>
                      <a:pt x="336" y="526"/>
                      <a:pt x="283" y="496"/>
                    </a:cubicBezTo>
                    <a:cubicBezTo>
                      <a:pt x="157" y="422"/>
                      <a:pt x="157" y="348"/>
                      <a:pt x="399" y="201"/>
                    </a:cubicBezTo>
                    <a:cubicBezTo>
                      <a:pt x="566" y="112"/>
                      <a:pt x="678" y="73"/>
                      <a:pt x="768" y="73"/>
                    </a:cubicBezTo>
                    <a:close/>
                    <a:moveTo>
                      <a:pt x="745" y="1"/>
                    </a:moveTo>
                    <a:cubicBezTo>
                      <a:pt x="624" y="1"/>
                      <a:pt x="486" y="44"/>
                      <a:pt x="304" y="149"/>
                    </a:cubicBezTo>
                    <a:cubicBezTo>
                      <a:pt x="0" y="327"/>
                      <a:pt x="21" y="432"/>
                      <a:pt x="199" y="538"/>
                    </a:cubicBezTo>
                    <a:cubicBezTo>
                      <a:pt x="281" y="585"/>
                      <a:pt x="366" y="613"/>
                      <a:pt x="462" y="613"/>
                    </a:cubicBezTo>
                    <a:cubicBezTo>
                      <a:pt x="579" y="613"/>
                      <a:pt x="711" y="572"/>
                      <a:pt x="872" y="474"/>
                    </a:cubicBezTo>
                    <a:cubicBezTo>
                      <a:pt x="1198" y="296"/>
                      <a:pt x="1187" y="180"/>
                      <a:pt x="1009" y="75"/>
                    </a:cubicBezTo>
                    <a:cubicBezTo>
                      <a:pt x="925" y="29"/>
                      <a:pt x="841" y="1"/>
                      <a:pt x="7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55"/>
              <p:cNvSpPr/>
              <p:nvPr/>
            </p:nvSpPr>
            <p:spPr>
              <a:xfrm>
                <a:off x="5610325" y="1852388"/>
                <a:ext cx="29975" cy="16750"/>
              </a:xfrm>
              <a:custGeom>
                <a:avLst/>
                <a:gdLst/>
                <a:ahLst/>
                <a:cxnLst/>
                <a:rect l="l" t="t" r="r" b="b"/>
                <a:pathLst>
                  <a:path w="1199" h="670" extrusionOk="0">
                    <a:moveTo>
                      <a:pt x="746" y="1"/>
                    </a:moveTo>
                    <a:lnTo>
                      <a:pt x="683" y="53"/>
                    </a:lnTo>
                    <a:cubicBezTo>
                      <a:pt x="694" y="53"/>
                      <a:pt x="820" y="95"/>
                      <a:pt x="925" y="158"/>
                    </a:cubicBezTo>
                    <a:cubicBezTo>
                      <a:pt x="1040" y="232"/>
                      <a:pt x="1051" y="274"/>
                      <a:pt x="967" y="326"/>
                    </a:cubicBezTo>
                    <a:cubicBezTo>
                      <a:pt x="925" y="349"/>
                      <a:pt x="875" y="358"/>
                      <a:pt x="827" y="358"/>
                    </a:cubicBezTo>
                    <a:cubicBezTo>
                      <a:pt x="766" y="358"/>
                      <a:pt x="708" y="344"/>
                      <a:pt x="673" y="326"/>
                    </a:cubicBezTo>
                    <a:lnTo>
                      <a:pt x="515" y="232"/>
                    </a:lnTo>
                    <a:lnTo>
                      <a:pt x="442" y="284"/>
                    </a:lnTo>
                    <a:lnTo>
                      <a:pt x="599" y="368"/>
                    </a:lnTo>
                    <a:cubicBezTo>
                      <a:pt x="683" y="431"/>
                      <a:pt x="725" y="494"/>
                      <a:pt x="620" y="547"/>
                    </a:cubicBezTo>
                    <a:cubicBezTo>
                      <a:pt x="570" y="577"/>
                      <a:pt x="519" y="593"/>
                      <a:pt x="468" y="593"/>
                    </a:cubicBezTo>
                    <a:cubicBezTo>
                      <a:pt x="412" y="593"/>
                      <a:pt x="355" y="575"/>
                      <a:pt x="295" y="536"/>
                    </a:cubicBezTo>
                    <a:cubicBezTo>
                      <a:pt x="179" y="473"/>
                      <a:pt x="85" y="389"/>
                      <a:pt x="85" y="389"/>
                    </a:cubicBezTo>
                    <a:lnTo>
                      <a:pt x="1" y="421"/>
                    </a:lnTo>
                    <a:cubicBezTo>
                      <a:pt x="1" y="431"/>
                      <a:pt x="95" y="515"/>
                      <a:pt x="221" y="589"/>
                    </a:cubicBezTo>
                    <a:cubicBezTo>
                      <a:pt x="313" y="643"/>
                      <a:pt x="399" y="669"/>
                      <a:pt x="482" y="669"/>
                    </a:cubicBezTo>
                    <a:cubicBezTo>
                      <a:pt x="561" y="669"/>
                      <a:pt x="638" y="645"/>
                      <a:pt x="715" y="599"/>
                    </a:cubicBezTo>
                    <a:cubicBezTo>
                      <a:pt x="841" y="526"/>
                      <a:pt x="820" y="473"/>
                      <a:pt x="767" y="410"/>
                    </a:cubicBezTo>
                    <a:lnTo>
                      <a:pt x="767" y="410"/>
                    </a:lnTo>
                    <a:cubicBezTo>
                      <a:pt x="783" y="416"/>
                      <a:pt x="825" y="426"/>
                      <a:pt x="879" y="426"/>
                    </a:cubicBezTo>
                    <a:cubicBezTo>
                      <a:pt x="933" y="426"/>
                      <a:pt x="998" y="416"/>
                      <a:pt x="1061" y="379"/>
                    </a:cubicBezTo>
                    <a:cubicBezTo>
                      <a:pt x="1198" y="295"/>
                      <a:pt x="1198" y="221"/>
                      <a:pt x="1009" y="116"/>
                    </a:cubicBezTo>
                    <a:cubicBezTo>
                      <a:pt x="893" y="43"/>
                      <a:pt x="757"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55"/>
              <p:cNvSpPr/>
              <p:nvPr/>
            </p:nvSpPr>
            <p:spPr>
              <a:xfrm>
                <a:off x="5626625" y="1871038"/>
                <a:ext cx="5800" cy="3450"/>
              </a:xfrm>
              <a:custGeom>
                <a:avLst/>
                <a:gdLst/>
                <a:ahLst/>
                <a:cxnLst/>
                <a:rect l="l" t="t" r="r" b="b"/>
                <a:pathLst>
                  <a:path w="232" h="138" extrusionOk="0">
                    <a:moveTo>
                      <a:pt x="136" y="0"/>
                    </a:moveTo>
                    <a:lnTo>
                      <a:pt x="0" y="74"/>
                    </a:lnTo>
                    <a:lnTo>
                      <a:pt x="94" y="137"/>
                    </a:lnTo>
                    <a:lnTo>
                      <a:pt x="231" y="5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55"/>
              <p:cNvSpPr/>
              <p:nvPr/>
            </p:nvSpPr>
            <p:spPr>
              <a:xfrm>
                <a:off x="5487650" y="1840038"/>
                <a:ext cx="26050" cy="15250"/>
              </a:xfrm>
              <a:custGeom>
                <a:avLst/>
                <a:gdLst/>
                <a:ahLst/>
                <a:cxnLst/>
                <a:rect l="l" t="t" r="r" b="b"/>
                <a:pathLst>
                  <a:path w="1042" h="610" extrusionOk="0">
                    <a:moveTo>
                      <a:pt x="568" y="0"/>
                    </a:moveTo>
                    <a:lnTo>
                      <a:pt x="264" y="180"/>
                    </a:lnTo>
                    <a:cubicBezTo>
                      <a:pt x="43" y="306"/>
                      <a:pt x="1" y="369"/>
                      <a:pt x="169" y="463"/>
                    </a:cubicBezTo>
                    <a:cubicBezTo>
                      <a:pt x="253" y="516"/>
                      <a:pt x="390" y="537"/>
                      <a:pt x="400" y="537"/>
                    </a:cubicBezTo>
                    <a:lnTo>
                      <a:pt x="358" y="558"/>
                    </a:lnTo>
                    <a:lnTo>
                      <a:pt x="453" y="610"/>
                    </a:lnTo>
                    <a:lnTo>
                      <a:pt x="1041" y="274"/>
                    </a:lnTo>
                    <a:lnTo>
                      <a:pt x="946" y="222"/>
                    </a:lnTo>
                    <a:lnTo>
                      <a:pt x="463" y="495"/>
                    </a:lnTo>
                    <a:cubicBezTo>
                      <a:pt x="463" y="495"/>
                      <a:pt x="348" y="484"/>
                      <a:pt x="264" y="432"/>
                    </a:cubicBezTo>
                    <a:cubicBezTo>
                      <a:pt x="148" y="369"/>
                      <a:pt x="190" y="327"/>
                      <a:pt x="348" y="232"/>
                    </a:cubicBezTo>
                    <a:lnTo>
                      <a:pt x="663" y="53"/>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55"/>
              <p:cNvSpPr/>
              <p:nvPr/>
            </p:nvSpPr>
            <p:spPr>
              <a:xfrm>
                <a:off x="5517075" y="1858588"/>
                <a:ext cx="32600" cy="13800"/>
              </a:xfrm>
              <a:custGeom>
                <a:avLst/>
                <a:gdLst/>
                <a:ahLst/>
                <a:cxnLst/>
                <a:rect l="l" t="t" r="r" b="b"/>
                <a:pathLst>
                  <a:path w="1304" h="552" extrusionOk="0">
                    <a:moveTo>
                      <a:pt x="595" y="76"/>
                    </a:moveTo>
                    <a:cubicBezTo>
                      <a:pt x="646" y="76"/>
                      <a:pt x="695" y="90"/>
                      <a:pt x="747" y="120"/>
                    </a:cubicBezTo>
                    <a:cubicBezTo>
                      <a:pt x="799" y="141"/>
                      <a:pt x="862" y="194"/>
                      <a:pt x="873" y="204"/>
                    </a:cubicBezTo>
                    <a:lnTo>
                      <a:pt x="474" y="446"/>
                    </a:lnTo>
                    <a:cubicBezTo>
                      <a:pt x="474" y="435"/>
                      <a:pt x="347" y="414"/>
                      <a:pt x="263" y="362"/>
                    </a:cubicBezTo>
                    <a:cubicBezTo>
                      <a:pt x="189" y="330"/>
                      <a:pt x="158" y="267"/>
                      <a:pt x="358" y="162"/>
                    </a:cubicBezTo>
                    <a:cubicBezTo>
                      <a:pt x="445" y="106"/>
                      <a:pt x="521" y="76"/>
                      <a:pt x="595" y="76"/>
                    </a:cubicBezTo>
                    <a:close/>
                    <a:moveTo>
                      <a:pt x="590" y="1"/>
                    </a:moveTo>
                    <a:cubicBezTo>
                      <a:pt x="488" y="1"/>
                      <a:pt x="383" y="38"/>
                      <a:pt x="263" y="110"/>
                    </a:cubicBezTo>
                    <a:cubicBezTo>
                      <a:pt x="0" y="257"/>
                      <a:pt x="53" y="341"/>
                      <a:pt x="168" y="404"/>
                    </a:cubicBezTo>
                    <a:cubicBezTo>
                      <a:pt x="263" y="456"/>
                      <a:pt x="400" y="477"/>
                      <a:pt x="410" y="477"/>
                    </a:cubicBezTo>
                    <a:lnTo>
                      <a:pt x="368" y="509"/>
                    </a:lnTo>
                    <a:lnTo>
                      <a:pt x="453" y="551"/>
                    </a:lnTo>
                    <a:lnTo>
                      <a:pt x="1303" y="57"/>
                    </a:lnTo>
                    <a:lnTo>
                      <a:pt x="1219" y="15"/>
                    </a:lnTo>
                    <a:lnTo>
                      <a:pt x="957" y="162"/>
                    </a:lnTo>
                    <a:cubicBezTo>
                      <a:pt x="936" y="152"/>
                      <a:pt x="873" y="99"/>
                      <a:pt x="820" y="68"/>
                    </a:cubicBezTo>
                    <a:cubicBezTo>
                      <a:pt x="743" y="23"/>
                      <a:pt x="668" y="1"/>
                      <a:pt x="5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55"/>
              <p:cNvSpPr/>
              <p:nvPr/>
            </p:nvSpPr>
            <p:spPr>
              <a:xfrm>
                <a:off x="5502875" y="1850088"/>
                <a:ext cx="24725" cy="12525"/>
              </a:xfrm>
              <a:custGeom>
                <a:avLst/>
                <a:gdLst/>
                <a:ahLst/>
                <a:cxnLst/>
                <a:rect l="l" t="t" r="r" b="b"/>
                <a:pathLst>
                  <a:path w="989" h="501" extrusionOk="0">
                    <a:moveTo>
                      <a:pt x="563" y="1"/>
                    </a:moveTo>
                    <a:cubicBezTo>
                      <a:pt x="511" y="1"/>
                      <a:pt x="460" y="12"/>
                      <a:pt x="411" y="40"/>
                    </a:cubicBezTo>
                    <a:cubicBezTo>
                      <a:pt x="295" y="114"/>
                      <a:pt x="327" y="166"/>
                      <a:pt x="442" y="250"/>
                    </a:cubicBezTo>
                    <a:cubicBezTo>
                      <a:pt x="558" y="345"/>
                      <a:pt x="568" y="366"/>
                      <a:pt x="505" y="397"/>
                    </a:cubicBezTo>
                    <a:cubicBezTo>
                      <a:pt x="471" y="418"/>
                      <a:pt x="439" y="428"/>
                      <a:pt x="406" y="428"/>
                    </a:cubicBezTo>
                    <a:cubicBezTo>
                      <a:pt x="358" y="428"/>
                      <a:pt x="310" y="408"/>
                      <a:pt x="253" y="376"/>
                    </a:cubicBezTo>
                    <a:cubicBezTo>
                      <a:pt x="190" y="334"/>
                      <a:pt x="85" y="250"/>
                      <a:pt x="75" y="250"/>
                    </a:cubicBezTo>
                    <a:lnTo>
                      <a:pt x="1" y="292"/>
                    </a:lnTo>
                    <a:cubicBezTo>
                      <a:pt x="1" y="292"/>
                      <a:pt x="106" y="376"/>
                      <a:pt x="180" y="429"/>
                    </a:cubicBezTo>
                    <a:cubicBezTo>
                      <a:pt x="265" y="471"/>
                      <a:pt x="347" y="500"/>
                      <a:pt x="428" y="500"/>
                    </a:cubicBezTo>
                    <a:cubicBezTo>
                      <a:pt x="486" y="500"/>
                      <a:pt x="543" y="485"/>
                      <a:pt x="600" y="450"/>
                    </a:cubicBezTo>
                    <a:cubicBezTo>
                      <a:pt x="715" y="387"/>
                      <a:pt x="684" y="334"/>
                      <a:pt x="568" y="240"/>
                    </a:cubicBezTo>
                    <a:cubicBezTo>
                      <a:pt x="463" y="145"/>
                      <a:pt x="442" y="124"/>
                      <a:pt x="495" y="93"/>
                    </a:cubicBezTo>
                    <a:cubicBezTo>
                      <a:pt x="523" y="77"/>
                      <a:pt x="553" y="70"/>
                      <a:pt x="582" y="70"/>
                    </a:cubicBezTo>
                    <a:cubicBezTo>
                      <a:pt x="629" y="70"/>
                      <a:pt x="676" y="88"/>
                      <a:pt x="715" y="114"/>
                    </a:cubicBezTo>
                    <a:cubicBezTo>
                      <a:pt x="799" y="156"/>
                      <a:pt x="905" y="240"/>
                      <a:pt x="905" y="250"/>
                    </a:cubicBezTo>
                    <a:lnTo>
                      <a:pt x="989" y="208"/>
                    </a:lnTo>
                    <a:cubicBezTo>
                      <a:pt x="978" y="198"/>
                      <a:pt x="884" y="114"/>
                      <a:pt x="799" y="61"/>
                    </a:cubicBezTo>
                    <a:cubicBezTo>
                      <a:pt x="729" y="29"/>
                      <a:pt x="646" y="1"/>
                      <a:pt x="5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55"/>
              <p:cNvSpPr/>
              <p:nvPr/>
            </p:nvSpPr>
            <p:spPr>
              <a:xfrm>
                <a:off x="5585625" y="1895163"/>
                <a:ext cx="29975" cy="15350"/>
              </a:xfrm>
              <a:custGeom>
                <a:avLst/>
                <a:gdLst/>
                <a:ahLst/>
                <a:cxnLst/>
                <a:rect l="l" t="t" r="r" b="b"/>
                <a:pathLst>
                  <a:path w="1199" h="614" extrusionOk="0">
                    <a:moveTo>
                      <a:pt x="766" y="73"/>
                    </a:moveTo>
                    <a:cubicBezTo>
                      <a:pt x="826" y="73"/>
                      <a:pt x="876" y="89"/>
                      <a:pt x="926" y="118"/>
                    </a:cubicBezTo>
                    <a:cubicBezTo>
                      <a:pt x="1052" y="202"/>
                      <a:pt x="1041" y="275"/>
                      <a:pt x="778" y="422"/>
                    </a:cubicBezTo>
                    <a:cubicBezTo>
                      <a:pt x="636" y="508"/>
                      <a:pt x="531" y="544"/>
                      <a:pt x="443" y="544"/>
                    </a:cubicBezTo>
                    <a:cubicBezTo>
                      <a:pt x="380" y="544"/>
                      <a:pt x="326" y="526"/>
                      <a:pt x="274" y="496"/>
                    </a:cubicBezTo>
                    <a:cubicBezTo>
                      <a:pt x="158" y="422"/>
                      <a:pt x="158" y="349"/>
                      <a:pt x="400" y="202"/>
                    </a:cubicBezTo>
                    <a:cubicBezTo>
                      <a:pt x="560" y="112"/>
                      <a:pt x="674" y="73"/>
                      <a:pt x="766" y="73"/>
                    </a:cubicBezTo>
                    <a:close/>
                    <a:moveTo>
                      <a:pt x="739" y="1"/>
                    </a:moveTo>
                    <a:cubicBezTo>
                      <a:pt x="619" y="1"/>
                      <a:pt x="480" y="44"/>
                      <a:pt x="305" y="149"/>
                    </a:cubicBezTo>
                    <a:cubicBezTo>
                      <a:pt x="1" y="328"/>
                      <a:pt x="22" y="433"/>
                      <a:pt x="200" y="538"/>
                    </a:cubicBezTo>
                    <a:cubicBezTo>
                      <a:pt x="281" y="586"/>
                      <a:pt x="366" y="614"/>
                      <a:pt x="463" y="614"/>
                    </a:cubicBezTo>
                    <a:cubicBezTo>
                      <a:pt x="579" y="614"/>
                      <a:pt x="712" y="573"/>
                      <a:pt x="873" y="475"/>
                    </a:cubicBezTo>
                    <a:cubicBezTo>
                      <a:pt x="1199" y="296"/>
                      <a:pt x="1188" y="181"/>
                      <a:pt x="999" y="76"/>
                    </a:cubicBezTo>
                    <a:cubicBezTo>
                      <a:pt x="919" y="29"/>
                      <a:pt x="835"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55"/>
              <p:cNvSpPr/>
              <p:nvPr/>
            </p:nvSpPr>
            <p:spPr>
              <a:xfrm>
                <a:off x="5578000" y="1899138"/>
                <a:ext cx="5800" cy="3450"/>
              </a:xfrm>
              <a:custGeom>
                <a:avLst/>
                <a:gdLst/>
                <a:ahLst/>
                <a:cxnLst/>
                <a:rect l="l" t="t" r="r" b="b"/>
                <a:pathLst>
                  <a:path w="232" h="138" extrusionOk="0">
                    <a:moveTo>
                      <a:pt x="138" y="1"/>
                    </a:moveTo>
                    <a:lnTo>
                      <a:pt x="1" y="85"/>
                    </a:lnTo>
                    <a:lnTo>
                      <a:pt x="106" y="137"/>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55"/>
              <p:cNvSpPr/>
              <p:nvPr/>
            </p:nvSpPr>
            <p:spPr>
              <a:xfrm>
                <a:off x="5564350" y="1882863"/>
                <a:ext cx="23950" cy="14975"/>
              </a:xfrm>
              <a:custGeom>
                <a:avLst/>
                <a:gdLst/>
                <a:ahLst/>
                <a:cxnLst/>
                <a:rect l="l" t="t" r="r" b="b"/>
                <a:pathLst>
                  <a:path w="958" h="599" extrusionOk="0">
                    <a:moveTo>
                      <a:pt x="852" y="1"/>
                    </a:moveTo>
                    <a:lnTo>
                      <a:pt x="74" y="200"/>
                    </a:lnTo>
                    <a:lnTo>
                      <a:pt x="1" y="242"/>
                    </a:lnTo>
                    <a:lnTo>
                      <a:pt x="390" y="463"/>
                    </a:lnTo>
                    <a:lnTo>
                      <a:pt x="232" y="547"/>
                    </a:lnTo>
                    <a:lnTo>
                      <a:pt x="327" y="599"/>
                    </a:lnTo>
                    <a:lnTo>
                      <a:pt x="474" y="515"/>
                    </a:lnTo>
                    <a:lnTo>
                      <a:pt x="579" y="568"/>
                    </a:lnTo>
                    <a:lnTo>
                      <a:pt x="652" y="526"/>
                    </a:lnTo>
                    <a:lnTo>
                      <a:pt x="558" y="463"/>
                    </a:lnTo>
                    <a:lnTo>
                      <a:pt x="799" y="326"/>
                    </a:lnTo>
                    <a:lnTo>
                      <a:pt x="705" y="274"/>
                    </a:lnTo>
                    <a:lnTo>
                      <a:pt x="463" y="410"/>
                    </a:lnTo>
                    <a:lnTo>
                      <a:pt x="180" y="253"/>
                    </a:lnTo>
                    <a:lnTo>
                      <a:pt x="957" y="64"/>
                    </a:lnTo>
                    <a:lnTo>
                      <a:pt x="8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55"/>
              <p:cNvSpPr/>
              <p:nvPr/>
            </p:nvSpPr>
            <p:spPr>
              <a:xfrm>
                <a:off x="5439325" y="1868163"/>
                <a:ext cx="25750" cy="15500"/>
              </a:xfrm>
              <a:custGeom>
                <a:avLst/>
                <a:gdLst/>
                <a:ahLst/>
                <a:cxnLst/>
                <a:rect l="l" t="t" r="r" b="b"/>
                <a:pathLst>
                  <a:path w="1030" h="620" extrusionOk="0">
                    <a:moveTo>
                      <a:pt x="568" y="0"/>
                    </a:moveTo>
                    <a:lnTo>
                      <a:pt x="263" y="178"/>
                    </a:lnTo>
                    <a:cubicBezTo>
                      <a:pt x="42" y="304"/>
                      <a:pt x="0" y="367"/>
                      <a:pt x="168" y="473"/>
                    </a:cubicBezTo>
                    <a:cubicBezTo>
                      <a:pt x="252" y="515"/>
                      <a:pt x="389" y="536"/>
                      <a:pt x="400" y="536"/>
                    </a:cubicBezTo>
                    <a:lnTo>
                      <a:pt x="358" y="568"/>
                    </a:lnTo>
                    <a:lnTo>
                      <a:pt x="442" y="620"/>
                    </a:lnTo>
                    <a:lnTo>
                      <a:pt x="1030" y="273"/>
                    </a:lnTo>
                    <a:lnTo>
                      <a:pt x="946" y="220"/>
                    </a:lnTo>
                    <a:lnTo>
                      <a:pt x="463" y="494"/>
                    </a:lnTo>
                    <a:cubicBezTo>
                      <a:pt x="463" y="494"/>
                      <a:pt x="347" y="483"/>
                      <a:pt x="252" y="430"/>
                    </a:cubicBezTo>
                    <a:cubicBezTo>
                      <a:pt x="147" y="367"/>
                      <a:pt x="179" y="325"/>
                      <a:pt x="347" y="231"/>
                    </a:cubicBezTo>
                    <a:lnTo>
                      <a:pt x="652" y="52"/>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55"/>
              <p:cNvSpPr/>
              <p:nvPr/>
            </p:nvSpPr>
            <p:spPr>
              <a:xfrm>
                <a:off x="5468750" y="1886688"/>
                <a:ext cx="32575" cy="14050"/>
              </a:xfrm>
              <a:custGeom>
                <a:avLst/>
                <a:gdLst/>
                <a:ahLst/>
                <a:cxnLst/>
                <a:rect l="l" t="t" r="r" b="b"/>
                <a:pathLst>
                  <a:path w="1303" h="562" extrusionOk="0">
                    <a:moveTo>
                      <a:pt x="594" y="76"/>
                    </a:moveTo>
                    <a:cubicBezTo>
                      <a:pt x="645" y="76"/>
                      <a:pt x="695" y="91"/>
                      <a:pt x="746" y="121"/>
                    </a:cubicBezTo>
                    <a:cubicBezTo>
                      <a:pt x="799" y="152"/>
                      <a:pt x="862" y="194"/>
                      <a:pt x="873" y="205"/>
                    </a:cubicBezTo>
                    <a:lnTo>
                      <a:pt x="473" y="446"/>
                    </a:lnTo>
                    <a:cubicBezTo>
                      <a:pt x="462" y="436"/>
                      <a:pt x="347" y="415"/>
                      <a:pt x="263" y="373"/>
                    </a:cubicBezTo>
                    <a:cubicBezTo>
                      <a:pt x="189" y="331"/>
                      <a:pt x="158" y="278"/>
                      <a:pt x="347" y="163"/>
                    </a:cubicBezTo>
                    <a:cubicBezTo>
                      <a:pt x="440" y="106"/>
                      <a:pt x="519" y="76"/>
                      <a:pt x="594" y="76"/>
                    </a:cubicBezTo>
                    <a:close/>
                    <a:moveTo>
                      <a:pt x="581" y="0"/>
                    </a:moveTo>
                    <a:cubicBezTo>
                      <a:pt x="477" y="0"/>
                      <a:pt x="372" y="38"/>
                      <a:pt x="252" y="110"/>
                    </a:cubicBezTo>
                    <a:cubicBezTo>
                      <a:pt x="0" y="257"/>
                      <a:pt x="53" y="341"/>
                      <a:pt x="168" y="404"/>
                    </a:cubicBezTo>
                    <a:cubicBezTo>
                      <a:pt x="252" y="457"/>
                      <a:pt x="389" y="478"/>
                      <a:pt x="399" y="488"/>
                    </a:cubicBezTo>
                    <a:lnTo>
                      <a:pt x="357" y="509"/>
                    </a:lnTo>
                    <a:lnTo>
                      <a:pt x="452" y="562"/>
                    </a:lnTo>
                    <a:lnTo>
                      <a:pt x="1303" y="68"/>
                    </a:lnTo>
                    <a:lnTo>
                      <a:pt x="1209" y="16"/>
                    </a:lnTo>
                    <a:lnTo>
                      <a:pt x="946" y="163"/>
                    </a:lnTo>
                    <a:cubicBezTo>
                      <a:pt x="936" y="152"/>
                      <a:pt x="873" y="100"/>
                      <a:pt x="820" y="68"/>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55"/>
              <p:cNvSpPr/>
              <p:nvPr/>
            </p:nvSpPr>
            <p:spPr>
              <a:xfrm>
                <a:off x="5454300" y="1878213"/>
                <a:ext cx="24975" cy="12575"/>
              </a:xfrm>
              <a:custGeom>
                <a:avLst/>
                <a:gdLst/>
                <a:ahLst/>
                <a:cxnLst/>
                <a:rect l="l" t="t" r="r" b="b"/>
                <a:pathLst>
                  <a:path w="999" h="503" extrusionOk="0">
                    <a:moveTo>
                      <a:pt x="566" y="0"/>
                    </a:moveTo>
                    <a:cubicBezTo>
                      <a:pt x="515" y="0"/>
                      <a:pt x="462" y="12"/>
                      <a:pt x="410" y="39"/>
                    </a:cubicBezTo>
                    <a:cubicBezTo>
                      <a:pt x="295" y="113"/>
                      <a:pt x="337" y="166"/>
                      <a:pt x="452" y="250"/>
                    </a:cubicBezTo>
                    <a:cubicBezTo>
                      <a:pt x="557" y="344"/>
                      <a:pt x="578" y="365"/>
                      <a:pt x="515" y="407"/>
                    </a:cubicBezTo>
                    <a:cubicBezTo>
                      <a:pt x="484" y="422"/>
                      <a:pt x="455" y="429"/>
                      <a:pt x="425" y="429"/>
                    </a:cubicBezTo>
                    <a:cubicBezTo>
                      <a:pt x="374" y="429"/>
                      <a:pt x="323" y="409"/>
                      <a:pt x="263" y="376"/>
                    </a:cubicBezTo>
                    <a:cubicBezTo>
                      <a:pt x="200" y="344"/>
                      <a:pt x="95" y="260"/>
                      <a:pt x="85" y="250"/>
                    </a:cubicBezTo>
                    <a:lnTo>
                      <a:pt x="1" y="292"/>
                    </a:lnTo>
                    <a:cubicBezTo>
                      <a:pt x="11" y="302"/>
                      <a:pt x="116" y="386"/>
                      <a:pt x="190" y="428"/>
                    </a:cubicBezTo>
                    <a:cubicBezTo>
                      <a:pt x="266" y="475"/>
                      <a:pt x="346" y="502"/>
                      <a:pt x="426" y="502"/>
                    </a:cubicBezTo>
                    <a:cubicBezTo>
                      <a:pt x="488" y="502"/>
                      <a:pt x="550" y="486"/>
                      <a:pt x="610" y="449"/>
                    </a:cubicBezTo>
                    <a:cubicBezTo>
                      <a:pt x="715" y="386"/>
                      <a:pt x="694" y="334"/>
                      <a:pt x="568" y="239"/>
                    </a:cubicBezTo>
                    <a:cubicBezTo>
                      <a:pt x="463" y="155"/>
                      <a:pt x="452" y="123"/>
                      <a:pt x="505" y="92"/>
                    </a:cubicBezTo>
                    <a:cubicBezTo>
                      <a:pt x="533" y="75"/>
                      <a:pt x="561" y="69"/>
                      <a:pt x="589" y="69"/>
                    </a:cubicBezTo>
                    <a:cubicBezTo>
                      <a:pt x="634" y="69"/>
                      <a:pt x="680" y="87"/>
                      <a:pt x="725" y="113"/>
                    </a:cubicBezTo>
                    <a:cubicBezTo>
                      <a:pt x="799" y="155"/>
                      <a:pt x="914" y="239"/>
                      <a:pt x="914" y="250"/>
                    </a:cubicBezTo>
                    <a:lnTo>
                      <a:pt x="998" y="208"/>
                    </a:lnTo>
                    <a:cubicBezTo>
                      <a:pt x="988" y="197"/>
                      <a:pt x="893" y="123"/>
                      <a:pt x="799" y="71"/>
                    </a:cubicBezTo>
                    <a:cubicBezTo>
                      <a:pt x="734" y="31"/>
                      <a:pt x="652" y="0"/>
                      <a:pt x="5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55"/>
              <p:cNvSpPr/>
              <p:nvPr/>
            </p:nvSpPr>
            <p:spPr>
              <a:xfrm>
                <a:off x="5516025" y="1908613"/>
                <a:ext cx="28925" cy="14200"/>
              </a:xfrm>
              <a:custGeom>
                <a:avLst/>
                <a:gdLst/>
                <a:ahLst/>
                <a:cxnLst/>
                <a:rect l="l" t="t" r="r" b="b"/>
                <a:pathLst>
                  <a:path w="1157" h="568" extrusionOk="0">
                    <a:moveTo>
                      <a:pt x="673" y="0"/>
                    </a:moveTo>
                    <a:lnTo>
                      <a:pt x="589" y="42"/>
                    </a:lnTo>
                    <a:lnTo>
                      <a:pt x="978" y="273"/>
                    </a:lnTo>
                    <a:lnTo>
                      <a:pt x="957" y="294"/>
                    </a:lnTo>
                    <a:lnTo>
                      <a:pt x="0" y="494"/>
                    </a:lnTo>
                    <a:lnTo>
                      <a:pt x="63" y="568"/>
                    </a:lnTo>
                    <a:lnTo>
                      <a:pt x="1041" y="346"/>
                    </a:lnTo>
                    <a:lnTo>
                      <a:pt x="1156" y="273"/>
                    </a:lnTo>
                    <a:lnTo>
                      <a:pt x="6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55"/>
              <p:cNvSpPr/>
              <p:nvPr/>
            </p:nvSpPr>
            <p:spPr>
              <a:xfrm>
                <a:off x="5537300" y="1923363"/>
                <a:ext cx="29700" cy="15450"/>
              </a:xfrm>
              <a:custGeom>
                <a:avLst/>
                <a:gdLst/>
                <a:ahLst/>
                <a:cxnLst/>
                <a:rect l="l" t="t" r="r" b="b"/>
                <a:pathLst>
                  <a:path w="1188" h="618" extrusionOk="0">
                    <a:moveTo>
                      <a:pt x="751" y="72"/>
                    </a:moveTo>
                    <a:cubicBezTo>
                      <a:pt x="811" y="72"/>
                      <a:pt x="863" y="90"/>
                      <a:pt x="914" y="125"/>
                    </a:cubicBezTo>
                    <a:cubicBezTo>
                      <a:pt x="1051" y="198"/>
                      <a:pt x="1040" y="272"/>
                      <a:pt x="778" y="419"/>
                    </a:cubicBezTo>
                    <a:cubicBezTo>
                      <a:pt x="637" y="505"/>
                      <a:pt x="531" y="541"/>
                      <a:pt x="443" y="541"/>
                    </a:cubicBezTo>
                    <a:cubicBezTo>
                      <a:pt x="380" y="541"/>
                      <a:pt x="326" y="523"/>
                      <a:pt x="274" y="492"/>
                    </a:cubicBezTo>
                    <a:cubicBezTo>
                      <a:pt x="158" y="419"/>
                      <a:pt x="148" y="345"/>
                      <a:pt x="400" y="198"/>
                    </a:cubicBezTo>
                    <a:cubicBezTo>
                      <a:pt x="555" y="111"/>
                      <a:pt x="663" y="72"/>
                      <a:pt x="751" y="72"/>
                    </a:cubicBezTo>
                    <a:close/>
                    <a:moveTo>
                      <a:pt x="746" y="0"/>
                    </a:moveTo>
                    <a:cubicBezTo>
                      <a:pt x="623" y="0"/>
                      <a:pt x="479" y="44"/>
                      <a:pt x="295" y="146"/>
                    </a:cubicBezTo>
                    <a:cubicBezTo>
                      <a:pt x="1" y="324"/>
                      <a:pt x="11" y="440"/>
                      <a:pt x="190" y="545"/>
                    </a:cubicBezTo>
                    <a:cubicBezTo>
                      <a:pt x="273" y="591"/>
                      <a:pt x="357" y="617"/>
                      <a:pt x="450" y="617"/>
                    </a:cubicBezTo>
                    <a:cubicBezTo>
                      <a:pt x="568" y="617"/>
                      <a:pt x="702" y="576"/>
                      <a:pt x="872" y="482"/>
                    </a:cubicBezTo>
                    <a:cubicBezTo>
                      <a:pt x="1188" y="293"/>
                      <a:pt x="1188" y="177"/>
                      <a:pt x="998" y="72"/>
                    </a:cubicBezTo>
                    <a:cubicBezTo>
                      <a:pt x="921" y="26"/>
                      <a:pt x="840" y="0"/>
                      <a:pt x="7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55"/>
              <p:cNvSpPr/>
              <p:nvPr/>
            </p:nvSpPr>
            <p:spPr>
              <a:xfrm>
                <a:off x="5529675" y="1927238"/>
                <a:ext cx="5800" cy="3450"/>
              </a:xfrm>
              <a:custGeom>
                <a:avLst/>
                <a:gdLst/>
                <a:ahLst/>
                <a:cxnLst/>
                <a:rect l="l" t="t" r="r" b="b"/>
                <a:pathLst>
                  <a:path w="232" h="138" extrusionOk="0">
                    <a:moveTo>
                      <a:pt x="138" y="1"/>
                    </a:moveTo>
                    <a:lnTo>
                      <a:pt x="1" y="85"/>
                    </a:lnTo>
                    <a:lnTo>
                      <a:pt x="96" y="138"/>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55"/>
              <p:cNvSpPr/>
              <p:nvPr/>
            </p:nvSpPr>
            <p:spPr>
              <a:xfrm>
                <a:off x="5390725" y="1896238"/>
                <a:ext cx="26025" cy="15550"/>
              </a:xfrm>
              <a:custGeom>
                <a:avLst/>
                <a:gdLst/>
                <a:ahLst/>
                <a:cxnLst/>
                <a:rect l="l" t="t" r="r" b="b"/>
                <a:pathLst>
                  <a:path w="1041" h="622" extrusionOk="0">
                    <a:moveTo>
                      <a:pt x="578" y="1"/>
                    </a:moveTo>
                    <a:lnTo>
                      <a:pt x="263" y="180"/>
                    </a:lnTo>
                    <a:cubicBezTo>
                      <a:pt x="43" y="316"/>
                      <a:pt x="1" y="379"/>
                      <a:pt x="169" y="474"/>
                    </a:cubicBezTo>
                    <a:cubicBezTo>
                      <a:pt x="253" y="526"/>
                      <a:pt x="389" y="537"/>
                      <a:pt x="400" y="537"/>
                    </a:cubicBezTo>
                    <a:lnTo>
                      <a:pt x="358" y="568"/>
                    </a:lnTo>
                    <a:lnTo>
                      <a:pt x="452" y="621"/>
                    </a:lnTo>
                    <a:lnTo>
                      <a:pt x="1041" y="274"/>
                    </a:lnTo>
                    <a:lnTo>
                      <a:pt x="957" y="222"/>
                    </a:lnTo>
                    <a:lnTo>
                      <a:pt x="473" y="505"/>
                    </a:lnTo>
                    <a:cubicBezTo>
                      <a:pt x="463" y="495"/>
                      <a:pt x="347" y="484"/>
                      <a:pt x="263" y="432"/>
                    </a:cubicBezTo>
                    <a:cubicBezTo>
                      <a:pt x="148" y="369"/>
                      <a:pt x="190" y="327"/>
                      <a:pt x="358" y="232"/>
                    </a:cubicBezTo>
                    <a:lnTo>
                      <a:pt x="662" y="54"/>
                    </a:lnTo>
                    <a:lnTo>
                      <a:pt x="5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55"/>
              <p:cNvSpPr/>
              <p:nvPr/>
            </p:nvSpPr>
            <p:spPr>
              <a:xfrm>
                <a:off x="5405975" y="1906388"/>
                <a:ext cx="24725" cy="12500"/>
              </a:xfrm>
              <a:custGeom>
                <a:avLst/>
                <a:gdLst/>
                <a:ahLst/>
                <a:cxnLst/>
                <a:rect l="l" t="t" r="r" b="b"/>
                <a:pathLst>
                  <a:path w="989" h="500" extrusionOk="0">
                    <a:moveTo>
                      <a:pt x="568" y="0"/>
                    </a:moveTo>
                    <a:cubicBezTo>
                      <a:pt x="514" y="0"/>
                      <a:pt x="460" y="14"/>
                      <a:pt x="410" y="47"/>
                    </a:cubicBezTo>
                    <a:cubicBezTo>
                      <a:pt x="295" y="110"/>
                      <a:pt x="326" y="162"/>
                      <a:pt x="442" y="257"/>
                    </a:cubicBezTo>
                    <a:cubicBezTo>
                      <a:pt x="557" y="341"/>
                      <a:pt x="568" y="362"/>
                      <a:pt x="505" y="404"/>
                    </a:cubicBezTo>
                    <a:cubicBezTo>
                      <a:pt x="475" y="421"/>
                      <a:pt x="446" y="429"/>
                      <a:pt x="415" y="429"/>
                    </a:cubicBezTo>
                    <a:cubicBezTo>
                      <a:pt x="367" y="429"/>
                      <a:pt x="316" y="410"/>
                      <a:pt x="253" y="372"/>
                    </a:cubicBezTo>
                    <a:cubicBezTo>
                      <a:pt x="200" y="341"/>
                      <a:pt x="84" y="257"/>
                      <a:pt x="84" y="246"/>
                    </a:cubicBezTo>
                    <a:lnTo>
                      <a:pt x="0" y="288"/>
                    </a:lnTo>
                    <a:cubicBezTo>
                      <a:pt x="0" y="299"/>
                      <a:pt x="105" y="383"/>
                      <a:pt x="179" y="425"/>
                    </a:cubicBezTo>
                    <a:cubicBezTo>
                      <a:pt x="261" y="473"/>
                      <a:pt x="341" y="500"/>
                      <a:pt x="418" y="500"/>
                    </a:cubicBezTo>
                    <a:cubicBezTo>
                      <a:pt x="479" y="500"/>
                      <a:pt x="539" y="483"/>
                      <a:pt x="599" y="446"/>
                    </a:cubicBezTo>
                    <a:cubicBezTo>
                      <a:pt x="715" y="383"/>
                      <a:pt x="694" y="330"/>
                      <a:pt x="568" y="236"/>
                    </a:cubicBezTo>
                    <a:cubicBezTo>
                      <a:pt x="463" y="152"/>
                      <a:pt x="442" y="120"/>
                      <a:pt x="505" y="89"/>
                    </a:cubicBezTo>
                    <a:cubicBezTo>
                      <a:pt x="529" y="73"/>
                      <a:pt x="556" y="66"/>
                      <a:pt x="584" y="66"/>
                    </a:cubicBezTo>
                    <a:cubicBezTo>
                      <a:pt x="630" y="66"/>
                      <a:pt x="680" y="84"/>
                      <a:pt x="725" y="110"/>
                    </a:cubicBezTo>
                    <a:cubicBezTo>
                      <a:pt x="799" y="152"/>
                      <a:pt x="904" y="236"/>
                      <a:pt x="914" y="246"/>
                    </a:cubicBezTo>
                    <a:lnTo>
                      <a:pt x="988" y="204"/>
                    </a:lnTo>
                    <a:cubicBezTo>
                      <a:pt x="988" y="194"/>
                      <a:pt x="883" y="120"/>
                      <a:pt x="799" y="68"/>
                    </a:cubicBezTo>
                    <a:cubicBezTo>
                      <a:pt x="729" y="30"/>
                      <a:pt x="649" y="0"/>
                      <a:pt x="5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55"/>
              <p:cNvSpPr/>
              <p:nvPr/>
            </p:nvSpPr>
            <p:spPr>
              <a:xfrm>
                <a:off x="5420400" y="1914913"/>
                <a:ext cx="32350" cy="13925"/>
              </a:xfrm>
              <a:custGeom>
                <a:avLst/>
                <a:gdLst/>
                <a:ahLst/>
                <a:cxnLst/>
                <a:rect l="l" t="t" r="r" b="b"/>
                <a:pathLst>
                  <a:path w="1294" h="557" extrusionOk="0">
                    <a:moveTo>
                      <a:pt x="602" y="74"/>
                    </a:moveTo>
                    <a:cubicBezTo>
                      <a:pt x="651" y="74"/>
                      <a:pt x="698" y="87"/>
                      <a:pt x="747" y="115"/>
                    </a:cubicBezTo>
                    <a:cubicBezTo>
                      <a:pt x="789" y="147"/>
                      <a:pt x="852" y="189"/>
                      <a:pt x="873" y="210"/>
                    </a:cubicBezTo>
                    <a:lnTo>
                      <a:pt x="474" y="442"/>
                    </a:lnTo>
                    <a:cubicBezTo>
                      <a:pt x="463" y="442"/>
                      <a:pt x="337" y="421"/>
                      <a:pt x="253" y="368"/>
                    </a:cubicBezTo>
                    <a:cubicBezTo>
                      <a:pt x="180" y="326"/>
                      <a:pt x="159" y="274"/>
                      <a:pt x="348" y="158"/>
                    </a:cubicBezTo>
                    <a:cubicBezTo>
                      <a:pt x="444" y="106"/>
                      <a:pt x="525" y="74"/>
                      <a:pt x="602" y="74"/>
                    </a:cubicBezTo>
                    <a:close/>
                    <a:moveTo>
                      <a:pt x="576" y="0"/>
                    </a:moveTo>
                    <a:cubicBezTo>
                      <a:pt x="475" y="0"/>
                      <a:pt x="371" y="35"/>
                      <a:pt x="253" y="105"/>
                    </a:cubicBezTo>
                    <a:cubicBezTo>
                      <a:pt x="1" y="253"/>
                      <a:pt x="43" y="337"/>
                      <a:pt x="169" y="410"/>
                    </a:cubicBezTo>
                    <a:cubicBezTo>
                      <a:pt x="253" y="463"/>
                      <a:pt x="390" y="484"/>
                      <a:pt x="400" y="484"/>
                    </a:cubicBezTo>
                    <a:lnTo>
                      <a:pt x="358" y="505"/>
                    </a:lnTo>
                    <a:lnTo>
                      <a:pt x="442" y="557"/>
                    </a:lnTo>
                    <a:lnTo>
                      <a:pt x="1294" y="63"/>
                    </a:lnTo>
                    <a:lnTo>
                      <a:pt x="1210" y="10"/>
                    </a:lnTo>
                    <a:lnTo>
                      <a:pt x="946" y="158"/>
                    </a:lnTo>
                    <a:cubicBezTo>
                      <a:pt x="936" y="147"/>
                      <a:pt x="862" y="94"/>
                      <a:pt x="810" y="63"/>
                    </a:cubicBezTo>
                    <a:cubicBezTo>
                      <a:pt x="732" y="22"/>
                      <a:pt x="655" y="0"/>
                      <a:pt x="5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55"/>
              <p:cNvSpPr/>
              <p:nvPr/>
            </p:nvSpPr>
            <p:spPr>
              <a:xfrm>
                <a:off x="5488700" y="1951463"/>
                <a:ext cx="29975" cy="15450"/>
              </a:xfrm>
              <a:custGeom>
                <a:avLst/>
                <a:gdLst/>
                <a:ahLst/>
                <a:cxnLst/>
                <a:rect l="l" t="t" r="r" b="b"/>
                <a:pathLst>
                  <a:path w="1199" h="618" extrusionOk="0">
                    <a:moveTo>
                      <a:pt x="759" y="77"/>
                    </a:moveTo>
                    <a:cubicBezTo>
                      <a:pt x="821" y="77"/>
                      <a:pt x="874" y="95"/>
                      <a:pt x="925" y="124"/>
                    </a:cubicBezTo>
                    <a:cubicBezTo>
                      <a:pt x="1051" y="198"/>
                      <a:pt x="1041" y="272"/>
                      <a:pt x="778" y="430"/>
                    </a:cubicBezTo>
                    <a:cubicBezTo>
                      <a:pt x="639" y="508"/>
                      <a:pt x="538" y="541"/>
                      <a:pt x="453" y="541"/>
                    </a:cubicBezTo>
                    <a:cubicBezTo>
                      <a:pt x="391" y="541"/>
                      <a:pt x="338" y="524"/>
                      <a:pt x="285" y="493"/>
                    </a:cubicBezTo>
                    <a:cubicBezTo>
                      <a:pt x="159" y="419"/>
                      <a:pt x="159" y="346"/>
                      <a:pt x="400" y="208"/>
                    </a:cubicBezTo>
                    <a:cubicBezTo>
                      <a:pt x="556" y="115"/>
                      <a:pt x="668" y="77"/>
                      <a:pt x="759" y="77"/>
                    </a:cubicBezTo>
                    <a:close/>
                    <a:moveTo>
                      <a:pt x="752" y="1"/>
                    </a:moveTo>
                    <a:cubicBezTo>
                      <a:pt x="630" y="1"/>
                      <a:pt x="490" y="45"/>
                      <a:pt x="306" y="145"/>
                    </a:cubicBezTo>
                    <a:cubicBezTo>
                      <a:pt x="1" y="324"/>
                      <a:pt x="22" y="440"/>
                      <a:pt x="201" y="545"/>
                    </a:cubicBezTo>
                    <a:cubicBezTo>
                      <a:pt x="279" y="591"/>
                      <a:pt x="362" y="617"/>
                      <a:pt x="456" y="617"/>
                    </a:cubicBezTo>
                    <a:cubicBezTo>
                      <a:pt x="574" y="617"/>
                      <a:pt x="709" y="576"/>
                      <a:pt x="873" y="482"/>
                    </a:cubicBezTo>
                    <a:cubicBezTo>
                      <a:pt x="1198" y="293"/>
                      <a:pt x="1188" y="177"/>
                      <a:pt x="1009" y="72"/>
                    </a:cubicBezTo>
                    <a:cubicBezTo>
                      <a:pt x="927" y="27"/>
                      <a:pt x="845" y="1"/>
                      <a:pt x="7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55"/>
              <p:cNvSpPr/>
              <p:nvPr/>
            </p:nvSpPr>
            <p:spPr>
              <a:xfrm>
                <a:off x="5465050" y="1936963"/>
                <a:ext cx="31300" cy="16475"/>
              </a:xfrm>
              <a:custGeom>
                <a:avLst/>
                <a:gdLst/>
                <a:ahLst/>
                <a:cxnLst/>
                <a:rect l="l" t="t" r="r" b="b"/>
                <a:pathLst>
                  <a:path w="1252" h="659" extrusionOk="0">
                    <a:moveTo>
                      <a:pt x="789" y="1"/>
                    </a:moveTo>
                    <a:lnTo>
                      <a:pt x="369" y="221"/>
                    </a:lnTo>
                    <a:lnTo>
                      <a:pt x="411" y="263"/>
                    </a:lnTo>
                    <a:cubicBezTo>
                      <a:pt x="421" y="263"/>
                      <a:pt x="547" y="284"/>
                      <a:pt x="652" y="347"/>
                    </a:cubicBezTo>
                    <a:cubicBezTo>
                      <a:pt x="747" y="400"/>
                      <a:pt x="778" y="463"/>
                      <a:pt x="663" y="536"/>
                    </a:cubicBezTo>
                    <a:cubicBezTo>
                      <a:pt x="600" y="568"/>
                      <a:pt x="537" y="584"/>
                      <a:pt x="475" y="584"/>
                    </a:cubicBezTo>
                    <a:cubicBezTo>
                      <a:pt x="414" y="584"/>
                      <a:pt x="353" y="568"/>
                      <a:pt x="295" y="536"/>
                    </a:cubicBezTo>
                    <a:cubicBezTo>
                      <a:pt x="190" y="473"/>
                      <a:pt x="85" y="389"/>
                      <a:pt x="85" y="379"/>
                    </a:cubicBezTo>
                    <a:lnTo>
                      <a:pt x="1" y="421"/>
                    </a:lnTo>
                    <a:cubicBezTo>
                      <a:pt x="1" y="421"/>
                      <a:pt x="106" y="515"/>
                      <a:pt x="222" y="589"/>
                    </a:cubicBezTo>
                    <a:cubicBezTo>
                      <a:pt x="304" y="635"/>
                      <a:pt x="390" y="659"/>
                      <a:pt x="479" y="659"/>
                    </a:cubicBezTo>
                    <a:cubicBezTo>
                      <a:pt x="571" y="659"/>
                      <a:pt x="666" y="632"/>
                      <a:pt x="757" y="578"/>
                    </a:cubicBezTo>
                    <a:cubicBezTo>
                      <a:pt x="926" y="484"/>
                      <a:pt x="894" y="389"/>
                      <a:pt x="747" y="305"/>
                    </a:cubicBezTo>
                    <a:cubicBezTo>
                      <a:pt x="652" y="253"/>
                      <a:pt x="516" y="232"/>
                      <a:pt x="505" y="232"/>
                    </a:cubicBezTo>
                    <a:lnTo>
                      <a:pt x="778" y="95"/>
                    </a:lnTo>
                    <a:lnTo>
                      <a:pt x="1168" y="316"/>
                    </a:lnTo>
                    <a:lnTo>
                      <a:pt x="1252" y="263"/>
                    </a:lnTo>
                    <a:lnTo>
                      <a:pt x="7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55"/>
              <p:cNvSpPr/>
              <p:nvPr/>
            </p:nvSpPr>
            <p:spPr>
              <a:xfrm>
                <a:off x="5481350" y="1955613"/>
                <a:ext cx="5800" cy="3175"/>
              </a:xfrm>
              <a:custGeom>
                <a:avLst/>
                <a:gdLst/>
                <a:ahLst/>
                <a:cxnLst/>
                <a:rect l="l" t="t" r="r" b="b"/>
                <a:pathLst>
                  <a:path w="232" h="127" extrusionOk="0">
                    <a:moveTo>
                      <a:pt x="126" y="0"/>
                    </a:moveTo>
                    <a:lnTo>
                      <a:pt x="0" y="74"/>
                    </a:lnTo>
                    <a:lnTo>
                      <a:pt x="95" y="127"/>
                    </a:lnTo>
                    <a:lnTo>
                      <a:pt x="232" y="53"/>
                    </a:lnTo>
                    <a:lnTo>
                      <a:pt x="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55"/>
              <p:cNvSpPr/>
              <p:nvPr/>
            </p:nvSpPr>
            <p:spPr>
              <a:xfrm>
                <a:off x="5406750" y="1957988"/>
                <a:ext cx="21825" cy="13925"/>
              </a:xfrm>
              <a:custGeom>
                <a:avLst/>
                <a:gdLst/>
                <a:ahLst/>
                <a:cxnLst/>
                <a:rect l="l" t="t" r="r" b="b"/>
                <a:pathLst>
                  <a:path w="873" h="557" extrusionOk="0">
                    <a:moveTo>
                      <a:pt x="369" y="0"/>
                    </a:moveTo>
                    <a:lnTo>
                      <a:pt x="348" y="63"/>
                    </a:lnTo>
                    <a:lnTo>
                      <a:pt x="684" y="106"/>
                    </a:lnTo>
                    <a:lnTo>
                      <a:pt x="0" y="505"/>
                    </a:lnTo>
                    <a:lnTo>
                      <a:pt x="85" y="557"/>
                    </a:lnTo>
                    <a:lnTo>
                      <a:pt x="873" y="106"/>
                    </a:lnTo>
                    <a:lnTo>
                      <a:pt x="789" y="53"/>
                    </a:lnTo>
                    <a:lnTo>
                      <a:pt x="3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55"/>
              <p:cNvSpPr/>
              <p:nvPr/>
            </p:nvSpPr>
            <p:spPr>
              <a:xfrm>
                <a:off x="5440375" y="1979563"/>
                <a:ext cx="29975" cy="15525"/>
              </a:xfrm>
              <a:custGeom>
                <a:avLst/>
                <a:gdLst/>
                <a:ahLst/>
                <a:cxnLst/>
                <a:rect l="l" t="t" r="r" b="b"/>
                <a:pathLst>
                  <a:path w="1199" h="621" extrusionOk="0">
                    <a:moveTo>
                      <a:pt x="753" y="77"/>
                    </a:moveTo>
                    <a:cubicBezTo>
                      <a:pt x="816" y="77"/>
                      <a:pt x="870" y="95"/>
                      <a:pt x="925" y="125"/>
                    </a:cubicBezTo>
                    <a:cubicBezTo>
                      <a:pt x="1051" y="198"/>
                      <a:pt x="1041" y="272"/>
                      <a:pt x="778" y="429"/>
                    </a:cubicBezTo>
                    <a:cubicBezTo>
                      <a:pt x="639" y="508"/>
                      <a:pt x="534" y="542"/>
                      <a:pt x="447" y="542"/>
                    </a:cubicBezTo>
                    <a:cubicBezTo>
                      <a:pt x="382" y="542"/>
                      <a:pt x="327" y="524"/>
                      <a:pt x="274" y="492"/>
                    </a:cubicBezTo>
                    <a:cubicBezTo>
                      <a:pt x="147" y="429"/>
                      <a:pt x="147" y="345"/>
                      <a:pt x="390" y="209"/>
                    </a:cubicBezTo>
                    <a:cubicBezTo>
                      <a:pt x="552" y="115"/>
                      <a:pt x="662" y="77"/>
                      <a:pt x="753" y="77"/>
                    </a:cubicBezTo>
                    <a:close/>
                    <a:moveTo>
                      <a:pt x="746" y="1"/>
                    </a:moveTo>
                    <a:cubicBezTo>
                      <a:pt x="623" y="1"/>
                      <a:pt x="479" y="45"/>
                      <a:pt x="295" y="146"/>
                    </a:cubicBezTo>
                    <a:cubicBezTo>
                      <a:pt x="0" y="324"/>
                      <a:pt x="21" y="440"/>
                      <a:pt x="200" y="545"/>
                    </a:cubicBezTo>
                    <a:cubicBezTo>
                      <a:pt x="281" y="593"/>
                      <a:pt x="366" y="621"/>
                      <a:pt x="462" y="621"/>
                    </a:cubicBezTo>
                    <a:cubicBezTo>
                      <a:pt x="579" y="621"/>
                      <a:pt x="712" y="580"/>
                      <a:pt x="873" y="482"/>
                    </a:cubicBezTo>
                    <a:cubicBezTo>
                      <a:pt x="1198" y="293"/>
                      <a:pt x="1188" y="177"/>
                      <a:pt x="999" y="72"/>
                    </a:cubicBezTo>
                    <a:cubicBezTo>
                      <a:pt x="921" y="27"/>
                      <a:pt x="840"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55"/>
              <p:cNvSpPr/>
              <p:nvPr/>
            </p:nvSpPr>
            <p:spPr>
              <a:xfrm>
                <a:off x="5432775" y="1983738"/>
                <a:ext cx="5800" cy="3425"/>
              </a:xfrm>
              <a:custGeom>
                <a:avLst/>
                <a:gdLst/>
                <a:ahLst/>
                <a:cxnLst/>
                <a:rect l="l" t="t" r="r" b="b"/>
                <a:pathLst>
                  <a:path w="232" h="137" extrusionOk="0">
                    <a:moveTo>
                      <a:pt x="136" y="0"/>
                    </a:moveTo>
                    <a:lnTo>
                      <a:pt x="0" y="73"/>
                    </a:lnTo>
                    <a:lnTo>
                      <a:pt x="94" y="136"/>
                    </a:lnTo>
                    <a:lnTo>
                      <a:pt x="231" y="52"/>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55"/>
              <p:cNvSpPr/>
              <p:nvPr/>
            </p:nvSpPr>
            <p:spPr>
              <a:xfrm>
                <a:off x="5416200" y="1966063"/>
                <a:ext cx="30775" cy="15325"/>
              </a:xfrm>
              <a:custGeom>
                <a:avLst/>
                <a:gdLst/>
                <a:ahLst/>
                <a:cxnLst/>
                <a:rect l="l" t="t" r="r" b="b"/>
                <a:pathLst>
                  <a:path w="1231" h="613" extrusionOk="0">
                    <a:moveTo>
                      <a:pt x="773" y="71"/>
                    </a:moveTo>
                    <a:cubicBezTo>
                      <a:pt x="833" y="71"/>
                      <a:pt x="894" y="87"/>
                      <a:pt x="946" y="119"/>
                    </a:cubicBezTo>
                    <a:cubicBezTo>
                      <a:pt x="1083" y="203"/>
                      <a:pt x="1020" y="297"/>
                      <a:pt x="852" y="402"/>
                    </a:cubicBezTo>
                    <a:cubicBezTo>
                      <a:pt x="841" y="402"/>
                      <a:pt x="684" y="360"/>
                      <a:pt x="610" y="318"/>
                    </a:cubicBezTo>
                    <a:cubicBezTo>
                      <a:pt x="495" y="245"/>
                      <a:pt x="484" y="192"/>
                      <a:pt x="600" y="119"/>
                    </a:cubicBezTo>
                    <a:cubicBezTo>
                      <a:pt x="653" y="87"/>
                      <a:pt x="713" y="71"/>
                      <a:pt x="773" y="71"/>
                    </a:cubicBezTo>
                    <a:close/>
                    <a:moveTo>
                      <a:pt x="747" y="0"/>
                    </a:moveTo>
                    <a:cubicBezTo>
                      <a:pt x="661" y="0"/>
                      <a:pt x="574" y="21"/>
                      <a:pt x="495" y="66"/>
                    </a:cubicBezTo>
                    <a:cubicBezTo>
                      <a:pt x="337" y="161"/>
                      <a:pt x="358" y="255"/>
                      <a:pt x="516" y="360"/>
                    </a:cubicBezTo>
                    <a:cubicBezTo>
                      <a:pt x="600" y="402"/>
                      <a:pt x="757" y="444"/>
                      <a:pt x="768" y="444"/>
                    </a:cubicBezTo>
                    <a:cubicBezTo>
                      <a:pt x="663" y="503"/>
                      <a:pt x="567" y="532"/>
                      <a:pt x="480" y="532"/>
                    </a:cubicBezTo>
                    <a:cubicBezTo>
                      <a:pt x="410" y="532"/>
                      <a:pt x="345" y="513"/>
                      <a:pt x="285" y="476"/>
                    </a:cubicBezTo>
                    <a:cubicBezTo>
                      <a:pt x="180" y="423"/>
                      <a:pt x="96" y="360"/>
                      <a:pt x="85" y="350"/>
                    </a:cubicBezTo>
                    <a:lnTo>
                      <a:pt x="1" y="392"/>
                    </a:lnTo>
                    <a:cubicBezTo>
                      <a:pt x="12" y="392"/>
                      <a:pt x="96" y="465"/>
                      <a:pt x="201" y="528"/>
                    </a:cubicBezTo>
                    <a:cubicBezTo>
                      <a:pt x="293" y="582"/>
                      <a:pt x="388" y="613"/>
                      <a:pt x="493" y="613"/>
                    </a:cubicBezTo>
                    <a:cubicBezTo>
                      <a:pt x="615" y="613"/>
                      <a:pt x="752" y="571"/>
                      <a:pt x="915" y="476"/>
                    </a:cubicBezTo>
                    <a:cubicBezTo>
                      <a:pt x="1156" y="329"/>
                      <a:pt x="1230" y="192"/>
                      <a:pt x="1030" y="77"/>
                    </a:cubicBezTo>
                    <a:cubicBezTo>
                      <a:pt x="942" y="27"/>
                      <a:pt x="844" y="0"/>
                      <a:pt x="7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55"/>
              <p:cNvSpPr/>
              <p:nvPr/>
            </p:nvSpPr>
            <p:spPr>
              <a:xfrm>
                <a:off x="5331900" y="1973988"/>
                <a:ext cx="11050" cy="6350"/>
              </a:xfrm>
              <a:custGeom>
                <a:avLst/>
                <a:gdLst/>
                <a:ahLst/>
                <a:cxnLst/>
                <a:rect l="l" t="t" r="r" b="b"/>
                <a:pathLst>
                  <a:path w="442" h="254" extrusionOk="0">
                    <a:moveTo>
                      <a:pt x="85" y="1"/>
                    </a:moveTo>
                    <a:lnTo>
                      <a:pt x="0" y="54"/>
                    </a:lnTo>
                    <a:lnTo>
                      <a:pt x="368" y="253"/>
                    </a:lnTo>
                    <a:lnTo>
                      <a:pt x="442" y="211"/>
                    </a:lnTo>
                    <a:lnTo>
                      <a:pt x="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55"/>
              <p:cNvSpPr/>
              <p:nvPr/>
            </p:nvSpPr>
            <p:spPr>
              <a:xfrm>
                <a:off x="5391800" y="2007713"/>
                <a:ext cx="29950" cy="15500"/>
              </a:xfrm>
              <a:custGeom>
                <a:avLst/>
                <a:gdLst/>
                <a:ahLst/>
                <a:cxnLst/>
                <a:rect l="l" t="t" r="r" b="b"/>
                <a:pathLst>
                  <a:path w="1198" h="620" extrusionOk="0">
                    <a:moveTo>
                      <a:pt x="758" y="76"/>
                    </a:moveTo>
                    <a:cubicBezTo>
                      <a:pt x="821" y="76"/>
                      <a:pt x="873" y="93"/>
                      <a:pt x="925" y="123"/>
                    </a:cubicBezTo>
                    <a:cubicBezTo>
                      <a:pt x="1061" y="197"/>
                      <a:pt x="1051" y="270"/>
                      <a:pt x="788" y="428"/>
                    </a:cubicBezTo>
                    <a:cubicBezTo>
                      <a:pt x="638" y="509"/>
                      <a:pt x="532" y="542"/>
                      <a:pt x="445" y="542"/>
                    </a:cubicBezTo>
                    <a:cubicBezTo>
                      <a:pt x="385" y="542"/>
                      <a:pt x="334" y="527"/>
                      <a:pt x="283" y="501"/>
                    </a:cubicBezTo>
                    <a:cubicBezTo>
                      <a:pt x="157" y="428"/>
                      <a:pt x="157" y="344"/>
                      <a:pt x="399" y="207"/>
                    </a:cubicBezTo>
                    <a:cubicBezTo>
                      <a:pt x="555" y="113"/>
                      <a:pt x="667" y="76"/>
                      <a:pt x="758" y="76"/>
                    </a:cubicBezTo>
                    <a:close/>
                    <a:moveTo>
                      <a:pt x="752" y="0"/>
                    </a:moveTo>
                    <a:cubicBezTo>
                      <a:pt x="628" y="0"/>
                      <a:pt x="485" y="46"/>
                      <a:pt x="304" y="155"/>
                    </a:cubicBezTo>
                    <a:cubicBezTo>
                      <a:pt x="0" y="323"/>
                      <a:pt x="21" y="438"/>
                      <a:pt x="199" y="543"/>
                    </a:cubicBezTo>
                    <a:cubicBezTo>
                      <a:pt x="285" y="591"/>
                      <a:pt x="371" y="619"/>
                      <a:pt x="467" y="619"/>
                    </a:cubicBezTo>
                    <a:cubicBezTo>
                      <a:pt x="584" y="619"/>
                      <a:pt x="716" y="578"/>
                      <a:pt x="883" y="480"/>
                    </a:cubicBezTo>
                    <a:cubicBezTo>
                      <a:pt x="1198" y="291"/>
                      <a:pt x="1187" y="186"/>
                      <a:pt x="1009" y="71"/>
                    </a:cubicBezTo>
                    <a:cubicBezTo>
                      <a:pt x="928" y="26"/>
                      <a:pt x="845" y="0"/>
                      <a:pt x="7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55"/>
              <p:cNvSpPr/>
              <p:nvPr/>
            </p:nvSpPr>
            <p:spPr>
              <a:xfrm>
                <a:off x="5384425" y="2011813"/>
                <a:ext cx="5800" cy="3450"/>
              </a:xfrm>
              <a:custGeom>
                <a:avLst/>
                <a:gdLst/>
                <a:ahLst/>
                <a:cxnLst/>
                <a:rect l="l" t="t" r="r" b="b"/>
                <a:pathLst>
                  <a:path w="232" h="138" extrusionOk="0">
                    <a:moveTo>
                      <a:pt x="137" y="1"/>
                    </a:moveTo>
                    <a:lnTo>
                      <a:pt x="1" y="75"/>
                    </a:lnTo>
                    <a:lnTo>
                      <a:pt x="95" y="138"/>
                    </a:lnTo>
                    <a:lnTo>
                      <a:pt x="232" y="54"/>
                    </a:lnTo>
                    <a:lnTo>
                      <a:pt x="1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55"/>
              <p:cNvSpPr/>
              <p:nvPr/>
            </p:nvSpPr>
            <p:spPr>
              <a:xfrm>
                <a:off x="5368150" y="1993188"/>
                <a:ext cx="31275" cy="16600"/>
              </a:xfrm>
              <a:custGeom>
                <a:avLst/>
                <a:gdLst/>
                <a:ahLst/>
                <a:cxnLst/>
                <a:rect l="l" t="t" r="r" b="b"/>
                <a:pathLst>
                  <a:path w="1251" h="664" extrusionOk="0">
                    <a:moveTo>
                      <a:pt x="788" y="0"/>
                    </a:moveTo>
                    <a:lnTo>
                      <a:pt x="368" y="221"/>
                    </a:lnTo>
                    <a:lnTo>
                      <a:pt x="410" y="263"/>
                    </a:lnTo>
                    <a:cubicBezTo>
                      <a:pt x="421" y="274"/>
                      <a:pt x="557" y="295"/>
                      <a:pt x="652" y="347"/>
                    </a:cubicBezTo>
                    <a:cubicBezTo>
                      <a:pt x="746" y="410"/>
                      <a:pt x="778" y="463"/>
                      <a:pt x="662" y="536"/>
                    </a:cubicBezTo>
                    <a:cubicBezTo>
                      <a:pt x="601" y="571"/>
                      <a:pt x="541" y="587"/>
                      <a:pt x="482" y="587"/>
                    </a:cubicBezTo>
                    <a:cubicBezTo>
                      <a:pt x="417" y="587"/>
                      <a:pt x="354" y="569"/>
                      <a:pt x="295" y="536"/>
                    </a:cubicBezTo>
                    <a:cubicBezTo>
                      <a:pt x="200" y="484"/>
                      <a:pt x="84" y="389"/>
                      <a:pt x="84" y="389"/>
                    </a:cubicBezTo>
                    <a:lnTo>
                      <a:pt x="0" y="421"/>
                    </a:lnTo>
                    <a:cubicBezTo>
                      <a:pt x="11" y="431"/>
                      <a:pt x="105" y="526"/>
                      <a:pt x="232" y="589"/>
                    </a:cubicBezTo>
                    <a:cubicBezTo>
                      <a:pt x="312" y="637"/>
                      <a:pt x="401" y="663"/>
                      <a:pt x="495" y="663"/>
                    </a:cubicBezTo>
                    <a:cubicBezTo>
                      <a:pt x="583" y="663"/>
                      <a:pt x="675" y="640"/>
                      <a:pt x="767" y="589"/>
                    </a:cubicBezTo>
                    <a:cubicBezTo>
                      <a:pt x="935" y="484"/>
                      <a:pt x="893" y="400"/>
                      <a:pt x="746" y="305"/>
                    </a:cubicBezTo>
                    <a:cubicBezTo>
                      <a:pt x="652" y="253"/>
                      <a:pt x="515" y="232"/>
                      <a:pt x="505" y="232"/>
                    </a:cubicBezTo>
                    <a:lnTo>
                      <a:pt x="788" y="94"/>
                    </a:lnTo>
                    <a:lnTo>
                      <a:pt x="1166" y="316"/>
                    </a:lnTo>
                    <a:lnTo>
                      <a:pt x="1250" y="263"/>
                    </a:lnTo>
                    <a:lnTo>
                      <a:pt x="7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55"/>
              <p:cNvSpPr/>
              <p:nvPr/>
            </p:nvSpPr>
            <p:spPr>
              <a:xfrm>
                <a:off x="5351075" y="1983463"/>
                <a:ext cx="30225" cy="18400"/>
              </a:xfrm>
              <a:custGeom>
                <a:avLst/>
                <a:gdLst/>
                <a:ahLst/>
                <a:cxnLst/>
                <a:rect l="l" t="t" r="r" b="b"/>
                <a:pathLst>
                  <a:path w="1209" h="736" extrusionOk="0">
                    <a:moveTo>
                      <a:pt x="767" y="0"/>
                    </a:moveTo>
                    <a:lnTo>
                      <a:pt x="704" y="53"/>
                    </a:lnTo>
                    <a:cubicBezTo>
                      <a:pt x="704" y="53"/>
                      <a:pt x="841" y="105"/>
                      <a:pt x="925" y="158"/>
                    </a:cubicBezTo>
                    <a:cubicBezTo>
                      <a:pt x="1041" y="221"/>
                      <a:pt x="1062" y="273"/>
                      <a:pt x="957" y="336"/>
                    </a:cubicBezTo>
                    <a:cubicBezTo>
                      <a:pt x="873" y="389"/>
                      <a:pt x="746" y="389"/>
                      <a:pt x="546" y="389"/>
                    </a:cubicBezTo>
                    <a:lnTo>
                      <a:pt x="74" y="399"/>
                    </a:lnTo>
                    <a:lnTo>
                      <a:pt x="0" y="441"/>
                    </a:lnTo>
                    <a:lnTo>
                      <a:pt x="504" y="736"/>
                    </a:lnTo>
                    <a:lnTo>
                      <a:pt x="578" y="684"/>
                    </a:lnTo>
                    <a:lnTo>
                      <a:pt x="189" y="462"/>
                    </a:lnTo>
                    <a:lnTo>
                      <a:pt x="609" y="452"/>
                    </a:lnTo>
                    <a:cubicBezTo>
                      <a:pt x="652" y="454"/>
                      <a:pt x="692" y="456"/>
                      <a:pt x="729" y="456"/>
                    </a:cubicBezTo>
                    <a:cubicBezTo>
                      <a:pt x="871" y="456"/>
                      <a:pt x="969" y="437"/>
                      <a:pt x="1062" y="378"/>
                    </a:cubicBezTo>
                    <a:cubicBezTo>
                      <a:pt x="1209" y="294"/>
                      <a:pt x="1188" y="210"/>
                      <a:pt x="1030" y="116"/>
                    </a:cubicBezTo>
                    <a:cubicBezTo>
                      <a:pt x="915" y="53"/>
                      <a:pt x="778" y="11"/>
                      <a:pt x="7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55"/>
              <p:cNvSpPr/>
              <p:nvPr/>
            </p:nvSpPr>
            <p:spPr>
              <a:xfrm>
                <a:off x="5304050" y="2013313"/>
                <a:ext cx="30500" cy="15250"/>
              </a:xfrm>
              <a:custGeom>
                <a:avLst/>
                <a:gdLst/>
                <a:ahLst/>
                <a:cxnLst/>
                <a:rect l="l" t="t" r="r" b="b"/>
                <a:pathLst>
                  <a:path w="1220" h="610" extrusionOk="0">
                    <a:moveTo>
                      <a:pt x="379" y="204"/>
                    </a:moveTo>
                    <a:cubicBezTo>
                      <a:pt x="389" y="204"/>
                      <a:pt x="526" y="235"/>
                      <a:pt x="610" y="288"/>
                    </a:cubicBezTo>
                    <a:cubicBezTo>
                      <a:pt x="725" y="351"/>
                      <a:pt x="736" y="424"/>
                      <a:pt x="631" y="487"/>
                    </a:cubicBezTo>
                    <a:cubicBezTo>
                      <a:pt x="573" y="519"/>
                      <a:pt x="513" y="535"/>
                      <a:pt x="451" y="535"/>
                    </a:cubicBezTo>
                    <a:cubicBezTo>
                      <a:pt x="389" y="535"/>
                      <a:pt x="326" y="519"/>
                      <a:pt x="263" y="487"/>
                    </a:cubicBezTo>
                    <a:cubicBezTo>
                      <a:pt x="137" y="403"/>
                      <a:pt x="211" y="298"/>
                      <a:pt x="379" y="204"/>
                    </a:cubicBezTo>
                    <a:close/>
                    <a:moveTo>
                      <a:pt x="730" y="1"/>
                    </a:moveTo>
                    <a:cubicBezTo>
                      <a:pt x="606" y="1"/>
                      <a:pt x="468" y="40"/>
                      <a:pt x="316" y="130"/>
                    </a:cubicBezTo>
                    <a:cubicBezTo>
                      <a:pt x="64" y="277"/>
                      <a:pt x="1" y="414"/>
                      <a:pt x="190" y="529"/>
                    </a:cubicBezTo>
                    <a:cubicBezTo>
                      <a:pt x="281" y="583"/>
                      <a:pt x="376" y="610"/>
                      <a:pt x="469" y="610"/>
                    </a:cubicBezTo>
                    <a:cubicBezTo>
                      <a:pt x="557" y="610"/>
                      <a:pt x="644" y="586"/>
                      <a:pt x="725" y="540"/>
                    </a:cubicBezTo>
                    <a:cubicBezTo>
                      <a:pt x="883" y="445"/>
                      <a:pt x="872" y="340"/>
                      <a:pt x="704" y="246"/>
                    </a:cubicBezTo>
                    <a:cubicBezTo>
                      <a:pt x="620" y="193"/>
                      <a:pt x="463" y="162"/>
                      <a:pt x="452" y="162"/>
                    </a:cubicBezTo>
                    <a:cubicBezTo>
                      <a:pt x="555" y="102"/>
                      <a:pt x="654" y="72"/>
                      <a:pt x="748" y="72"/>
                    </a:cubicBezTo>
                    <a:cubicBezTo>
                      <a:pt x="817" y="72"/>
                      <a:pt x="884" y="88"/>
                      <a:pt x="946" y="120"/>
                    </a:cubicBezTo>
                    <a:cubicBezTo>
                      <a:pt x="1041" y="183"/>
                      <a:pt x="1125" y="246"/>
                      <a:pt x="1136" y="256"/>
                    </a:cubicBezTo>
                    <a:lnTo>
                      <a:pt x="1220" y="214"/>
                    </a:lnTo>
                    <a:cubicBezTo>
                      <a:pt x="1209" y="214"/>
                      <a:pt x="1125" y="141"/>
                      <a:pt x="1020" y="78"/>
                    </a:cubicBezTo>
                    <a:cubicBezTo>
                      <a:pt x="932" y="29"/>
                      <a:pt x="836" y="1"/>
                      <a:pt x="7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55"/>
              <p:cNvSpPr/>
              <p:nvPr/>
            </p:nvSpPr>
            <p:spPr>
              <a:xfrm>
                <a:off x="5326900" y="2026238"/>
                <a:ext cx="29725" cy="15400"/>
              </a:xfrm>
              <a:custGeom>
                <a:avLst/>
                <a:gdLst/>
                <a:ahLst/>
                <a:cxnLst/>
                <a:rect l="l" t="t" r="r" b="b"/>
                <a:pathLst>
                  <a:path w="1189" h="616" extrusionOk="0">
                    <a:moveTo>
                      <a:pt x="756" y="73"/>
                    </a:moveTo>
                    <a:cubicBezTo>
                      <a:pt x="815" y="73"/>
                      <a:pt x="866" y="89"/>
                      <a:pt x="915" y="117"/>
                    </a:cubicBezTo>
                    <a:cubicBezTo>
                      <a:pt x="1051" y="201"/>
                      <a:pt x="1041" y="275"/>
                      <a:pt x="778" y="422"/>
                    </a:cubicBezTo>
                    <a:cubicBezTo>
                      <a:pt x="637" y="509"/>
                      <a:pt x="531" y="544"/>
                      <a:pt x="443" y="544"/>
                    </a:cubicBezTo>
                    <a:cubicBezTo>
                      <a:pt x="380" y="544"/>
                      <a:pt x="326" y="526"/>
                      <a:pt x="274" y="496"/>
                    </a:cubicBezTo>
                    <a:cubicBezTo>
                      <a:pt x="148" y="422"/>
                      <a:pt x="148" y="349"/>
                      <a:pt x="390" y="201"/>
                    </a:cubicBezTo>
                    <a:cubicBezTo>
                      <a:pt x="550" y="112"/>
                      <a:pt x="663" y="73"/>
                      <a:pt x="756" y="73"/>
                    </a:cubicBezTo>
                    <a:close/>
                    <a:moveTo>
                      <a:pt x="739" y="1"/>
                    </a:moveTo>
                    <a:cubicBezTo>
                      <a:pt x="618" y="1"/>
                      <a:pt x="476" y="44"/>
                      <a:pt x="295" y="149"/>
                    </a:cubicBezTo>
                    <a:cubicBezTo>
                      <a:pt x="0" y="327"/>
                      <a:pt x="11" y="443"/>
                      <a:pt x="190" y="549"/>
                    </a:cubicBezTo>
                    <a:cubicBezTo>
                      <a:pt x="269" y="590"/>
                      <a:pt x="351" y="615"/>
                      <a:pt x="446" y="615"/>
                    </a:cubicBezTo>
                    <a:cubicBezTo>
                      <a:pt x="565" y="615"/>
                      <a:pt x="702" y="575"/>
                      <a:pt x="873" y="475"/>
                    </a:cubicBezTo>
                    <a:cubicBezTo>
                      <a:pt x="1188" y="296"/>
                      <a:pt x="1177" y="180"/>
                      <a:pt x="999" y="75"/>
                    </a:cubicBezTo>
                    <a:cubicBezTo>
                      <a:pt x="919" y="29"/>
                      <a:pt x="836"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55"/>
              <p:cNvSpPr/>
              <p:nvPr/>
            </p:nvSpPr>
            <p:spPr>
              <a:xfrm>
                <a:off x="5319300" y="2030213"/>
                <a:ext cx="5800" cy="3450"/>
              </a:xfrm>
              <a:custGeom>
                <a:avLst/>
                <a:gdLst/>
                <a:ahLst/>
                <a:cxnLst/>
                <a:rect l="l" t="t" r="r" b="b"/>
                <a:pathLst>
                  <a:path w="232" h="138" extrusionOk="0">
                    <a:moveTo>
                      <a:pt x="136" y="0"/>
                    </a:moveTo>
                    <a:lnTo>
                      <a:pt x="0" y="84"/>
                    </a:lnTo>
                    <a:lnTo>
                      <a:pt x="94" y="137"/>
                    </a:lnTo>
                    <a:lnTo>
                      <a:pt x="231" y="6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55"/>
              <p:cNvSpPr/>
              <p:nvPr/>
            </p:nvSpPr>
            <p:spPr>
              <a:xfrm>
                <a:off x="5343450" y="2035963"/>
                <a:ext cx="29975" cy="15350"/>
              </a:xfrm>
              <a:custGeom>
                <a:avLst/>
                <a:gdLst/>
                <a:ahLst/>
                <a:cxnLst/>
                <a:rect l="l" t="t" r="r" b="b"/>
                <a:pathLst>
                  <a:path w="1199" h="614" extrusionOk="0">
                    <a:moveTo>
                      <a:pt x="759" y="70"/>
                    </a:moveTo>
                    <a:cubicBezTo>
                      <a:pt x="821" y="70"/>
                      <a:pt x="874" y="87"/>
                      <a:pt x="925" y="118"/>
                    </a:cubicBezTo>
                    <a:cubicBezTo>
                      <a:pt x="1051" y="191"/>
                      <a:pt x="1041" y="275"/>
                      <a:pt x="778" y="422"/>
                    </a:cubicBezTo>
                    <a:cubicBezTo>
                      <a:pt x="636" y="508"/>
                      <a:pt x="531" y="544"/>
                      <a:pt x="444" y="544"/>
                    </a:cubicBezTo>
                    <a:cubicBezTo>
                      <a:pt x="383" y="544"/>
                      <a:pt x="332" y="526"/>
                      <a:pt x="284" y="496"/>
                    </a:cubicBezTo>
                    <a:cubicBezTo>
                      <a:pt x="158" y="422"/>
                      <a:pt x="148" y="349"/>
                      <a:pt x="400" y="202"/>
                    </a:cubicBezTo>
                    <a:cubicBezTo>
                      <a:pt x="556" y="108"/>
                      <a:pt x="667" y="70"/>
                      <a:pt x="759" y="70"/>
                    </a:cubicBezTo>
                    <a:close/>
                    <a:moveTo>
                      <a:pt x="738" y="0"/>
                    </a:moveTo>
                    <a:cubicBezTo>
                      <a:pt x="617" y="0"/>
                      <a:pt x="475" y="44"/>
                      <a:pt x="295" y="149"/>
                    </a:cubicBezTo>
                    <a:cubicBezTo>
                      <a:pt x="1" y="317"/>
                      <a:pt x="22" y="433"/>
                      <a:pt x="200" y="538"/>
                    </a:cubicBezTo>
                    <a:cubicBezTo>
                      <a:pt x="281" y="585"/>
                      <a:pt x="366" y="613"/>
                      <a:pt x="462" y="613"/>
                    </a:cubicBezTo>
                    <a:cubicBezTo>
                      <a:pt x="579" y="613"/>
                      <a:pt x="711" y="572"/>
                      <a:pt x="872" y="475"/>
                    </a:cubicBezTo>
                    <a:cubicBezTo>
                      <a:pt x="1199" y="286"/>
                      <a:pt x="1188" y="181"/>
                      <a:pt x="999" y="76"/>
                    </a:cubicBezTo>
                    <a:cubicBezTo>
                      <a:pt x="919" y="29"/>
                      <a:pt x="835" y="0"/>
                      <a:pt x="7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4" name="Google Shape;1184;p55"/>
            <p:cNvGrpSpPr/>
            <p:nvPr/>
          </p:nvGrpSpPr>
          <p:grpSpPr>
            <a:xfrm>
              <a:off x="3028945" y="2740526"/>
              <a:ext cx="1960580" cy="1159377"/>
              <a:chOff x="4923200" y="1561363"/>
              <a:chExt cx="975025" cy="576575"/>
            </a:xfrm>
          </p:grpSpPr>
          <p:sp>
            <p:nvSpPr>
              <p:cNvPr id="1185" name="Google Shape;1185;p55"/>
              <p:cNvSpPr/>
              <p:nvPr/>
            </p:nvSpPr>
            <p:spPr>
              <a:xfrm>
                <a:off x="4923200" y="1561363"/>
                <a:ext cx="975025" cy="576575"/>
              </a:xfrm>
              <a:custGeom>
                <a:avLst/>
                <a:gdLst/>
                <a:ahLst/>
                <a:cxnLst/>
                <a:rect l="l" t="t" r="r" b="b"/>
                <a:pathLst>
                  <a:path w="39001" h="23063" extrusionOk="0">
                    <a:moveTo>
                      <a:pt x="24607" y="0"/>
                    </a:moveTo>
                    <a:lnTo>
                      <a:pt x="21" y="14289"/>
                    </a:lnTo>
                    <a:cubicBezTo>
                      <a:pt x="409" y="14510"/>
                      <a:pt x="0" y="14752"/>
                      <a:pt x="388" y="14972"/>
                    </a:cubicBezTo>
                    <a:cubicBezTo>
                      <a:pt x="550" y="15068"/>
                      <a:pt x="714" y="15082"/>
                      <a:pt x="880" y="15082"/>
                    </a:cubicBezTo>
                    <a:cubicBezTo>
                      <a:pt x="953" y="15082"/>
                      <a:pt x="1026" y="15080"/>
                      <a:pt x="1099" y="15080"/>
                    </a:cubicBezTo>
                    <a:cubicBezTo>
                      <a:pt x="1259" y="15080"/>
                      <a:pt x="1419" y="15093"/>
                      <a:pt x="1576" y="15182"/>
                    </a:cubicBezTo>
                    <a:cubicBezTo>
                      <a:pt x="1964" y="15403"/>
                      <a:pt x="1544" y="15644"/>
                      <a:pt x="1933" y="15876"/>
                    </a:cubicBezTo>
                    <a:cubicBezTo>
                      <a:pt x="2086" y="15963"/>
                      <a:pt x="2244" y="15978"/>
                      <a:pt x="2403" y="15978"/>
                    </a:cubicBezTo>
                    <a:cubicBezTo>
                      <a:pt x="2489" y="15978"/>
                      <a:pt x="2575" y="15973"/>
                      <a:pt x="2661" y="15973"/>
                    </a:cubicBezTo>
                    <a:cubicBezTo>
                      <a:pt x="2820" y="15973"/>
                      <a:pt x="2978" y="15989"/>
                      <a:pt x="3131" y="16076"/>
                    </a:cubicBezTo>
                    <a:cubicBezTo>
                      <a:pt x="3519" y="16307"/>
                      <a:pt x="3099" y="16548"/>
                      <a:pt x="3488" y="16769"/>
                    </a:cubicBezTo>
                    <a:cubicBezTo>
                      <a:pt x="3645" y="16858"/>
                      <a:pt x="3806" y="16872"/>
                      <a:pt x="3969" y="16872"/>
                    </a:cubicBezTo>
                    <a:cubicBezTo>
                      <a:pt x="4043" y="16872"/>
                      <a:pt x="4117" y="16869"/>
                      <a:pt x="4191" y="16869"/>
                    </a:cubicBezTo>
                    <a:cubicBezTo>
                      <a:pt x="4358" y="16869"/>
                      <a:pt x="4525" y="16883"/>
                      <a:pt x="4686" y="16979"/>
                    </a:cubicBezTo>
                    <a:cubicBezTo>
                      <a:pt x="5074" y="17199"/>
                      <a:pt x="4654" y="17441"/>
                      <a:pt x="5043" y="17662"/>
                    </a:cubicBezTo>
                    <a:cubicBezTo>
                      <a:pt x="5204" y="17757"/>
                      <a:pt x="5371" y="17772"/>
                      <a:pt x="5538" y="17772"/>
                    </a:cubicBezTo>
                    <a:cubicBezTo>
                      <a:pt x="5612" y="17772"/>
                      <a:pt x="5686" y="17769"/>
                      <a:pt x="5760" y="17769"/>
                    </a:cubicBezTo>
                    <a:cubicBezTo>
                      <a:pt x="5923" y="17769"/>
                      <a:pt x="6084" y="17783"/>
                      <a:pt x="6241" y="17872"/>
                    </a:cubicBezTo>
                    <a:cubicBezTo>
                      <a:pt x="6629" y="18093"/>
                      <a:pt x="6209" y="18334"/>
                      <a:pt x="6598" y="18565"/>
                    </a:cubicBezTo>
                    <a:cubicBezTo>
                      <a:pt x="6754" y="18654"/>
                      <a:pt x="6916" y="18668"/>
                      <a:pt x="7078" y="18668"/>
                    </a:cubicBezTo>
                    <a:cubicBezTo>
                      <a:pt x="7153" y="18668"/>
                      <a:pt x="7228" y="18665"/>
                      <a:pt x="7303" y="18665"/>
                    </a:cubicBezTo>
                    <a:cubicBezTo>
                      <a:pt x="7469" y="18665"/>
                      <a:pt x="7635" y="18680"/>
                      <a:pt x="7796" y="18775"/>
                    </a:cubicBezTo>
                    <a:cubicBezTo>
                      <a:pt x="8184" y="18996"/>
                      <a:pt x="7764" y="19238"/>
                      <a:pt x="8153" y="19459"/>
                    </a:cubicBezTo>
                    <a:cubicBezTo>
                      <a:pt x="8314" y="19554"/>
                      <a:pt x="8479" y="19569"/>
                      <a:pt x="8646" y="19569"/>
                    </a:cubicBezTo>
                    <a:cubicBezTo>
                      <a:pt x="8721" y="19569"/>
                      <a:pt x="8796" y="19566"/>
                      <a:pt x="8871" y="19566"/>
                    </a:cubicBezTo>
                    <a:cubicBezTo>
                      <a:pt x="9033" y="19566"/>
                      <a:pt x="9195" y="19580"/>
                      <a:pt x="9351" y="19669"/>
                    </a:cubicBezTo>
                    <a:cubicBezTo>
                      <a:pt x="9739" y="19889"/>
                      <a:pt x="9319" y="20131"/>
                      <a:pt x="9708" y="20362"/>
                    </a:cubicBezTo>
                    <a:cubicBezTo>
                      <a:pt x="9861" y="20449"/>
                      <a:pt x="10019" y="20464"/>
                      <a:pt x="10177" y="20464"/>
                    </a:cubicBezTo>
                    <a:cubicBezTo>
                      <a:pt x="10264" y="20464"/>
                      <a:pt x="10350" y="20460"/>
                      <a:pt x="10436" y="20460"/>
                    </a:cubicBezTo>
                    <a:cubicBezTo>
                      <a:pt x="10595" y="20460"/>
                      <a:pt x="10753" y="20475"/>
                      <a:pt x="10906" y="20562"/>
                    </a:cubicBezTo>
                    <a:cubicBezTo>
                      <a:pt x="11294" y="20793"/>
                      <a:pt x="10874" y="21035"/>
                      <a:pt x="11263" y="21255"/>
                    </a:cubicBezTo>
                    <a:cubicBezTo>
                      <a:pt x="11424" y="21351"/>
                      <a:pt x="11591" y="21365"/>
                      <a:pt x="11758" y="21365"/>
                    </a:cubicBezTo>
                    <a:cubicBezTo>
                      <a:pt x="11832" y="21365"/>
                      <a:pt x="11906" y="21363"/>
                      <a:pt x="11980" y="21363"/>
                    </a:cubicBezTo>
                    <a:cubicBezTo>
                      <a:pt x="12143" y="21363"/>
                      <a:pt x="12304" y="21376"/>
                      <a:pt x="12461" y="21465"/>
                    </a:cubicBezTo>
                    <a:cubicBezTo>
                      <a:pt x="12849" y="21696"/>
                      <a:pt x="12440" y="21927"/>
                      <a:pt x="12828" y="22159"/>
                    </a:cubicBezTo>
                    <a:cubicBezTo>
                      <a:pt x="12985" y="22247"/>
                      <a:pt x="13145" y="22261"/>
                      <a:pt x="13305" y="22261"/>
                    </a:cubicBezTo>
                    <a:cubicBezTo>
                      <a:pt x="13379" y="22261"/>
                      <a:pt x="13453" y="22259"/>
                      <a:pt x="13526" y="22259"/>
                    </a:cubicBezTo>
                    <a:cubicBezTo>
                      <a:pt x="13691" y="22259"/>
                      <a:pt x="13855" y="22273"/>
                      <a:pt x="14016" y="22369"/>
                    </a:cubicBezTo>
                    <a:cubicBezTo>
                      <a:pt x="14415" y="22590"/>
                      <a:pt x="13995" y="22831"/>
                      <a:pt x="14383" y="23062"/>
                    </a:cubicBezTo>
                    <a:lnTo>
                      <a:pt x="38969" y="8763"/>
                    </a:lnTo>
                    <a:cubicBezTo>
                      <a:pt x="38581" y="8542"/>
                      <a:pt x="39001" y="8301"/>
                      <a:pt x="38612" y="8080"/>
                    </a:cubicBezTo>
                    <a:cubicBezTo>
                      <a:pt x="38451" y="7984"/>
                      <a:pt x="38286" y="7969"/>
                      <a:pt x="38119" y="7969"/>
                    </a:cubicBezTo>
                    <a:cubicBezTo>
                      <a:pt x="38044" y="7969"/>
                      <a:pt x="37969" y="7972"/>
                      <a:pt x="37894" y="7972"/>
                    </a:cubicBezTo>
                    <a:cubicBezTo>
                      <a:pt x="37732" y="7972"/>
                      <a:pt x="37571" y="7958"/>
                      <a:pt x="37414" y="7869"/>
                    </a:cubicBezTo>
                    <a:cubicBezTo>
                      <a:pt x="37026" y="7638"/>
                      <a:pt x="37435" y="7407"/>
                      <a:pt x="37047" y="7176"/>
                    </a:cubicBezTo>
                    <a:cubicBezTo>
                      <a:pt x="36890" y="7087"/>
                      <a:pt x="36730" y="7073"/>
                      <a:pt x="36569" y="7073"/>
                    </a:cubicBezTo>
                    <a:cubicBezTo>
                      <a:pt x="36496" y="7073"/>
                      <a:pt x="36423" y="7076"/>
                      <a:pt x="36350" y="7076"/>
                    </a:cubicBezTo>
                    <a:cubicBezTo>
                      <a:pt x="36185" y="7076"/>
                      <a:pt x="36020" y="7062"/>
                      <a:pt x="35859" y="6966"/>
                    </a:cubicBezTo>
                    <a:cubicBezTo>
                      <a:pt x="35471" y="6746"/>
                      <a:pt x="35880" y="6504"/>
                      <a:pt x="35492" y="6272"/>
                    </a:cubicBezTo>
                    <a:cubicBezTo>
                      <a:pt x="35339" y="6186"/>
                      <a:pt x="35182" y="6171"/>
                      <a:pt x="35026" y="6171"/>
                    </a:cubicBezTo>
                    <a:cubicBezTo>
                      <a:pt x="34941" y="6171"/>
                      <a:pt x="34855" y="6175"/>
                      <a:pt x="34770" y="6175"/>
                    </a:cubicBezTo>
                    <a:cubicBezTo>
                      <a:pt x="34613" y="6175"/>
                      <a:pt x="34457" y="6160"/>
                      <a:pt x="34304" y="6073"/>
                    </a:cubicBezTo>
                    <a:cubicBezTo>
                      <a:pt x="33916" y="5842"/>
                      <a:pt x="34325" y="5600"/>
                      <a:pt x="33937" y="5380"/>
                    </a:cubicBezTo>
                    <a:cubicBezTo>
                      <a:pt x="33780" y="5291"/>
                      <a:pt x="33620" y="5277"/>
                      <a:pt x="33460" y="5277"/>
                    </a:cubicBezTo>
                    <a:cubicBezTo>
                      <a:pt x="33386" y="5277"/>
                      <a:pt x="33312" y="5280"/>
                      <a:pt x="33239" y="5280"/>
                    </a:cubicBezTo>
                    <a:cubicBezTo>
                      <a:pt x="33074" y="5280"/>
                      <a:pt x="32910" y="5265"/>
                      <a:pt x="32749" y="5170"/>
                    </a:cubicBezTo>
                    <a:cubicBezTo>
                      <a:pt x="32361" y="4949"/>
                      <a:pt x="32770" y="4707"/>
                      <a:pt x="32382" y="4486"/>
                    </a:cubicBezTo>
                    <a:cubicBezTo>
                      <a:pt x="32221" y="4391"/>
                      <a:pt x="32057" y="4376"/>
                      <a:pt x="31892" y="4376"/>
                    </a:cubicBezTo>
                    <a:cubicBezTo>
                      <a:pt x="31818" y="4376"/>
                      <a:pt x="31744" y="4379"/>
                      <a:pt x="31671" y="4379"/>
                    </a:cubicBezTo>
                    <a:cubicBezTo>
                      <a:pt x="31510" y="4379"/>
                      <a:pt x="31351" y="4365"/>
                      <a:pt x="31194" y="4276"/>
                    </a:cubicBezTo>
                    <a:cubicBezTo>
                      <a:pt x="30806" y="4045"/>
                      <a:pt x="31215" y="3804"/>
                      <a:pt x="30827" y="3583"/>
                    </a:cubicBezTo>
                    <a:cubicBezTo>
                      <a:pt x="30670" y="3494"/>
                      <a:pt x="30510" y="3480"/>
                      <a:pt x="30349" y="3480"/>
                    </a:cubicBezTo>
                    <a:cubicBezTo>
                      <a:pt x="30276" y="3480"/>
                      <a:pt x="30203" y="3483"/>
                      <a:pt x="30130" y="3483"/>
                    </a:cubicBezTo>
                    <a:cubicBezTo>
                      <a:pt x="29965" y="3483"/>
                      <a:pt x="29800" y="3468"/>
                      <a:pt x="29639" y="3373"/>
                    </a:cubicBezTo>
                    <a:cubicBezTo>
                      <a:pt x="29251" y="3152"/>
                      <a:pt x="29660" y="2910"/>
                      <a:pt x="29272" y="2690"/>
                    </a:cubicBezTo>
                    <a:cubicBezTo>
                      <a:pt x="29110" y="2594"/>
                      <a:pt x="28946" y="2580"/>
                      <a:pt x="28780" y="2580"/>
                    </a:cubicBezTo>
                    <a:cubicBezTo>
                      <a:pt x="28707" y="2580"/>
                      <a:pt x="28634" y="2582"/>
                      <a:pt x="28561" y="2582"/>
                    </a:cubicBezTo>
                    <a:cubicBezTo>
                      <a:pt x="28401" y="2582"/>
                      <a:pt x="28241" y="2569"/>
                      <a:pt x="28084" y="2480"/>
                    </a:cubicBezTo>
                    <a:cubicBezTo>
                      <a:pt x="27696" y="2249"/>
                      <a:pt x="28105" y="2018"/>
                      <a:pt x="27717" y="1786"/>
                    </a:cubicBezTo>
                    <a:cubicBezTo>
                      <a:pt x="27560" y="1698"/>
                      <a:pt x="27401" y="1684"/>
                      <a:pt x="27240" y="1684"/>
                    </a:cubicBezTo>
                    <a:cubicBezTo>
                      <a:pt x="27166" y="1684"/>
                      <a:pt x="27092" y="1686"/>
                      <a:pt x="27019" y="1686"/>
                    </a:cubicBezTo>
                    <a:cubicBezTo>
                      <a:pt x="26854" y="1686"/>
                      <a:pt x="26690" y="1672"/>
                      <a:pt x="26529" y="1576"/>
                    </a:cubicBezTo>
                    <a:cubicBezTo>
                      <a:pt x="26141" y="1355"/>
                      <a:pt x="26550" y="1114"/>
                      <a:pt x="26162" y="893"/>
                    </a:cubicBezTo>
                    <a:cubicBezTo>
                      <a:pt x="25997" y="800"/>
                      <a:pt x="25829" y="787"/>
                      <a:pt x="25660" y="787"/>
                    </a:cubicBezTo>
                    <a:cubicBezTo>
                      <a:pt x="25599" y="787"/>
                      <a:pt x="25538" y="789"/>
                      <a:pt x="25477" y="789"/>
                    </a:cubicBezTo>
                    <a:cubicBezTo>
                      <a:pt x="25308" y="789"/>
                      <a:pt x="25139" y="777"/>
                      <a:pt x="24974" y="683"/>
                    </a:cubicBezTo>
                    <a:cubicBezTo>
                      <a:pt x="24586" y="463"/>
                      <a:pt x="24995" y="220"/>
                      <a:pt x="24607" y="0"/>
                    </a:cubicBezTo>
                    <a:close/>
                  </a:path>
                </a:pathLst>
              </a:custGeom>
              <a:solidFill>
                <a:schemeClr val="lt1"/>
              </a:solidFill>
              <a:ln w="7350" cap="flat"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55"/>
              <p:cNvSpPr/>
              <p:nvPr/>
            </p:nvSpPr>
            <p:spPr>
              <a:xfrm>
                <a:off x="5530725" y="1643313"/>
                <a:ext cx="214650" cy="124525"/>
              </a:xfrm>
              <a:custGeom>
                <a:avLst/>
                <a:gdLst/>
                <a:ahLst/>
                <a:cxnLst/>
                <a:rect l="l" t="t" r="r" b="b"/>
                <a:pathLst>
                  <a:path w="8586" h="4981" fill="none" extrusionOk="0">
                    <a:moveTo>
                      <a:pt x="1" y="0"/>
                    </a:moveTo>
                    <a:lnTo>
                      <a:pt x="8585" y="4981"/>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55"/>
              <p:cNvSpPr/>
              <p:nvPr/>
            </p:nvSpPr>
            <p:spPr>
              <a:xfrm>
                <a:off x="5501300" y="1661938"/>
                <a:ext cx="214650" cy="124825"/>
              </a:xfrm>
              <a:custGeom>
                <a:avLst/>
                <a:gdLst/>
                <a:ahLst/>
                <a:cxnLst/>
                <a:rect l="l" t="t" r="r" b="b"/>
                <a:pathLst>
                  <a:path w="8586" h="4993" fill="none" extrusionOk="0">
                    <a:moveTo>
                      <a:pt x="1" y="1"/>
                    </a:moveTo>
                    <a:lnTo>
                      <a:pt x="8585" y="4992"/>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55"/>
              <p:cNvSpPr/>
              <p:nvPr/>
            </p:nvSpPr>
            <p:spPr>
              <a:xfrm>
                <a:off x="5364725" y="1715813"/>
                <a:ext cx="146075" cy="84850"/>
              </a:xfrm>
              <a:custGeom>
                <a:avLst/>
                <a:gdLst/>
                <a:ahLst/>
                <a:cxnLst/>
                <a:rect l="l" t="t" r="r" b="b"/>
                <a:pathLst>
                  <a:path w="5843" h="3394" fill="none" extrusionOk="0">
                    <a:moveTo>
                      <a:pt x="0" y="0"/>
                    </a:moveTo>
                    <a:lnTo>
                      <a:pt x="5842" y="3393"/>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55"/>
              <p:cNvSpPr/>
              <p:nvPr/>
            </p:nvSpPr>
            <p:spPr>
              <a:xfrm>
                <a:off x="5323500" y="1741263"/>
                <a:ext cx="146075" cy="84900"/>
              </a:xfrm>
              <a:custGeom>
                <a:avLst/>
                <a:gdLst/>
                <a:ahLst/>
                <a:cxnLst/>
                <a:rect l="l" t="t" r="r" b="b"/>
                <a:pathLst>
                  <a:path w="5843" h="3396" fill="none" extrusionOk="0">
                    <a:moveTo>
                      <a:pt x="0" y="1"/>
                    </a:moveTo>
                    <a:lnTo>
                      <a:pt x="5842" y="3395"/>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55"/>
              <p:cNvSpPr/>
              <p:nvPr/>
            </p:nvSpPr>
            <p:spPr>
              <a:xfrm>
                <a:off x="5272275" y="1772013"/>
                <a:ext cx="145800" cy="84850"/>
              </a:xfrm>
              <a:custGeom>
                <a:avLst/>
                <a:gdLst/>
                <a:ahLst/>
                <a:cxnLst/>
                <a:rect l="l" t="t" r="r" b="b"/>
                <a:pathLst>
                  <a:path w="5832" h="3394" fill="none" extrusionOk="0">
                    <a:moveTo>
                      <a:pt x="0" y="1"/>
                    </a:moveTo>
                    <a:lnTo>
                      <a:pt x="5832" y="3394"/>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55"/>
              <p:cNvSpPr/>
              <p:nvPr/>
            </p:nvSpPr>
            <p:spPr>
              <a:xfrm>
                <a:off x="5225775" y="1799063"/>
                <a:ext cx="146075" cy="84875"/>
              </a:xfrm>
              <a:custGeom>
                <a:avLst/>
                <a:gdLst/>
                <a:ahLst/>
                <a:cxnLst/>
                <a:rect l="l" t="t" r="r" b="b"/>
                <a:pathLst>
                  <a:path w="5843" h="3395" fill="none" extrusionOk="0">
                    <a:moveTo>
                      <a:pt x="1" y="0"/>
                    </a:moveTo>
                    <a:lnTo>
                      <a:pt x="5843" y="3395"/>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55"/>
              <p:cNvSpPr/>
              <p:nvPr/>
            </p:nvSpPr>
            <p:spPr>
              <a:xfrm>
                <a:off x="5504450" y="1699763"/>
                <a:ext cx="149750" cy="87000"/>
              </a:xfrm>
              <a:custGeom>
                <a:avLst/>
                <a:gdLst/>
                <a:ahLst/>
                <a:cxnLst/>
                <a:rect l="l" t="t" r="r" b="b"/>
                <a:pathLst>
                  <a:path w="5990" h="3480" fill="none" extrusionOk="0">
                    <a:moveTo>
                      <a:pt x="1" y="1"/>
                    </a:moveTo>
                    <a:lnTo>
                      <a:pt x="5990" y="3479"/>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55"/>
              <p:cNvSpPr/>
              <p:nvPr/>
            </p:nvSpPr>
            <p:spPr>
              <a:xfrm>
                <a:off x="5551225" y="1821913"/>
                <a:ext cx="24700" cy="12550"/>
              </a:xfrm>
              <a:custGeom>
                <a:avLst/>
                <a:gdLst/>
                <a:ahLst/>
                <a:cxnLst/>
                <a:rect l="l" t="t" r="r" b="b"/>
                <a:pathLst>
                  <a:path w="988" h="502" extrusionOk="0">
                    <a:moveTo>
                      <a:pt x="579" y="0"/>
                    </a:moveTo>
                    <a:cubicBezTo>
                      <a:pt x="523" y="0"/>
                      <a:pt x="466" y="13"/>
                      <a:pt x="410" y="43"/>
                    </a:cubicBezTo>
                    <a:cubicBezTo>
                      <a:pt x="294" y="116"/>
                      <a:pt x="336" y="158"/>
                      <a:pt x="441" y="253"/>
                    </a:cubicBezTo>
                    <a:cubicBezTo>
                      <a:pt x="557" y="337"/>
                      <a:pt x="568" y="368"/>
                      <a:pt x="515" y="400"/>
                    </a:cubicBezTo>
                    <a:cubicBezTo>
                      <a:pt x="482" y="421"/>
                      <a:pt x="449" y="430"/>
                      <a:pt x="417" y="430"/>
                    </a:cubicBezTo>
                    <a:cubicBezTo>
                      <a:pt x="368" y="430"/>
                      <a:pt x="319" y="410"/>
                      <a:pt x="263" y="379"/>
                    </a:cubicBezTo>
                    <a:cubicBezTo>
                      <a:pt x="200" y="337"/>
                      <a:pt x="84" y="253"/>
                      <a:pt x="84" y="253"/>
                    </a:cubicBezTo>
                    <a:lnTo>
                      <a:pt x="0" y="295"/>
                    </a:lnTo>
                    <a:cubicBezTo>
                      <a:pt x="11" y="295"/>
                      <a:pt x="116" y="379"/>
                      <a:pt x="189" y="421"/>
                    </a:cubicBezTo>
                    <a:cubicBezTo>
                      <a:pt x="270" y="471"/>
                      <a:pt x="351" y="502"/>
                      <a:pt x="431" y="502"/>
                    </a:cubicBezTo>
                    <a:cubicBezTo>
                      <a:pt x="487" y="502"/>
                      <a:pt x="543" y="487"/>
                      <a:pt x="599" y="452"/>
                    </a:cubicBezTo>
                    <a:cubicBezTo>
                      <a:pt x="715" y="389"/>
                      <a:pt x="694" y="337"/>
                      <a:pt x="568" y="232"/>
                    </a:cubicBezTo>
                    <a:cubicBezTo>
                      <a:pt x="462" y="148"/>
                      <a:pt x="441" y="127"/>
                      <a:pt x="504" y="95"/>
                    </a:cubicBezTo>
                    <a:cubicBezTo>
                      <a:pt x="533" y="79"/>
                      <a:pt x="561" y="72"/>
                      <a:pt x="589" y="72"/>
                    </a:cubicBezTo>
                    <a:cubicBezTo>
                      <a:pt x="634" y="72"/>
                      <a:pt x="680" y="90"/>
                      <a:pt x="726" y="116"/>
                    </a:cubicBezTo>
                    <a:cubicBezTo>
                      <a:pt x="799" y="158"/>
                      <a:pt x="904" y="242"/>
                      <a:pt x="915" y="242"/>
                    </a:cubicBezTo>
                    <a:lnTo>
                      <a:pt x="988" y="200"/>
                    </a:lnTo>
                    <a:cubicBezTo>
                      <a:pt x="988" y="200"/>
                      <a:pt x="894" y="116"/>
                      <a:pt x="799" y="64"/>
                    </a:cubicBezTo>
                    <a:cubicBezTo>
                      <a:pt x="736" y="27"/>
                      <a:pt x="660" y="0"/>
                      <a:pt x="5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55"/>
              <p:cNvSpPr/>
              <p:nvPr/>
            </p:nvSpPr>
            <p:spPr>
              <a:xfrm>
                <a:off x="5536250" y="1811938"/>
                <a:ext cx="25775" cy="15275"/>
              </a:xfrm>
              <a:custGeom>
                <a:avLst/>
                <a:gdLst/>
                <a:ahLst/>
                <a:cxnLst/>
                <a:rect l="l" t="t" r="r" b="b"/>
                <a:pathLst>
                  <a:path w="1031" h="611" extrusionOk="0">
                    <a:moveTo>
                      <a:pt x="568" y="1"/>
                    </a:moveTo>
                    <a:lnTo>
                      <a:pt x="253" y="179"/>
                    </a:lnTo>
                    <a:cubicBezTo>
                      <a:pt x="43" y="305"/>
                      <a:pt x="1" y="368"/>
                      <a:pt x="158" y="463"/>
                    </a:cubicBezTo>
                    <a:cubicBezTo>
                      <a:pt x="253" y="515"/>
                      <a:pt x="379" y="536"/>
                      <a:pt x="389" y="536"/>
                    </a:cubicBezTo>
                    <a:lnTo>
                      <a:pt x="347" y="557"/>
                    </a:lnTo>
                    <a:lnTo>
                      <a:pt x="442" y="610"/>
                    </a:lnTo>
                    <a:lnTo>
                      <a:pt x="1030" y="274"/>
                    </a:lnTo>
                    <a:lnTo>
                      <a:pt x="946" y="221"/>
                    </a:lnTo>
                    <a:lnTo>
                      <a:pt x="463" y="494"/>
                    </a:lnTo>
                    <a:cubicBezTo>
                      <a:pt x="452" y="494"/>
                      <a:pt x="347" y="473"/>
                      <a:pt x="253" y="431"/>
                    </a:cubicBezTo>
                    <a:cubicBezTo>
                      <a:pt x="148" y="358"/>
                      <a:pt x="179" y="326"/>
                      <a:pt x="347" y="232"/>
                    </a:cubicBezTo>
                    <a:lnTo>
                      <a:pt x="652" y="53"/>
                    </a:lnTo>
                    <a:lnTo>
                      <a:pt x="5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55"/>
              <p:cNvSpPr/>
              <p:nvPr/>
            </p:nvSpPr>
            <p:spPr>
              <a:xfrm>
                <a:off x="5565675" y="1830488"/>
                <a:ext cx="32325" cy="13775"/>
              </a:xfrm>
              <a:custGeom>
                <a:avLst/>
                <a:gdLst/>
                <a:ahLst/>
                <a:cxnLst/>
                <a:rect l="l" t="t" r="r" b="b"/>
                <a:pathLst>
                  <a:path w="1293" h="551" extrusionOk="0">
                    <a:moveTo>
                      <a:pt x="603" y="73"/>
                    </a:moveTo>
                    <a:cubicBezTo>
                      <a:pt x="651" y="73"/>
                      <a:pt x="698" y="85"/>
                      <a:pt x="746" y="109"/>
                    </a:cubicBezTo>
                    <a:cubicBezTo>
                      <a:pt x="788" y="141"/>
                      <a:pt x="851" y="193"/>
                      <a:pt x="872" y="204"/>
                    </a:cubicBezTo>
                    <a:lnTo>
                      <a:pt x="473" y="435"/>
                    </a:lnTo>
                    <a:cubicBezTo>
                      <a:pt x="463" y="435"/>
                      <a:pt x="347" y="414"/>
                      <a:pt x="253" y="361"/>
                    </a:cubicBezTo>
                    <a:cubicBezTo>
                      <a:pt x="190" y="319"/>
                      <a:pt x="158" y="267"/>
                      <a:pt x="347" y="162"/>
                    </a:cubicBezTo>
                    <a:cubicBezTo>
                      <a:pt x="444" y="104"/>
                      <a:pt x="525" y="73"/>
                      <a:pt x="603" y="73"/>
                    </a:cubicBezTo>
                    <a:close/>
                    <a:moveTo>
                      <a:pt x="581" y="0"/>
                    </a:moveTo>
                    <a:cubicBezTo>
                      <a:pt x="478" y="0"/>
                      <a:pt x="372" y="38"/>
                      <a:pt x="253" y="109"/>
                    </a:cubicBezTo>
                    <a:cubicBezTo>
                      <a:pt x="0" y="256"/>
                      <a:pt x="53" y="340"/>
                      <a:pt x="169" y="404"/>
                    </a:cubicBezTo>
                    <a:cubicBezTo>
                      <a:pt x="253" y="456"/>
                      <a:pt x="389" y="477"/>
                      <a:pt x="400" y="477"/>
                    </a:cubicBezTo>
                    <a:lnTo>
                      <a:pt x="358" y="498"/>
                    </a:lnTo>
                    <a:lnTo>
                      <a:pt x="452" y="551"/>
                    </a:lnTo>
                    <a:lnTo>
                      <a:pt x="1292" y="57"/>
                    </a:lnTo>
                    <a:lnTo>
                      <a:pt x="1208" y="15"/>
                    </a:lnTo>
                    <a:lnTo>
                      <a:pt x="946" y="162"/>
                    </a:lnTo>
                    <a:cubicBezTo>
                      <a:pt x="935" y="151"/>
                      <a:pt x="872" y="99"/>
                      <a:pt x="820" y="67"/>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55"/>
              <p:cNvSpPr/>
              <p:nvPr/>
            </p:nvSpPr>
            <p:spPr>
              <a:xfrm>
                <a:off x="5633975" y="1867063"/>
                <a:ext cx="29950" cy="15350"/>
              </a:xfrm>
              <a:custGeom>
                <a:avLst/>
                <a:gdLst/>
                <a:ahLst/>
                <a:cxnLst/>
                <a:rect l="l" t="t" r="r" b="b"/>
                <a:pathLst>
                  <a:path w="1198" h="614" extrusionOk="0">
                    <a:moveTo>
                      <a:pt x="768" y="73"/>
                    </a:moveTo>
                    <a:cubicBezTo>
                      <a:pt x="826" y="73"/>
                      <a:pt x="876" y="89"/>
                      <a:pt x="925" y="117"/>
                    </a:cubicBezTo>
                    <a:cubicBezTo>
                      <a:pt x="1051" y="191"/>
                      <a:pt x="1051" y="275"/>
                      <a:pt x="778" y="422"/>
                    </a:cubicBezTo>
                    <a:cubicBezTo>
                      <a:pt x="636" y="508"/>
                      <a:pt x="534" y="544"/>
                      <a:pt x="449" y="544"/>
                    </a:cubicBezTo>
                    <a:cubicBezTo>
                      <a:pt x="388" y="544"/>
                      <a:pt x="336" y="526"/>
                      <a:pt x="283" y="496"/>
                    </a:cubicBezTo>
                    <a:cubicBezTo>
                      <a:pt x="157" y="422"/>
                      <a:pt x="157" y="348"/>
                      <a:pt x="399" y="201"/>
                    </a:cubicBezTo>
                    <a:cubicBezTo>
                      <a:pt x="566" y="112"/>
                      <a:pt x="678" y="73"/>
                      <a:pt x="768" y="73"/>
                    </a:cubicBezTo>
                    <a:close/>
                    <a:moveTo>
                      <a:pt x="745" y="1"/>
                    </a:moveTo>
                    <a:cubicBezTo>
                      <a:pt x="624" y="1"/>
                      <a:pt x="486" y="44"/>
                      <a:pt x="304" y="149"/>
                    </a:cubicBezTo>
                    <a:cubicBezTo>
                      <a:pt x="0" y="327"/>
                      <a:pt x="21" y="432"/>
                      <a:pt x="199" y="538"/>
                    </a:cubicBezTo>
                    <a:cubicBezTo>
                      <a:pt x="281" y="585"/>
                      <a:pt x="366" y="613"/>
                      <a:pt x="462" y="613"/>
                    </a:cubicBezTo>
                    <a:cubicBezTo>
                      <a:pt x="579" y="613"/>
                      <a:pt x="711" y="572"/>
                      <a:pt x="872" y="474"/>
                    </a:cubicBezTo>
                    <a:cubicBezTo>
                      <a:pt x="1198" y="296"/>
                      <a:pt x="1187" y="180"/>
                      <a:pt x="1009" y="75"/>
                    </a:cubicBezTo>
                    <a:cubicBezTo>
                      <a:pt x="925" y="29"/>
                      <a:pt x="841" y="1"/>
                      <a:pt x="7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55"/>
              <p:cNvSpPr/>
              <p:nvPr/>
            </p:nvSpPr>
            <p:spPr>
              <a:xfrm>
                <a:off x="5610325" y="1852388"/>
                <a:ext cx="29975" cy="16750"/>
              </a:xfrm>
              <a:custGeom>
                <a:avLst/>
                <a:gdLst/>
                <a:ahLst/>
                <a:cxnLst/>
                <a:rect l="l" t="t" r="r" b="b"/>
                <a:pathLst>
                  <a:path w="1199" h="670" extrusionOk="0">
                    <a:moveTo>
                      <a:pt x="746" y="1"/>
                    </a:moveTo>
                    <a:lnTo>
                      <a:pt x="683" y="53"/>
                    </a:lnTo>
                    <a:cubicBezTo>
                      <a:pt x="694" y="53"/>
                      <a:pt x="820" y="95"/>
                      <a:pt x="925" y="158"/>
                    </a:cubicBezTo>
                    <a:cubicBezTo>
                      <a:pt x="1040" y="232"/>
                      <a:pt x="1051" y="274"/>
                      <a:pt x="967" y="326"/>
                    </a:cubicBezTo>
                    <a:cubicBezTo>
                      <a:pt x="925" y="349"/>
                      <a:pt x="875" y="358"/>
                      <a:pt x="827" y="358"/>
                    </a:cubicBezTo>
                    <a:cubicBezTo>
                      <a:pt x="766" y="358"/>
                      <a:pt x="708" y="344"/>
                      <a:pt x="673" y="326"/>
                    </a:cubicBezTo>
                    <a:lnTo>
                      <a:pt x="515" y="232"/>
                    </a:lnTo>
                    <a:lnTo>
                      <a:pt x="442" y="284"/>
                    </a:lnTo>
                    <a:lnTo>
                      <a:pt x="599" y="368"/>
                    </a:lnTo>
                    <a:cubicBezTo>
                      <a:pt x="683" y="431"/>
                      <a:pt x="725" y="494"/>
                      <a:pt x="620" y="547"/>
                    </a:cubicBezTo>
                    <a:cubicBezTo>
                      <a:pt x="570" y="577"/>
                      <a:pt x="519" y="593"/>
                      <a:pt x="468" y="593"/>
                    </a:cubicBezTo>
                    <a:cubicBezTo>
                      <a:pt x="412" y="593"/>
                      <a:pt x="355" y="575"/>
                      <a:pt x="295" y="536"/>
                    </a:cubicBezTo>
                    <a:cubicBezTo>
                      <a:pt x="179" y="473"/>
                      <a:pt x="85" y="389"/>
                      <a:pt x="85" y="389"/>
                    </a:cubicBezTo>
                    <a:lnTo>
                      <a:pt x="1" y="421"/>
                    </a:lnTo>
                    <a:cubicBezTo>
                      <a:pt x="1" y="431"/>
                      <a:pt x="95" y="515"/>
                      <a:pt x="221" y="589"/>
                    </a:cubicBezTo>
                    <a:cubicBezTo>
                      <a:pt x="313" y="643"/>
                      <a:pt x="399" y="669"/>
                      <a:pt x="482" y="669"/>
                    </a:cubicBezTo>
                    <a:cubicBezTo>
                      <a:pt x="561" y="669"/>
                      <a:pt x="638" y="645"/>
                      <a:pt x="715" y="599"/>
                    </a:cubicBezTo>
                    <a:cubicBezTo>
                      <a:pt x="841" y="526"/>
                      <a:pt x="820" y="473"/>
                      <a:pt x="767" y="410"/>
                    </a:cubicBezTo>
                    <a:lnTo>
                      <a:pt x="767" y="410"/>
                    </a:lnTo>
                    <a:cubicBezTo>
                      <a:pt x="783" y="416"/>
                      <a:pt x="825" y="426"/>
                      <a:pt x="879" y="426"/>
                    </a:cubicBezTo>
                    <a:cubicBezTo>
                      <a:pt x="933" y="426"/>
                      <a:pt x="998" y="416"/>
                      <a:pt x="1061" y="379"/>
                    </a:cubicBezTo>
                    <a:cubicBezTo>
                      <a:pt x="1198" y="295"/>
                      <a:pt x="1198" y="221"/>
                      <a:pt x="1009" y="116"/>
                    </a:cubicBezTo>
                    <a:cubicBezTo>
                      <a:pt x="893" y="43"/>
                      <a:pt x="757"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55"/>
              <p:cNvSpPr/>
              <p:nvPr/>
            </p:nvSpPr>
            <p:spPr>
              <a:xfrm>
                <a:off x="5626625" y="1871038"/>
                <a:ext cx="5800" cy="3450"/>
              </a:xfrm>
              <a:custGeom>
                <a:avLst/>
                <a:gdLst/>
                <a:ahLst/>
                <a:cxnLst/>
                <a:rect l="l" t="t" r="r" b="b"/>
                <a:pathLst>
                  <a:path w="232" h="138" extrusionOk="0">
                    <a:moveTo>
                      <a:pt x="136" y="0"/>
                    </a:moveTo>
                    <a:lnTo>
                      <a:pt x="0" y="74"/>
                    </a:lnTo>
                    <a:lnTo>
                      <a:pt x="94" y="137"/>
                    </a:lnTo>
                    <a:lnTo>
                      <a:pt x="231" y="5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55"/>
              <p:cNvSpPr/>
              <p:nvPr/>
            </p:nvSpPr>
            <p:spPr>
              <a:xfrm>
                <a:off x="5487650" y="1840038"/>
                <a:ext cx="26050" cy="15250"/>
              </a:xfrm>
              <a:custGeom>
                <a:avLst/>
                <a:gdLst/>
                <a:ahLst/>
                <a:cxnLst/>
                <a:rect l="l" t="t" r="r" b="b"/>
                <a:pathLst>
                  <a:path w="1042" h="610" extrusionOk="0">
                    <a:moveTo>
                      <a:pt x="568" y="0"/>
                    </a:moveTo>
                    <a:lnTo>
                      <a:pt x="264" y="180"/>
                    </a:lnTo>
                    <a:cubicBezTo>
                      <a:pt x="43" y="306"/>
                      <a:pt x="1" y="369"/>
                      <a:pt x="169" y="463"/>
                    </a:cubicBezTo>
                    <a:cubicBezTo>
                      <a:pt x="253" y="516"/>
                      <a:pt x="390" y="537"/>
                      <a:pt x="400" y="537"/>
                    </a:cubicBezTo>
                    <a:lnTo>
                      <a:pt x="358" y="558"/>
                    </a:lnTo>
                    <a:lnTo>
                      <a:pt x="453" y="610"/>
                    </a:lnTo>
                    <a:lnTo>
                      <a:pt x="1041" y="274"/>
                    </a:lnTo>
                    <a:lnTo>
                      <a:pt x="946" y="222"/>
                    </a:lnTo>
                    <a:lnTo>
                      <a:pt x="463" y="495"/>
                    </a:lnTo>
                    <a:cubicBezTo>
                      <a:pt x="463" y="495"/>
                      <a:pt x="348" y="484"/>
                      <a:pt x="264" y="432"/>
                    </a:cubicBezTo>
                    <a:cubicBezTo>
                      <a:pt x="148" y="369"/>
                      <a:pt x="190" y="327"/>
                      <a:pt x="348" y="232"/>
                    </a:cubicBezTo>
                    <a:lnTo>
                      <a:pt x="663" y="53"/>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55"/>
              <p:cNvSpPr/>
              <p:nvPr/>
            </p:nvSpPr>
            <p:spPr>
              <a:xfrm>
                <a:off x="5517075" y="1858588"/>
                <a:ext cx="32600" cy="13800"/>
              </a:xfrm>
              <a:custGeom>
                <a:avLst/>
                <a:gdLst/>
                <a:ahLst/>
                <a:cxnLst/>
                <a:rect l="l" t="t" r="r" b="b"/>
                <a:pathLst>
                  <a:path w="1304" h="552" extrusionOk="0">
                    <a:moveTo>
                      <a:pt x="595" y="76"/>
                    </a:moveTo>
                    <a:cubicBezTo>
                      <a:pt x="646" y="76"/>
                      <a:pt x="695" y="90"/>
                      <a:pt x="747" y="120"/>
                    </a:cubicBezTo>
                    <a:cubicBezTo>
                      <a:pt x="799" y="141"/>
                      <a:pt x="862" y="194"/>
                      <a:pt x="873" y="204"/>
                    </a:cubicBezTo>
                    <a:lnTo>
                      <a:pt x="474" y="446"/>
                    </a:lnTo>
                    <a:cubicBezTo>
                      <a:pt x="474" y="435"/>
                      <a:pt x="347" y="414"/>
                      <a:pt x="263" y="362"/>
                    </a:cubicBezTo>
                    <a:cubicBezTo>
                      <a:pt x="189" y="330"/>
                      <a:pt x="158" y="267"/>
                      <a:pt x="358" y="162"/>
                    </a:cubicBezTo>
                    <a:cubicBezTo>
                      <a:pt x="445" y="106"/>
                      <a:pt x="521" y="76"/>
                      <a:pt x="595" y="76"/>
                    </a:cubicBezTo>
                    <a:close/>
                    <a:moveTo>
                      <a:pt x="590" y="1"/>
                    </a:moveTo>
                    <a:cubicBezTo>
                      <a:pt x="488" y="1"/>
                      <a:pt x="383" y="38"/>
                      <a:pt x="263" y="110"/>
                    </a:cubicBezTo>
                    <a:cubicBezTo>
                      <a:pt x="0" y="257"/>
                      <a:pt x="53" y="341"/>
                      <a:pt x="168" y="404"/>
                    </a:cubicBezTo>
                    <a:cubicBezTo>
                      <a:pt x="263" y="456"/>
                      <a:pt x="400" y="477"/>
                      <a:pt x="410" y="477"/>
                    </a:cubicBezTo>
                    <a:lnTo>
                      <a:pt x="368" y="509"/>
                    </a:lnTo>
                    <a:lnTo>
                      <a:pt x="453" y="551"/>
                    </a:lnTo>
                    <a:lnTo>
                      <a:pt x="1303" y="57"/>
                    </a:lnTo>
                    <a:lnTo>
                      <a:pt x="1219" y="15"/>
                    </a:lnTo>
                    <a:lnTo>
                      <a:pt x="957" y="162"/>
                    </a:lnTo>
                    <a:cubicBezTo>
                      <a:pt x="936" y="152"/>
                      <a:pt x="873" y="99"/>
                      <a:pt x="820" y="68"/>
                    </a:cubicBezTo>
                    <a:cubicBezTo>
                      <a:pt x="743" y="23"/>
                      <a:pt x="668" y="1"/>
                      <a:pt x="5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55"/>
              <p:cNvSpPr/>
              <p:nvPr/>
            </p:nvSpPr>
            <p:spPr>
              <a:xfrm>
                <a:off x="5502875" y="1850088"/>
                <a:ext cx="24725" cy="12525"/>
              </a:xfrm>
              <a:custGeom>
                <a:avLst/>
                <a:gdLst/>
                <a:ahLst/>
                <a:cxnLst/>
                <a:rect l="l" t="t" r="r" b="b"/>
                <a:pathLst>
                  <a:path w="989" h="501" extrusionOk="0">
                    <a:moveTo>
                      <a:pt x="563" y="1"/>
                    </a:moveTo>
                    <a:cubicBezTo>
                      <a:pt x="511" y="1"/>
                      <a:pt x="460" y="12"/>
                      <a:pt x="411" y="40"/>
                    </a:cubicBezTo>
                    <a:cubicBezTo>
                      <a:pt x="295" y="114"/>
                      <a:pt x="327" y="166"/>
                      <a:pt x="442" y="250"/>
                    </a:cubicBezTo>
                    <a:cubicBezTo>
                      <a:pt x="558" y="345"/>
                      <a:pt x="568" y="366"/>
                      <a:pt x="505" y="397"/>
                    </a:cubicBezTo>
                    <a:cubicBezTo>
                      <a:pt x="471" y="418"/>
                      <a:pt x="439" y="428"/>
                      <a:pt x="406" y="428"/>
                    </a:cubicBezTo>
                    <a:cubicBezTo>
                      <a:pt x="358" y="428"/>
                      <a:pt x="310" y="408"/>
                      <a:pt x="253" y="376"/>
                    </a:cubicBezTo>
                    <a:cubicBezTo>
                      <a:pt x="190" y="334"/>
                      <a:pt x="85" y="250"/>
                      <a:pt x="75" y="250"/>
                    </a:cubicBezTo>
                    <a:lnTo>
                      <a:pt x="1" y="292"/>
                    </a:lnTo>
                    <a:cubicBezTo>
                      <a:pt x="1" y="292"/>
                      <a:pt x="106" y="376"/>
                      <a:pt x="180" y="429"/>
                    </a:cubicBezTo>
                    <a:cubicBezTo>
                      <a:pt x="265" y="471"/>
                      <a:pt x="347" y="500"/>
                      <a:pt x="428" y="500"/>
                    </a:cubicBezTo>
                    <a:cubicBezTo>
                      <a:pt x="486" y="500"/>
                      <a:pt x="543" y="485"/>
                      <a:pt x="600" y="450"/>
                    </a:cubicBezTo>
                    <a:cubicBezTo>
                      <a:pt x="715" y="387"/>
                      <a:pt x="684" y="334"/>
                      <a:pt x="568" y="240"/>
                    </a:cubicBezTo>
                    <a:cubicBezTo>
                      <a:pt x="463" y="145"/>
                      <a:pt x="442" y="124"/>
                      <a:pt x="495" y="93"/>
                    </a:cubicBezTo>
                    <a:cubicBezTo>
                      <a:pt x="523" y="77"/>
                      <a:pt x="553" y="70"/>
                      <a:pt x="582" y="70"/>
                    </a:cubicBezTo>
                    <a:cubicBezTo>
                      <a:pt x="629" y="70"/>
                      <a:pt x="676" y="88"/>
                      <a:pt x="715" y="114"/>
                    </a:cubicBezTo>
                    <a:cubicBezTo>
                      <a:pt x="799" y="156"/>
                      <a:pt x="905" y="240"/>
                      <a:pt x="905" y="250"/>
                    </a:cubicBezTo>
                    <a:lnTo>
                      <a:pt x="989" y="208"/>
                    </a:lnTo>
                    <a:cubicBezTo>
                      <a:pt x="978" y="198"/>
                      <a:pt x="884" y="114"/>
                      <a:pt x="799" y="61"/>
                    </a:cubicBezTo>
                    <a:cubicBezTo>
                      <a:pt x="729" y="29"/>
                      <a:pt x="646" y="1"/>
                      <a:pt x="5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55"/>
              <p:cNvSpPr/>
              <p:nvPr/>
            </p:nvSpPr>
            <p:spPr>
              <a:xfrm>
                <a:off x="5585625" y="1895163"/>
                <a:ext cx="29975" cy="15350"/>
              </a:xfrm>
              <a:custGeom>
                <a:avLst/>
                <a:gdLst/>
                <a:ahLst/>
                <a:cxnLst/>
                <a:rect l="l" t="t" r="r" b="b"/>
                <a:pathLst>
                  <a:path w="1199" h="614" extrusionOk="0">
                    <a:moveTo>
                      <a:pt x="766" y="73"/>
                    </a:moveTo>
                    <a:cubicBezTo>
                      <a:pt x="826" y="73"/>
                      <a:pt x="876" y="89"/>
                      <a:pt x="926" y="118"/>
                    </a:cubicBezTo>
                    <a:cubicBezTo>
                      <a:pt x="1052" y="202"/>
                      <a:pt x="1041" y="275"/>
                      <a:pt x="778" y="422"/>
                    </a:cubicBezTo>
                    <a:cubicBezTo>
                      <a:pt x="636" y="508"/>
                      <a:pt x="531" y="544"/>
                      <a:pt x="443" y="544"/>
                    </a:cubicBezTo>
                    <a:cubicBezTo>
                      <a:pt x="380" y="544"/>
                      <a:pt x="326" y="526"/>
                      <a:pt x="274" y="496"/>
                    </a:cubicBezTo>
                    <a:cubicBezTo>
                      <a:pt x="158" y="422"/>
                      <a:pt x="158" y="349"/>
                      <a:pt x="400" y="202"/>
                    </a:cubicBezTo>
                    <a:cubicBezTo>
                      <a:pt x="560" y="112"/>
                      <a:pt x="674" y="73"/>
                      <a:pt x="766" y="73"/>
                    </a:cubicBezTo>
                    <a:close/>
                    <a:moveTo>
                      <a:pt x="739" y="1"/>
                    </a:moveTo>
                    <a:cubicBezTo>
                      <a:pt x="619" y="1"/>
                      <a:pt x="480" y="44"/>
                      <a:pt x="305" y="149"/>
                    </a:cubicBezTo>
                    <a:cubicBezTo>
                      <a:pt x="1" y="328"/>
                      <a:pt x="22" y="433"/>
                      <a:pt x="200" y="538"/>
                    </a:cubicBezTo>
                    <a:cubicBezTo>
                      <a:pt x="281" y="586"/>
                      <a:pt x="366" y="614"/>
                      <a:pt x="463" y="614"/>
                    </a:cubicBezTo>
                    <a:cubicBezTo>
                      <a:pt x="579" y="614"/>
                      <a:pt x="712" y="573"/>
                      <a:pt x="873" y="475"/>
                    </a:cubicBezTo>
                    <a:cubicBezTo>
                      <a:pt x="1199" y="296"/>
                      <a:pt x="1188" y="181"/>
                      <a:pt x="999" y="76"/>
                    </a:cubicBezTo>
                    <a:cubicBezTo>
                      <a:pt x="919" y="29"/>
                      <a:pt x="835"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55"/>
              <p:cNvSpPr/>
              <p:nvPr/>
            </p:nvSpPr>
            <p:spPr>
              <a:xfrm>
                <a:off x="5578000" y="1899138"/>
                <a:ext cx="5800" cy="3450"/>
              </a:xfrm>
              <a:custGeom>
                <a:avLst/>
                <a:gdLst/>
                <a:ahLst/>
                <a:cxnLst/>
                <a:rect l="l" t="t" r="r" b="b"/>
                <a:pathLst>
                  <a:path w="232" h="138" extrusionOk="0">
                    <a:moveTo>
                      <a:pt x="138" y="1"/>
                    </a:moveTo>
                    <a:lnTo>
                      <a:pt x="1" y="85"/>
                    </a:lnTo>
                    <a:lnTo>
                      <a:pt x="106" y="137"/>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55"/>
              <p:cNvSpPr/>
              <p:nvPr/>
            </p:nvSpPr>
            <p:spPr>
              <a:xfrm>
                <a:off x="5564350" y="1882863"/>
                <a:ext cx="23950" cy="14975"/>
              </a:xfrm>
              <a:custGeom>
                <a:avLst/>
                <a:gdLst/>
                <a:ahLst/>
                <a:cxnLst/>
                <a:rect l="l" t="t" r="r" b="b"/>
                <a:pathLst>
                  <a:path w="958" h="599" extrusionOk="0">
                    <a:moveTo>
                      <a:pt x="852" y="1"/>
                    </a:moveTo>
                    <a:lnTo>
                      <a:pt x="74" y="200"/>
                    </a:lnTo>
                    <a:lnTo>
                      <a:pt x="1" y="242"/>
                    </a:lnTo>
                    <a:lnTo>
                      <a:pt x="390" y="463"/>
                    </a:lnTo>
                    <a:lnTo>
                      <a:pt x="232" y="547"/>
                    </a:lnTo>
                    <a:lnTo>
                      <a:pt x="327" y="599"/>
                    </a:lnTo>
                    <a:lnTo>
                      <a:pt x="474" y="515"/>
                    </a:lnTo>
                    <a:lnTo>
                      <a:pt x="579" y="568"/>
                    </a:lnTo>
                    <a:lnTo>
                      <a:pt x="652" y="526"/>
                    </a:lnTo>
                    <a:lnTo>
                      <a:pt x="558" y="463"/>
                    </a:lnTo>
                    <a:lnTo>
                      <a:pt x="799" y="326"/>
                    </a:lnTo>
                    <a:lnTo>
                      <a:pt x="705" y="274"/>
                    </a:lnTo>
                    <a:lnTo>
                      <a:pt x="463" y="410"/>
                    </a:lnTo>
                    <a:lnTo>
                      <a:pt x="180" y="253"/>
                    </a:lnTo>
                    <a:lnTo>
                      <a:pt x="957" y="64"/>
                    </a:lnTo>
                    <a:lnTo>
                      <a:pt x="8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55"/>
              <p:cNvSpPr/>
              <p:nvPr/>
            </p:nvSpPr>
            <p:spPr>
              <a:xfrm>
                <a:off x="5439325" y="1868163"/>
                <a:ext cx="25750" cy="15500"/>
              </a:xfrm>
              <a:custGeom>
                <a:avLst/>
                <a:gdLst/>
                <a:ahLst/>
                <a:cxnLst/>
                <a:rect l="l" t="t" r="r" b="b"/>
                <a:pathLst>
                  <a:path w="1030" h="620" extrusionOk="0">
                    <a:moveTo>
                      <a:pt x="568" y="0"/>
                    </a:moveTo>
                    <a:lnTo>
                      <a:pt x="263" y="178"/>
                    </a:lnTo>
                    <a:cubicBezTo>
                      <a:pt x="42" y="304"/>
                      <a:pt x="0" y="367"/>
                      <a:pt x="168" y="473"/>
                    </a:cubicBezTo>
                    <a:cubicBezTo>
                      <a:pt x="252" y="515"/>
                      <a:pt x="389" y="536"/>
                      <a:pt x="400" y="536"/>
                    </a:cubicBezTo>
                    <a:lnTo>
                      <a:pt x="358" y="568"/>
                    </a:lnTo>
                    <a:lnTo>
                      <a:pt x="442" y="620"/>
                    </a:lnTo>
                    <a:lnTo>
                      <a:pt x="1030" y="273"/>
                    </a:lnTo>
                    <a:lnTo>
                      <a:pt x="946" y="220"/>
                    </a:lnTo>
                    <a:lnTo>
                      <a:pt x="463" y="494"/>
                    </a:lnTo>
                    <a:cubicBezTo>
                      <a:pt x="463" y="494"/>
                      <a:pt x="347" y="483"/>
                      <a:pt x="252" y="430"/>
                    </a:cubicBezTo>
                    <a:cubicBezTo>
                      <a:pt x="147" y="367"/>
                      <a:pt x="179" y="325"/>
                      <a:pt x="347" y="231"/>
                    </a:cubicBezTo>
                    <a:lnTo>
                      <a:pt x="652" y="52"/>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55"/>
              <p:cNvSpPr/>
              <p:nvPr/>
            </p:nvSpPr>
            <p:spPr>
              <a:xfrm>
                <a:off x="5468750" y="1886688"/>
                <a:ext cx="32575" cy="14050"/>
              </a:xfrm>
              <a:custGeom>
                <a:avLst/>
                <a:gdLst/>
                <a:ahLst/>
                <a:cxnLst/>
                <a:rect l="l" t="t" r="r" b="b"/>
                <a:pathLst>
                  <a:path w="1303" h="562" extrusionOk="0">
                    <a:moveTo>
                      <a:pt x="594" y="76"/>
                    </a:moveTo>
                    <a:cubicBezTo>
                      <a:pt x="645" y="76"/>
                      <a:pt x="695" y="91"/>
                      <a:pt x="746" y="121"/>
                    </a:cubicBezTo>
                    <a:cubicBezTo>
                      <a:pt x="799" y="152"/>
                      <a:pt x="862" y="194"/>
                      <a:pt x="873" y="205"/>
                    </a:cubicBezTo>
                    <a:lnTo>
                      <a:pt x="473" y="446"/>
                    </a:lnTo>
                    <a:cubicBezTo>
                      <a:pt x="462" y="436"/>
                      <a:pt x="347" y="415"/>
                      <a:pt x="263" y="373"/>
                    </a:cubicBezTo>
                    <a:cubicBezTo>
                      <a:pt x="189" y="331"/>
                      <a:pt x="158" y="278"/>
                      <a:pt x="347" y="163"/>
                    </a:cubicBezTo>
                    <a:cubicBezTo>
                      <a:pt x="440" y="106"/>
                      <a:pt x="519" y="76"/>
                      <a:pt x="594" y="76"/>
                    </a:cubicBezTo>
                    <a:close/>
                    <a:moveTo>
                      <a:pt x="581" y="0"/>
                    </a:moveTo>
                    <a:cubicBezTo>
                      <a:pt x="477" y="0"/>
                      <a:pt x="372" y="38"/>
                      <a:pt x="252" y="110"/>
                    </a:cubicBezTo>
                    <a:cubicBezTo>
                      <a:pt x="0" y="257"/>
                      <a:pt x="53" y="341"/>
                      <a:pt x="168" y="404"/>
                    </a:cubicBezTo>
                    <a:cubicBezTo>
                      <a:pt x="252" y="457"/>
                      <a:pt x="389" y="478"/>
                      <a:pt x="399" y="488"/>
                    </a:cubicBezTo>
                    <a:lnTo>
                      <a:pt x="357" y="509"/>
                    </a:lnTo>
                    <a:lnTo>
                      <a:pt x="452" y="562"/>
                    </a:lnTo>
                    <a:lnTo>
                      <a:pt x="1303" y="68"/>
                    </a:lnTo>
                    <a:lnTo>
                      <a:pt x="1209" y="16"/>
                    </a:lnTo>
                    <a:lnTo>
                      <a:pt x="946" y="163"/>
                    </a:lnTo>
                    <a:cubicBezTo>
                      <a:pt x="936" y="152"/>
                      <a:pt x="873" y="100"/>
                      <a:pt x="820" y="68"/>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55"/>
              <p:cNvSpPr/>
              <p:nvPr/>
            </p:nvSpPr>
            <p:spPr>
              <a:xfrm>
                <a:off x="5454300" y="1878213"/>
                <a:ext cx="24975" cy="12575"/>
              </a:xfrm>
              <a:custGeom>
                <a:avLst/>
                <a:gdLst/>
                <a:ahLst/>
                <a:cxnLst/>
                <a:rect l="l" t="t" r="r" b="b"/>
                <a:pathLst>
                  <a:path w="999" h="503" extrusionOk="0">
                    <a:moveTo>
                      <a:pt x="566" y="0"/>
                    </a:moveTo>
                    <a:cubicBezTo>
                      <a:pt x="515" y="0"/>
                      <a:pt x="462" y="12"/>
                      <a:pt x="410" y="39"/>
                    </a:cubicBezTo>
                    <a:cubicBezTo>
                      <a:pt x="295" y="113"/>
                      <a:pt x="337" y="166"/>
                      <a:pt x="452" y="250"/>
                    </a:cubicBezTo>
                    <a:cubicBezTo>
                      <a:pt x="557" y="344"/>
                      <a:pt x="578" y="365"/>
                      <a:pt x="515" y="407"/>
                    </a:cubicBezTo>
                    <a:cubicBezTo>
                      <a:pt x="484" y="422"/>
                      <a:pt x="455" y="429"/>
                      <a:pt x="425" y="429"/>
                    </a:cubicBezTo>
                    <a:cubicBezTo>
                      <a:pt x="374" y="429"/>
                      <a:pt x="323" y="409"/>
                      <a:pt x="263" y="376"/>
                    </a:cubicBezTo>
                    <a:cubicBezTo>
                      <a:pt x="200" y="344"/>
                      <a:pt x="95" y="260"/>
                      <a:pt x="85" y="250"/>
                    </a:cubicBezTo>
                    <a:lnTo>
                      <a:pt x="1" y="292"/>
                    </a:lnTo>
                    <a:cubicBezTo>
                      <a:pt x="11" y="302"/>
                      <a:pt x="116" y="386"/>
                      <a:pt x="190" y="428"/>
                    </a:cubicBezTo>
                    <a:cubicBezTo>
                      <a:pt x="266" y="475"/>
                      <a:pt x="346" y="502"/>
                      <a:pt x="426" y="502"/>
                    </a:cubicBezTo>
                    <a:cubicBezTo>
                      <a:pt x="488" y="502"/>
                      <a:pt x="550" y="486"/>
                      <a:pt x="610" y="449"/>
                    </a:cubicBezTo>
                    <a:cubicBezTo>
                      <a:pt x="715" y="386"/>
                      <a:pt x="694" y="334"/>
                      <a:pt x="568" y="239"/>
                    </a:cubicBezTo>
                    <a:cubicBezTo>
                      <a:pt x="463" y="155"/>
                      <a:pt x="452" y="123"/>
                      <a:pt x="505" y="92"/>
                    </a:cubicBezTo>
                    <a:cubicBezTo>
                      <a:pt x="533" y="75"/>
                      <a:pt x="561" y="69"/>
                      <a:pt x="589" y="69"/>
                    </a:cubicBezTo>
                    <a:cubicBezTo>
                      <a:pt x="634" y="69"/>
                      <a:pt x="680" y="87"/>
                      <a:pt x="725" y="113"/>
                    </a:cubicBezTo>
                    <a:cubicBezTo>
                      <a:pt x="799" y="155"/>
                      <a:pt x="914" y="239"/>
                      <a:pt x="914" y="250"/>
                    </a:cubicBezTo>
                    <a:lnTo>
                      <a:pt x="998" y="208"/>
                    </a:lnTo>
                    <a:cubicBezTo>
                      <a:pt x="988" y="197"/>
                      <a:pt x="893" y="123"/>
                      <a:pt x="799" y="71"/>
                    </a:cubicBezTo>
                    <a:cubicBezTo>
                      <a:pt x="734" y="31"/>
                      <a:pt x="652" y="0"/>
                      <a:pt x="5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55"/>
              <p:cNvSpPr/>
              <p:nvPr/>
            </p:nvSpPr>
            <p:spPr>
              <a:xfrm>
                <a:off x="5516025" y="1908613"/>
                <a:ext cx="28925" cy="14200"/>
              </a:xfrm>
              <a:custGeom>
                <a:avLst/>
                <a:gdLst/>
                <a:ahLst/>
                <a:cxnLst/>
                <a:rect l="l" t="t" r="r" b="b"/>
                <a:pathLst>
                  <a:path w="1157" h="568" extrusionOk="0">
                    <a:moveTo>
                      <a:pt x="673" y="0"/>
                    </a:moveTo>
                    <a:lnTo>
                      <a:pt x="589" y="42"/>
                    </a:lnTo>
                    <a:lnTo>
                      <a:pt x="978" y="273"/>
                    </a:lnTo>
                    <a:lnTo>
                      <a:pt x="957" y="294"/>
                    </a:lnTo>
                    <a:lnTo>
                      <a:pt x="0" y="494"/>
                    </a:lnTo>
                    <a:lnTo>
                      <a:pt x="63" y="568"/>
                    </a:lnTo>
                    <a:lnTo>
                      <a:pt x="1041" y="346"/>
                    </a:lnTo>
                    <a:lnTo>
                      <a:pt x="1156" y="273"/>
                    </a:lnTo>
                    <a:lnTo>
                      <a:pt x="6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55"/>
              <p:cNvSpPr/>
              <p:nvPr/>
            </p:nvSpPr>
            <p:spPr>
              <a:xfrm>
                <a:off x="5537300" y="1923363"/>
                <a:ext cx="29700" cy="15450"/>
              </a:xfrm>
              <a:custGeom>
                <a:avLst/>
                <a:gdLst/>
                <a:ahLst/>
                <a:cxnLst/>
                <a:rect l="l" t="t" r="r" b="b"/>
                <a:pathLst>
                  <a:path w="1188" h="618" extrusionOk="0">
                    <a:moveTo>
                      <a:pt x="751" y="72"/>
                    </a:moveTo>
                    <a:cubicBezTo>
                      <a:pt x="811" y="72"/>
                      <a:pt x="863" y="90"/>
                      <a:pt x="914" y="125"/>
                    </a:cubicBezTo>
                    <a:cubicBezTo>
                      <a:pt x="1051" y="198"/>
                      <a:pt x="1040" y="272"/>
                      <a:pt x="778" y="419"/>
                    </a:cubicBezTo>
                    <a:cubicBezTo>
                      <a:pt x="637" y="505"/>
                      <a:pt x="531" y="541"/>
                      <a:pt x="443" y="541"/>
                    </a:cubicBezTo>
                    <a:cubicBezTo>
                      <a:pt x="380" y="541"/>
                      <a:pt x="326" y="523"/>
                      <a:pt x="274" y="492"/>
                    </a:cubicBezTo>
                    <a:cubicBezTo>
                      <a:pt x="158" y="419"/>
                      <a:pt x="148" y="345"/>
                      <a:pt x="400" y="198"/>
                    </a:cubicBezTo>
                    <a:cubicBezTo>
                      <a:pt x="555" y="111"/>
                      <a:pt x="663" y="72"/>
                      <a:pt x="751" y="72"/>
                    </a:cubicBezTo>
                    <a:close/>
                    <a:moveTo>
                      <a:pt x="746" y="0"/>
                    </a:moveTo>
                    <a:cubicBezTo>
                      <a:pt x="623" y="0"/>
                      <a:pt x="479" y="44"/>
                      <a:pt x="295" y="146"/>
                    </a:cubicBezTo>
                    <a:cubicBezTo>
                      <a:pt x="1" y="324"/>
                      <a:pt x="11" y="440"/>
                      <a:pt x="190" y="545"/>
                    </a:cubicBezTo>
                    <a:cubicBezTo>
                      <a:pt x="273" y="591"/>
                      <a:pt x="357" y="617"/>
                      <a:pt x="450" y="617"/>
                    </a:cubicBezTo>
                    <a:cubicBezTo>
                      <a:pt x="568" y="617"/>
                      <a:pt x="702" y="576"/>
                      <a:pt x="872" y="482"/>
                    </a:cubicBezTo>
                    <a:cubicBezTo>
                      <a:pt x="1188" y="293"/>
                      <a:pt x="1188" y="177"/>
                      <a:pt x="998" y="72"/>
                    </a:cubicBezTo>
                    <a:cubicBezTo>
                      <a:pt x="921" y="26"/>
                      <a:pt x="840" y="0"/>
                      <a:pt x="7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55"/>
              <p:cNvSpPr/>
              <p:nvPr/>
            </p:nvSpPr>
            <p:spPr>
              <a:xfrm>
                <a:off x="5529675" y="1927238"/>
                <a:ext cx="5800" cy="3450"/>
              </a:xfrm>
              <a:custGeom>
                <a:avLst/>
                <a:gdLst/>
                <a:ahLst/>
                <a:cxnLst/>
                <a:rect l="l" t="t" r="r" b="b"/>
                <a:pathLst>
                  <a:path w="232" h="138" extrusionOk="0">
                    <a:moveTo>
                      <a:pt x="138" y="1"/>
                    </a:moveTo>
                    <a:lnTo>
                      <a:pt x="1" y="85"/>
                    </a:lnTo>
                    <a:lnTo>
                      <a:pt x="96" y="138"/>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55"/>
              <p:cNvSpPr/>
              <p:nvPr/>
            </p:nvSpPr>
            <p:spPr>
              <a:xfrm>
                <a:off x="5390725" y="1896238"/>
                <a:ext cx="26025" cy="15550"/>
              </a:xfrm>
              <a:custGeom>
                <a:avLst/>
                <a:gdLst/>
                <a:ahLst/>
                <a:cxnLst/>
                <a:rect l="l" t="t" r="r" b="b"/>
                <a:pathLst>
                  <a:path w="1041" h="622" extrusionOk="0">
                    <a:moveTo>
                      <a:pt x="578" y="1"/>
                    </a:moveTo>
                    <a:lnTo>
                      <a:pt x="263" y="180"/>
                    </a:lnTo>
                    <a:cubicBezTo>
                      <a:pt x="43" y="316"/>
                      <a:pt x="1" y="379"/>
                      <a:pt x="169" y="474"/>
                    </a:cubicBezTo>
                    <a:cubicBezTo>
                      <a:pt x="253" y="526"/>
                      <a:pt x="389" y="537"/>
                      <a:pt x="400" y="537"/>
                    </a:cubicBezTo>
                    <a:lnTo>
                      <a:pt x="358" y="568"/>
                    </a:lnTo>
                    <a:lnTo>
                      <a:pt x="452" y="621"/>
                    </a:lnTo>
                    <a:lnTo>
                      <a:pt x="1041" y="274"/>
                    </a:lnTo>
                    <a:lnTo>
                      <a:pt x="957" y="222"/>
                    </a:lnTo>
                    <a:lnTo>
                      <a:pt x="473" y="505"/>
                    </a:lnTo>
                    <a:cubicBezTo>
                      <a:pt x="463" y="495"/>
                      <a:pt x="347" y="484"/>
                      <a:pt x="263" y="432"/>
                    </a:cubicBezTo>
                    <a:cubicBezTo>
                      <a:pt x="148" y="369"/>
                      <a:pt x="190" y="327"/>
                      <a:pt x="358" y="232"/>
                    </a:cubicBezTo>
                    <a:lnTo>
                      <a:pt x="662" y="54"/>
                    </a:lnTo>
                    <a:lnTo>
                      <a:pt x="5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55"/>
              <p:cNvSpPr/>
              <p:nvPr/>
            </p:nvSpPr>
            <p:spPr>
              <a:xfrm>
                <a:off x="5405975" y="1906388"/>
                <a:ext cx="24725" cy="12500"/>
              </a:xfrm>
              <a:custGeom>
                <a:avLst/>
                <a:gdLst/>
                <a:ahLst/>
                <a:cxnLst/>
                <a:rect l="l" t="t" r="r" b="b"/>
                <a:pathLst>
                  <a:path w="989" h="500" extrusionOk="0">
                    <a:moveTo>
                      <a:pt x="568" y="0"/>
                    </a:moveTo>
                    <a:cubicBezTo>
                      <a:pt x="514" y="0"/>
                      <a:pt x="460" y="14"/>
                      <a:pt x="410" y="47"/>
                    </a:cubicBezTo>
                    <a:cubicBezTo>
                      <a:pt x="295" y="110"/>
                      <a:pt x="326" y="162"/>
                      <a:pt x="442" y="257"/>
                    </a:cubicBezTo>
                    <a:cubicBezTo>
                      <a:pt x="557" y="341"/>
                      <a:pt x="568" y="362"/>
                      <a:pt x="505" y="404"/>
                    </a:cubicBezTo>
                    <a:cubicBezTo>
                      <a:pt x="475" y="421"/>
                      <a:pt x="446" y="429"/>
                      <a:pt x="415" y="429"/>
                    </a:cubicBezTo>
                    <a:cubicBezTo>
                      <a:pt x="367" y="429"/>
                      <a:pt x="316" y="410"/>
                      <a:pt x="253" y="372"/>
                    </a:cubicBezTo>
                    <a:cubicBezTo>
                      <a:pt x="200" y="341"/>
                      <a:pt x="84" y="257"/>
                      <a:pt x="84" y="246"/>
                    </a:cubicBezTo>
                    <a:lnTo>
                      <a:pt x="0" y="288"/>
                    </a:lnTo>
                    <a:cubicBezTo>
                      <a:pt x="0" y="299"/>
                      <a:pt x="105" y="383"/>
                      <a:pt x="179" y="425"/>
                    </a:cubicBezTo>
                    <a:cubicBezTo>
                      <a:pt x="261" y="473"/>
                      <a:pt x="341" y="500"/>
                      <a:pt x="418" y="500"/>
                    </a:cubicBezTo>
                    <a:cubicBezTo>
                      <a:pt x="479" y="500"/>
                      <a:pt x="539" y="483"/>
                      <a:pt x="599" y="446"/>
                    </a:cubicBezTo>
                    <a:cubicBezTo>
                      <a:pt x="715" y="383"/>
                      <a:pt x="694" y="330"/>
                      <a:pt x="568" y="236"/>
                    </a:cubicBezTo>
                    <a:cubicBezTo>
                      <a:pt x="463" y="152"/>
                      <a:pt x="442" y="120"/>
                      <a:pt x="505" y="89"/>
                    </a:cubicBezTo>
                    <a:cubicBezTo>
                      <a:pt x="529" y="73"/>
                      <a:pt x="556" y="66"/>
                      <a:pt x="584" y="66"/>
                    </a:cubicBezTo>
                    <a:cubicBezTo>
                      <a:pt x="630" y="66"/>
                      <a:pt x="680" y="84"/>
                      <a:pt x="725" y="110"/>
                    </a:cubicBezTo>
                    <a:cubicBezTo>
                      <a:pt x="799" y="152"/>
                      <a:pt x="904" y="236"/>
                      <a:pt x="914" y="246"/>
                    </a:cubicBezTo>
                    <a:lnTo>
                      <a:pt x="988" y="204"/>
                    </a:lnTo>
                    <a:cubicBezTo>
                      <a:pt x="988" y="194"/>
                      <a:pt x="883" y="120"/>
                      <a:pt x="799" y="68"/>
                    </a:cubicBezTo>
                    <a:cubicBezTo>
                      <a:pt x="729" y="30"/>
                      <a:pt x="649" y="0"/>
                      <a:pt x="5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55"/>
              <p:cNvSpPr/>
              <p:nvPr/>
            </p:nvSpPr>
            <p:spPr>
              <a:xfrm>
                <a:off x="5420400" y="1914913"/>
                <a:ext cx="32350" cy="13925"/>
              </a:xfrm>
              <a:custGeom>
                <a:avLst/>
                <a:gdLst/>
                <a:ahLst/>
                <a:cxnLst/>
                <a:rect l="l" t="t" r="r" b="b"/>
                <a:pathLst>
                  <a:path w="1294" h="557" extrusionOk="0">
                    <a:moveTo>
                      <a:pt x="602" y="74"/>
                    </a:moveTo>
                    <a:cubicBezTo>
                      <a:pt x="651" y="74"/>
                      <a:pt x="698" y="87"/>
                      <a:pt x="747" y="115"/>
                    </a:cubicBezTo>
                    <a:cubicBezTo>
                      <a:pt x="789" y="147"/>
                      <a:pt x="852" y="189"/>
                      <a:pt x="873" y="210"/>
                    </a:cubicBezTo>
                    <a:lnTo>
                      <a:pt x="474" y="442"/>
                    </a:lnTo>
                    <a:cubicBezTo>
                      <a:pt x="463" y="442"/>
                      <a:pt x="337" y="421"/>
                      <a:pt x="253" y="368"/>
                    </a:cubicBezTo>
                    <a:cubicBezTo>
                      <a:pt x="180" y="326"/>
                      <a:pt x="159" y="274"/>
                      <a:pt x="348" y="158"/>
                    </a:cubicBezTo>
                    <a:cubicBezTo>
                      <a:pt x="444" y="106"/>
                      <a:pt x="525" y="74"/>
                      <a:pt x="602" y="74"/>
                    </a:cubicBezTo>
                    <a:close/>
                    <a:moveTo>
                      <a:pt x="576" y="0"/>
                    </a:moveTo>
                    <a:cubicBezTo>
                      <a:pt x="475" y="0"/>
                      <a:pt x="371" y="35"/>
                      <a:pt x="253" y="105"/>
                    </a:cubicBezTo>
                    <a:cubicBezTo>
                      <a:pt x="1" y="253"/>
                      <a:pt x="43" y="337"/>
                      <a:pt x="169" y="410"/>
                    </a:cubicBezTo>
                    <a:cubicBezTo>
                      <a:pt x="253" y="463"/>
                      <a:pt x="390" y="484"/>
                      <a:pt x="400" y="484"/>
                    </a:cubicBezTo>
                    <a:lnTo>
                      <a:pt x="358" y="505"/>
                    </a:lnTo>
                    <a:lnTo>
                      <a:pt x="442" y="557"/>
                    </a:lnTo>
                    <a:lnTo>
                      <a:pt x="1294" y="63"/>
                    </a:lnTo>
                    <a:lnTo>
                      <a:pt x="1210" y="10"/>
                    </a:lnTo>
                    <a:lnTo>
                      <a:pt x="946" y="158"/>
                    </a:lnTo>
                    <a:cubicBezTo>
                      <a:pt x="936" y="147"/>
                      <a:pt x="862" y="94"/>
                      <a:pt x="810" y="63"/>
                    </a:cubicBezTo>
                    <a:cubicBezTo>
                      <a:pt x="732" y="22"/>
                      <a:pt x="655" y="0"/>
                      <a:pt x="5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55"/>
              <p:cNvSpPr/>
              <p:nvPr/>
            </p:nvSpPr>
            <p:spPr>
              <a:xfrm>
                <a:off x="5488700" y="1951463"/>
                <a:ext cx="29975" cy="15450"/>
              </a:xfrm>
              <a:custGeom>
                <a:avLst/>
                <a:gdLst/>
                <a:ahLst/>
                <a:cxnLst/>
                <a:rect l="l" t="t" r="r" b="b"/>
                <a:pathLst>
                  <a:path w="1199" h="618" extrusionOk="0">
                    <a:moveTo>
                      <a:pt x="759" y="77"/>
                    </a:moveTo>
                    <a:cubicBezTo>
                      <a:pt x="821" y="77"/>
                      <a:pt x="874" y="95"/>
                      <a:pt x="925" y="124"/>
                    </a:cubicBezTo>
                    <a:cubicBezTo>
                      <a:pt x="1051" y="198"/>
                      <a:pt x="1041" y="272"/>
                      <a:pt x="778" y="430"/>
                    </a:cubicBezTo>
                    <a:cubicBezTo>
                      <a:pt x="639" y="508"/>
                      <a:pt x="538" y="541"/>
                      <a:pt x="453" y="541"/>
                    </a:cubicBezTo>
                    <a:cubicBezTo>
                      <a:pt x="391" y="541"/>
                      <a:pt x="338" y="524"/>
                      <a:pt x="285" y="493"/>
                    </a:cubicBezTo>
                    <a:cubicBezTo>
                      <a:pt x="159" y="419"/>
                      <a:pt x="159" y="346"/>
                      <a:pt x="400" y="208"/>
                    </a:cubicBezTo>
                    <a:cubicBezTo>
                      <a:pt x="556" y="115"/>
                      <a:pt x="668" y="77"/>
                      <a:pt x="759" y="77"/>
                    </a:cubicBezTo>
                    <a:close/>
                    <a:moveTo>
                      <a:pt x="752" y="1"/>
                    </a:moveTo>
                    <a:cubicBezTo>
                      <a:pt x="630" y="1"/>
                      <a:pt x="490" y="45"/>
                      <a:pt x="306" y="145"/>
                    </a:cubicBezTo>
                    <a:cubicBezTo>
                      <a:pt x="1" y="324"/>
                      <a:pt x="22" y="440"/>
                      <a:pt x="201" y="545"/>
                    </a:cubicBezTo>
                    <a:cubicBezTo>
                      <a:pt x="279" y="591"/>
                      <a:pt x="362" y="617"/>
                      <a:pt x="456" y="617"/>
                    </a:cubicBezTo>
                    <a:cubicBezTo>
                      <a:pt x="574" y="617"/>
                      <a:pt x="709" y="576"/>
                      <a:pt x="873" y="482"/>
                    </a:cubicBezTo>
                    <a:cubicBezTo>
                      <a:pt x="1198" y="293"/>
                      <a:pt x="1188" y="177"/>
                      <a:pt x="1009" y="72"/>
                    </a:cubicBezTo>
                    <a:cubicBezTo>
                      <a:pt x="927" y="27"/>
                      <a:pt x="845" y="1"/>
                      <a:pt x="7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55"/>
              <p:cNvSpPr/>
              <p:nvPr/>
            </p:nvSpPr>
            <p:spPr>
              <a:xfrm>
                <a:off x="5465050" y="1936963"/>
                <a:ext cx="31300" cy="16475"/>
              </a:xfrm>
              <a:custGeom>
                <a:avLst/>
                <a:gdLst/>
                <a:ahLst/>
                <a:cxnLst/>
                <a:rect l="l" t="t" r="r" b="b"/>
                <a:pathLst>
                  <a:path w="1252" h="659" extrusionOk="0">
                    <a:moveTo>
                      <a:pt x="789" y="1"/>
                    </a:moveTo>
                    <a:lnTo>
                      <a:pt x="369" y="221"/>
                    </a:lnTo>
                    <a:lnTo>
                      <a:pt x="411" y="263"/>
                    </a:lnTo>
                    <a:cubicBezTo>
                      <a:pt x="421" y="263"/>
                      <a:pt x="547" y="284"/>
                      <a:pt x="652" y="347"/>
                    </a:cubicBezTo>
                    <a:cubicBezTo>
                      <a:pt x="747" y="400"/>
                      <a:pt x="778" y="463"/>
                      <a:pt x="663" y="536"/>
                    </a:cubicBezTo>
                    <a:cubicBezTo>
                      <a:pt x="600" y="568"/>
                      <a:pt x="537" y="584"/>
                      <a:pt x="475" y="584"/>
                    </a:cubicBezTo>
                    <a:cubicBezTo>
                      <a:pt x="414" y="584"/>
                      <a:pt x="353" y="568"/>
                      <a:pt x="295" y="536"/>
                    </a:cubicBezTo>
                    <a:cubicBezTo>
                      <a:pt x="190" y="473"/>
                      <a:pt x="85" y="389"/>
                      <a:pt x="85" y="379"/>
                    </a:cubicBezTo>
                    <a:lnTo>
                      <a:pt x="1" y="421"/>
                    </a:lnTo>
                    <a:cubicBezTo>
                      <a:pt x="1" y="421"/>
                      <a:pt x="106" y="515"/>
                      <a:pt x="222" y="589"/>
                    </a:cubicBezTo>
                    <a:cubicBezTo>
                      <a:pt x="304" y="635"/>
                      <a:pt x="390" y="659"/>
                      <a:pt x="479" y="659"/>
                    </a:cubicBezTo>
                    <a:cubicBezTo>
                      <a:pt x="571" y="659"/>
                      <a:pt x="666" y="632"/>
                      <a:pt x="757" y="578"/>
                    </a:cubicBezTo>
                    <a:cubicBezTo>
                      <a:pt x="926" y="484"/>
                      <a:pt x="894" y="389"/>
                      <a:pt x="747" y="305"/>
                    </a:cubicBezTo>
                    <a:cubicBezTo>
                      <a:pt x="652" y="253"/>
                      <a:pt x="516" y="232"/>
                      <a:pt x="505" y="232"/>
                    </a:cubicBezTo>
                    <a:lnTo>
                      <a:pt x="778" y="95"/>
                    </a:lnTo>
                    <a:lnTo>
                      <a:pt x="1168" y="316"/>
                    </a:lnTo>
                    <a:lnTo>
                      <a:pt x="1252" y="263"/>
                    </a:lnTo>
                    <a:lnTo>
                      <a:pt x="7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55"/>
              <p:cNvSpPr/>
              <p:nvPr/>
            </p:nvSpPr>
            <p:spPr>
              <a:xfrm>
                <a:off x="5481350" y="1955613"/>
                <a:ext cx="5800" cy="3175"/>
              </a:xfrm>
              <a:custGeom>
                <a:avLst/>
                <a:gdLst/>
                <a:ahLst/>
                <a:cxnLst/>
                <a:rect l="l" t="t" r="r" b="b"/>
                <a:pathLst>
                  <a:path w="232" h="127" extrusionOk="0">
                    <a:moveTo>
                      <a:pt x="126" y="0"/>
                    </a:moveTo>
                    <a:lnTo>
                      <a:pt x="0" y="74"/>
                    </a:lnTo>
                    <a:lnTo>
                      <a:pt x="95" y="127"/>
                    </a:lnTo>
                    <a:lnTo>
                      <a:pt x="232" y="53"/>
                    </a:lnTo>
                    <a:lnTo>
                      <a:pt x="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55"/>
              <p:cNvSpPr/>
              <p:nvPr/>
            </p:nvSpPr>
            <p:spPr>
              <a:xfrm>
                <a:off x="5406750" y="1957988"/>
                <a:ext cx="21825" cy="13925"/>
              </a:xfrm>
              <a:custGeom>
                <a:avLst/>
                <a:gdLst/>
                <a:ahLst/>
                <a:cxnLst/>
                <a:rect l="l" t="t" r="r" b="b"/>
                <a:pathLst>
                  <a:path w="873" h="557" extrusionOk="0">
                    <a:moveTo>
                      <a:pt x="369" y="0"/>
                    </a:moveTo>
                    <a:lnTo>
                      <a:pt x="348" y="63"/>
                    </a:lnTo>
                    <a:lnTo>
                      <a:pt x="684" y="106"/>
                    </a:lnTo>
                    <a:lnTo>
                      <a:pt x="0" y="505"/>
                    </a:lnTo>
                    <a:lnTo>
                      <a:pt x="85" y="557"/>
                    </a:lnTo>
                    <a:lnTo>
                      <a:pt x="873" y="106"/>
                    </a:lnTo>
                    <a:lnTo>
                      <a:pt x="789" y="53"/>
                    </a:lnTo>
                    <a:lnTo>
                      <a:pt x="3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55"/>
              <p:cNvSpPr/>
              <p:nvPr/>
            </p:nvSpPr>
            <p:spPr>
              <a:xfrm>
                <a:off x="5440375" y="1979563"/>
                <a:ext cx="29975" cy="15525"/>
              </a:xfrm>
              <a:custGeom>
                <a:avLst/>
                <a:gdLst/>
                <a:ahLst/>
                <a:cxnLst/>
                <a:rect l="l" t="t" r="r" b="b"/>
                <a:pathLst>
                  <a:path w="1199" h="621" extrusionOk="0">
                    <a:moveTo>
                      <a:pt x="753" y="77"/>
                    </a:moveTo>
                    <a:cubicBezTo>
                      <a:pt x="816" y="77"/>
                      <a:pt x="870" y="95"/>
                      <a:pt x="925" y="125"/>
                    </a:cubicBezTo>
                    <a:cubicBezTo>
                      <a:pt x="1051" y="198"/>
                      <a:pt x="1041" y="272"/>
                      <a:pt x="778" y="429"/>
                    </a:cubicBezTo>
                    <a:cubicBezTo>
                      <a:pt x="639" y="508"/>
                      <a:pt x="534" y="542"/>
                      <a:pt x="447" y="542"/>
                    </a:cubicBezTo>
                    <a:cubicBezTo>
                      <a:pt x="382" y="542"/>
                      <a:pt x="327" y="524"/>
                      <a:pt x="274" y="492"/>
                    </a:cubicBezTo>
                    <a:cubicBezTo>
                      <a:pt x="147" y="429"/>
                      <a:pt x="147" y="345"/>
                      <a:pt x="390" y="209"/>
                    </a:cubicBezTo>
                    <a:cubicBezTo>
                      <a:pt x="552" y="115"/>
                      <a:pt x="662" y="77"/>
                      <a:pt x="753" y="77"/>
                    </a:cubicBezTo>
                    <a:close/>
                    <a:moveTo>
                      <a:pt x="746" y="1"/>
                    </a:moveTo>
                    <a:cubicBezTo>
                      <a:pt x="623" y="1"/>
                      <a:pt x="479" y="45"/>
                      <a:pt x="295" y="146"/>
                    </a:cubicBezTo>
                    <a:cubicBezTo>
                      <a:pt x="0" y="324"/>
                      <a:pt x="21" y="440"/>
                      <a:pt x="200" y="545"/>
                    </a:cubicBezTo>
                    <a:cubicBezTo>
                      <a:pt x="281" y="593"/>
                      <a:pt x="366" y="621"/>
                      <a:pt x="462" y="621"/>
                    </a:cubicBezTo>
                    <a:cubicBezTo>
                      <a:pt x="579" y="621"/>
                      <a:pt x="712" y="580"/>
                      <a:pt x="873" y="482"/>
                    </a:cubicBezTo>
                    <a:cubicBezTo>
                      <a:pt x="1198" y="293"/>
                      <a:pt x="1188" y="177"/>
                      <a:pt x="999" y="72"/>
                    </a:cubicBezTo>
                    <a:cubicBezTo>
                      <a:pt x="921" y="27"/>
                      <a:pt x="840"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55"/>
              <p:cNvSpPr/>
              <p:nvPr/>
            </p:nvSpPr>
            <p:spPr>
              <a:xfrm>
                <a:off x="5432775" y="1983738"/>
                <a:ext cx="5800" cy="3425"/>
              </a:xfrm>
              <a:custGeom>
                <a:avLst/>
                <a:gdLst/>
                <a:ahLst/>
                <a:cxnLst/>
                <a:rect l="l" t="t" r="r" b="b"/>
                <a:pathLst>
                  <a:path w="232" h="137" extrusionOk="0">
                    <a:moveTo>
                      <a:pt x="136" y="0"/>
                    </a:moveTo>
                    <a:lnTo>
                      <a:pt x="0" y="73"/>
                    </a:lnTo>
                    <a:lnTo>
                      <a:pt x="94" y="136"/>
                    </a:lnTo>
                    <a:lnTo>
                      <a:pt x="231" y="52"/>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55"/>
              <p:cNvSpPr/>
              <p:nvPr/>
            </p:nvSpPr>
            <p:spPr>
              <a:xfrm>
                <a:off x="5416200" y="1966063"/>
                <a:ext cx="30775" cy="15325"/>
              </a:xfrm>
              <a:custGeom>
                <a:avLst/>
                <a:gdLst/>
                <a:ahLst/>
                <a:cxnLst/>
                <a:rect l="l" t="t" r="r" b="b"/>
                <a:pathLst>
                  <a:path w="1231" h="613" extrusionOk="0">
                    <a:moveTo>
                      <a:pt x="773" y="71"/>
                    </a:moveTo>
                    <a:cubicBezTo>
                      <a:pt x="833" y="71"/>
                      <a:pt x="894" y="87"/>
                      <a:pt x="946" y="119"/>
                    </a:cubicBezTo>
                    <a:cubicBezTo>
                      <a:pt x="1083" y="203"/>
                      <a:pt x="1020" y="297"/>
                      <a:pt x="852" y="402"/>
                    </a:cubicBezTo>
                    <a:cubicBezTo>
                      <a:pt x="841" y="402"/>
                      <a:pt x="684" y="360"/>
                      <a:pt x="610" y="318"/>
                    </a:cubicBezTo>
                    <a:cubicBezTo>
                      <a:pt x="495" y="245"/>
                      <a:pt x="484" y="192"/>
                      <a:pt x="600" y="119"/>
                    </a:cubicBezTo>
                    <a:cubicBezTo>
                      <a:pt x="653" y="87"/>
                      <a:pt x="713" y="71"/>
                      <a:pt x="773" y="71"/>
                    </a:cubicBezTo>
                    <a:close/>
                    <a:moveTo>
                      <a:pt x="747" y="0"/>
                    </a:moveTo>
                    <a:cubicBezTo>
                      <a:pt x="661" y="0"/>
                      <a:pt x="574" y="21"/>
                      <a:pt x="495" y="66"/>
                    </a:cubicBezTo>
                    <a:cubicBezTo>
                      <a:pt x="337" y="161"/>
                      <a:pt x="358" y="255"/>
                      <a:pt x="516" y="360"/>
                    </a:cubicBezTo>
                    <a:cubicBezTo>
                      <a:pt x="600" y="402"/>
                      <a:pt x="757" y="444"/>
                      <a:pt x="768" y="444"/>
                    </a:cubicBezTo>
                    <a:cubicBezTo>
                      <a:pt x="663" y="503"/>
                      <a:pt x="567" y="532"/>
                      <a:pt x="480" y="532"/>
                    </a:cubicBezTo>
                    <a:cubicBezTo>
                      <a:pt x="410" y="532"/>
                      <a:pt x="345" y="513"/>
                      <a:pt x="285" y="476"/>
                    </a:cubicBezTo>
                    <a:cubicBezTo>
                      <a:pt x="180" y="423"/>
                      <a:pt x="96" y="360"/>
                      <a:pt x="85" y="350"/>
                    </a:cubicBezTo>
                    <a:lnTo>
                      <a:pt x="1" y="392"/>
                    </a:lnTo>
                    <a:cubicBezTo>
                      <a:pt x="12" y="392"/>
                      <a:pt x="96" y="465"/>
                      <a:pt x="201" y="528"/>
                    </a:cubicBezTo>
                    <a:cubicBezTo>
                      <a:pt x="293" y="582"/>
                      <a:pt x="388" y="613"/>
                      <a:pt x="493" y="613"/>
                    </a:cubicBezTo>
                    <a:cubicBezTo>
                      <a:pt x="615" y="613"/>
                      <a:pt x="752" y="571"/>
                      <a:pt x="915" y="476"/>
                    </a:cubicBezTo>
                    <a:cubicBezTo>
                      <a:pt x="1156" y="329"/>
                      <a:pt x="1230" y="192"/>
                      <a:pt x="1030" y="77"/>
                    </a:cubicBezTo>
                    <a:cubicBezTo>
                      <a:pt x="942" y="27"/>
                      <a:pt x="844" y="0"/>
                      <a:pt x="7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55"/>
              <p:cNvSpPr/>
              <p:nvPr/>
            </p:nvSpPr>
            <p:spPr>
              <a:xfrm>
                <a:off x="5331900" y="1973988"/>
                <a:ext cx="11050" cy="6350"/>
              </a:xfrm>
              <a:custGeom>
                <a:avLst/>
                <a:gdLst/>
                <a:ahLst/>
                <a:cxnLst/>
                <a:rect l="l" t="t" r="r" b="b"/>
                <a:pathLst>
                  <a:path w="442" h="254" extrusionOk="0">
                    <a:moveTo>
                      <a:pt x="85" y="1"/>
                    </a:moveTo>
                    <a:lnTo>
                      <a:pt x="0" y="54"/>
                    </a:lnTo>
                    <a:lnTo>
                      <a:pt x="368" y="253"/>
                    </a:lnTo>
                    <a:lnTo>
                      <a:pt x="442" y="211"/>
                    </a:lnTo>
                    <a:lnTo>
                      <a:pt x="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55"/>
              <p:cNvSpPr/>
              <p:nvPr/>
            </p:nvSpPr>
            <p:spPr>
              <a:xfrm>
                <a:off x="5391800" y="2007713"/>
                <a:ext cx="29950" cy="15500"/>
              </a:xfrm>
              <a:custGeom>
                <a:avLst/>
                <a:gdLst/>
                <a:ahLst/>
                <a:cxnLst/>
                <a:rect l="l" t="t" r="r" b="b"/>
                <a:pathLst>
                  <a:path w="1198" h="620" extrusionOk="0">
                    <a:moveTo>
                      <a:pt x="758" y="76"/>
                    </a:moveTo>
                    <a:cubicBezTo>
                      <a:pt x="821" y="76"/>
                      <a:pt x="873" y="93"/>
                      <a:pt x="925" y="123"/>
                    </a:cubicBezTo>
                    <a:cubicBezTo>
                      <a:pt x="1061" y="197"/>
                      <a:pt x="1051" y="270"/>
                      <a:pt x="788" y="428"/>
                    </a:cubicBezTo>
                    <a:cubicBezTo>
                      <a:pt x="638" y="509"/>
                      <a:pt x="532" y="542"/>
                      <a:pt x="445" y="542"/>
                    </a:cubicBezTo>
                    <a:cubicBezTo>
                      <a:pt x="385" y="542"/>
                      <a:pt x="334" y="527"/>
                      <a:pt x="283" y="501"/>
                    </a:cubicBezTo>
                    <a:cubicBezTo>
                      <a:pt x="157" y="428"/>
                      <a:pt x="157" y="344"/>
                      <a:pt x="399" y="207"/>
                    </a:cubicBezTo>
                    <a:cubicBezTo>
                      <a:pt x="555" y="113"/>
                      <a:pt x="667" y="76"/>
                      <a:pt x="758" y="76"/>
                    </a:cubicBezTo>
                    <a:close/>
                    <a:moveTo>
                      <a:pt x="752" y="0"/>
                    </a:moveTo>
                    <a:cubicBezTo>
                      <a:pt x="628" y="0"/>
                      <a:pt x="485" y="46"/>
                      <a:pt x="304" y="155"/>
                    </a:cubicBezTo>
                    <a:cubicBezTo>
                      <a:pt x="0" y="323"/>
                      <a:pt x="21" y="438"/>
                      <a:pt x="199" y="543"/>
                    </a:cubicBezTo>
                    <a:cubicBezTo>
                      <a:pt x="285" y="591"/>
                      <a:pt x="371" y="619"/>
                      <a:pt x="467" y="619"/>
                    </a:cubicBezTo>
                    <a:cubicBezTo>
                      <a:pt x="584" y="619"/>
                      <a:pt x="716" y="578"/>
                      <a:pt x="883" y="480"/>
                    </a:cubicBezTo>
                    <a:cubicBezTo>
                      <a:pt x="1198" y="291"/>
                      <a:pt x="1187" y="186"/>
                      <a:pt x="1009" y="71"/>
                    </a:cubicBezTo>
                    <a:cubicBezTo>
                      <a:pt x="928" y="26"/>
                      <a:pt x="845" y="0"/>
                      <a:pt x="7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55"/>
              <p:cNvSpPr/>
              <p:nvPr/>
            </p:nvSpPr>
            <p:spPr>
              <a:xfrm>
                <a:off x="5384425" y="2011813"/>
                <a:ext cx="5800" cy="3450"/>
              </a:xfrm>
              <a:custGeom>
                <a:avLst/>
                <a:gdLst/>
                <a:ahLst/>
                <a:cxnLst/>
                <a:rect l="l" t="t" r="r" b="b"/>
                <a:pathLst>
                  <a:path w="232" h="138" extrusionOk="0">
                    <a:moveTo>
                      <a:pt x="137" y="1"/>
                    </a:moveTo>
                    <a:lnTo>
                      <a:pt x="1" y="75"/>
                    </a:lnTo>
                    <a:lnTo>
                      <a:pt x="95" y="138"/>
                    </a:lnTo>
                    <a:lnTo>
                      <a:pt x="232" y="54"/>
                    </a:lnTo>
                    <a:lnTo>
                      <a:pt x="1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55"/>
              <p:cNvSpPr/>
              <p:nvPr/>
            </p:nvSpPr>
            <p:spPr>
              <a:xfrm>
                <a:off x="5368150" y="1993188"/>
                <a:ext cx="31275" cy="16600"/>
              </a:xfrm>
              <a:custGeom>
                <a:avLst/>
                <a:gdLst/>
                <a:ahLst/>
                <a:cxnLst/>
                <a:rect l="l" t="t" r="r" b="b"/>
                <a:pathLst>
                  <a:path w="1251" h="664" extrusionOk="0">
                    <a:moveTo>
                      <a:pt x="788" y="0"/>
                    </a:moveTo>
                    <a:lnTo>
                      <a:pt x="368" y="221"/>
                    </a:lnTo>
                    <a:lnTo>
                      <a:pt x="410" y="263"/>
                    </a:lnTo>
                    <a:cubicBezTo>
                      <a:pt x="421" y="274"/>
                      <a:pt x="557" y="295"/>
                      <a:pt x="652" y="347"/>
                    </a:cubicBezTo>
                    <a:cubicBezTo>
                      <a:pt x="746" y="410"/>
                      <a:pt x="778" y="463"/>
                      <a:pt x="662" y="536"/>
                    </a:cubicBezTo>
                    <a:cubicBezTo>
                      <a:pt x="601" y="571"/>
                      <a:pt x="541" y="587"/>
                      <a:pt x="482" y="587"/>
                    </a:cubicBezTo>
                    <a:cubicBezTo>
                      <a:pt x="417" y="587"/>
                      <a:pt x="354" y="569"/>
                      <a:pt x="295" y="536"/>
                    </a:cubicBezTo>
                    <a:cubicBezTo>
                      <a:pt x="200" y="484"/>
                      <a:pt x="84" y="389"/>
                      <a:pt x="84" y="389"/>
                    </a:cubicBezTo>
                    <a:lnTo>
                      <a:pt x="0" y="421"/>
                    </a:lnTo>
                    <a:cubicBezTo>
                      <a:pt x="11" y="431"/>
                      <a:pt x="105" y="526"/>
                      <a:pt x="232" y="589"/>
                    </a:cubicBezTo>
                    <a:cubicBezTo>
                      <a:pt x="312" y="637"/>
                      <a:pt x="401" y="663"/>
                      <a:pt x="495" y="663"/>
                    </a:cubicBezTo>
                    <a:cubicBezTo>
                      <a:pt x="583" y="663"/>
                      <a:pt x="675" y="640"/>
                      <a:pt x="767" y="589"/>
                    </a:cubicBezTo>
                    <a:cubicBezTo>
                      <a:pt x="935" y="484"/>
                      <a:pt x="893" y="400"/>
                      <a:pt x="746" y="305"/>
                    </a:cubicBezTo>
                    <a:cubicBezTo>
                      <a:pt x="652" y="253"/>
                      <a:pt x="515" y="232"/>
                      <a:pt x="505" y="232"/>
                    </a:cubicBezTo>
                    <a:lnTo>
                      <a:pt x="788" y="94"/>
                    </a:lnTo>
                    <a:lnTo>
                      <a:pt x="1166" y="316"/>
                    </a:lnTo>
                    <a:lnTo>
                      <a:pt x="1250" y="263"/>
                    </a:lnTo>
                    <a:lnTo>
                      <a:pt x="7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55"/>
              <p:cNvSpPr/>
              <p:nvPr/>
            </p:nvSpPr>
            <p:spPr>
              <a:xfrm>
                <a:off x="5351075" y="1983463"/>
                <a:ext cx="30225" cy="18400"/>
              </a:xfrm>
              <a:custGeom>
                <a:avLst/>
                <a:gdLst/>
                <a:ahLst/>
                <a:cxnLst/>
                <a:rect l="l" t="t" r="r" b="b"/>
                <a:pathLst>
                  <a:path w="1209" h="736" extrusionOk="0">
                    <a:moveTo>
                      <a:pt x="767" y="0"/>
                    </a:moveTo>
                    <a:lnTo>
                      <a:pt x="704" y="53"/>
                    </a:lnTo>
                    <a:cubicBezTo>
                      <a:pt x="704" y="53"/>
                      <a:pt x="841" y="105"/>
                      <a:pt x="925" y="158"/>
                    </a:cubicBezTo>
                    <a:cubicBezTo>
                      <a:pt x="1041" y="221"/>
                      <a:pt x="1062" y="273"/>
                      <a:pt x="957" y="336"/>
                    </a:cubicBezTo>
                    <a:cubicBezTo>
                      <a:pt x="873" y="389"/>
                      <a:pt x="746" y="389"/>
                      <a:pt x="546" y="389"/>
                    </a:cubicBezTo>
                    <a:lnTo>
                      <a:pt x="74" y="399"/>
                    </a:lnTo>
                    <a:lnTo>
                      <a:pt x="0" y="441"/>
                    </a:lnTo>
                    <a:lnTo>
                      <a:pt x="504" y="736"/>
                    </a:lnTo>
                    <a:lnTo>
                      <a:pt x="578" y="684"/>
                    </a:lnTo>
                    <a:lnTo>
                      <a:pt x="189" y="462"/>
                    </a:lnTo>
                    <a:lnTo>
                      <a:pt x="609" y="452"/>
                    </a:lnTo>
                    <a:cubicBezTo>
                      <a:pt x="652" y="454"/>
                      <a:pt x="692" y="456"/>
                      <a:pt x="729" y="456"/>
                    </a:cubicBezTo>
                    <a:cubicBezTo>
                      <a:pt x="871" y="456"/>
                      <a:pt x="969" y="437"/>
                      <a:pt x="1062" y="378"/>
                    </a:cubicBezTo>
                    <a:cubicBezTo>
                      <a:pt x="1209" y="294"/>
                      <a:pt x="1188" y="210"/>
                      <a:pt x="1030" y="116"/>
                    </a:cubicBezTo>
                    <a:cubicBezTo>
                      <a:pt x="915" y="53"/>
                      <a:pt x="778" y="11"/>
                      <a:pt x="7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55"/>
              <p:cNvSpPr/>
              <p:nvPr/>
            </p:nvSpPr>
            <p:spPr>
              <a:xfrm>
                <a:off x="5304050" y="2013313"/>
                <a:ext cx="30500" cy="15250"/>
              </a:xfrm>
              <a:custGeom>
                <a:avLst/>
                <a:gdLst/>
                <a:ahLst/>
                <a:cxnLst/>
                <a:rect l="l" t="t" r="r" b="b"/>
                <a:pathLst>
                  <a:path w="1220" h="610" extrusionOk="0">
                    <a:moveTo>
                      <a:pt x="379" y="204"/>
                    </a:moveTo>
                    <a:cubicBezTo>
                      <a:pt x="389" y="204"/>
                      <a:pt x="526" y="235"/>
                      <a:pt x="610" y="288"/>
                    </a:cubicBezTo>
                    <a:cubicBezTo>
                      <a:pt x="725" y="351"/>
                      <a:pt x="736" y="424"/>
                      <a:pt x="631" y="487"/>
                    </a:cubicBezTo>
                    <a:cubicBezTo>
                      <a:pt x="573" y="519"/>
                      <a:pt x="513" y="535"/>
                      <a:pt x="451" y="535"/>
                    </a:cubicBezTo>
                    <a:cubicBezTo>
                      <a:pt x="389" y="535"/>
                      <a:pt x="326" y="519"/>
                      <a:pt x="263" y="487"/>
                    </a:cubicBezTo>
                    <a:cubicBezTo>
                      <a:pt x="137" y="403"/>
                      <a:pt x="211" y="298"/>
                      <a:pt x="379" y="204"/>
                    </a:cubicBezTo>
                    <a:close/>
                    <a:moveTo>
                      <a:pt x="730" y="1"/>
                    </a:moveTo>
                    <a:cubicBezTo>
                      <a:pt x="606" y="1"/>
                      <a:pt x="468" y="40"/>
                      <a:pt x="316" y="130"/>
                    </a:cubicBezTo>
                    <a:cubicBezTo>
                      <a:pt x="64" y="277"/>
                      <a:pt x="1" y="414"/>
                      <a:pt x="190" y="529"/>
                    </a:cubicBezTo>
                    <a:cubicBezTo>
                      <a:pt x="281" y="583"/>
                      <a:pt x="376" y="610"/>
                      <a:pt x="469" y="610"/>
                    </a:cubicBezTo>
                    <a:cubicBezTo>
                      <a:pt x="557" y="610"/>
                      <a:pt x="644" y="586"/>
                      <a:pt x="725" y="540"/>
                    </a:cubicBezTo>
                    <a:cubicBezTo>
                      <a:pt x="883" y="445"/>
                      <a:pt x="872" y="340"/>
                      <a:pt x="704" y="246"/>
                    </a:cubicBezTo>
                    <a:cubicBezTo>
                      <a:pt x="620" y="193"/>
                      <a:pt x="463" y="162"/>
                      <a:pt x="452" y="162"/>
                    </a:cubicBezTo>
                    <a:cubicBezTo>
                      <a:pt x="555" y="102"/>
                      <a:pt x="654" y="72"/>
                      <a:pt x="748" y="72"/>
                    </a:cubicBezTo>
                    <a:cubicBezTo>
                      <a:pt x="817" y="72"/>
                      <a:pt x="884" y="88"/>
                      <a:pt x="946" y="120"/>
                    </a:cubicBezTo>
                    <a:cubicBezTo>
                      <a:pt x="1041" y="183"/>
                      <a:pt x="1125" y="246"/>
                      <a:pt x="1136" y="256"/>
                    </a:cubicBezTo>
                    <a:lnTo>
                      <a:pt x="1220" y="214"/>
                    </a:lnTo>
                    <a:cubicBezTo>
                      <a:pt x="1209" y="214"/>
                      <a:pt x="1125" y="141"/>
                      <a:pt x="1020" y="78"/>
                    </a:cubicBezTo>
                    <a:cubicBezTo>
                      <a:pt x="932" y="29"/>
                      <a:pt x="836" y="1"/>
                      <a:pt x="7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55"/>
              <p:cNvSpPr/>
              <p:nvPr/>
            </p:nvSpPr>
            <p:spPr>
              <a:xfrm>
                <a:off x="5326900" y="2026238"/>
                <a:ext cx="29725" cy="15400"/>
              </a:xfrm>
              <a:custGeom>
                <a:avLst/>
                <a:gdLst/>
                <a:ahLst/>
                <a:cxnLst/>
                <a:rect l="l" t="t" r="r" b="b"/>
                <a:pathLst>
                  <a:path w="1189" h="616" extrusionOk="0">
                    <a:moveTo>
                      <a:pt x="756" y="73"/>
                    </a:moveTo>
                    <a:cubicBezTo>
                      <a:pt x="815" y="73"/>
                      <a:pt x="866" y="89"/>
                      <a:pt x="915" y="117"/>
                    </a:cubicBezTo>
                    <a:cubicBezTo>
                      <a:pt x="1051" y="201"/>
                      <a:pt x="1041" y="275"/>
                      <a:pt x="778" y="422"/>
                    </a:cubicBezTo>
                    <a:cubicBezTo>
                      <a:pt x="637" y="509"/>
                      <a:pt x="531" y="544"/>
                      <a:pt x="443" y="544"/>
                    </a:cubicBezTo>
                    <a:cubicBezTo>
                      <a:pt x="380" y="544"/>
                      <a:pt x="326" y="526"/>
                      <a:pt x="274" y="496"/>
                    </a:cubicBezTo>
                    <a:cubicBezTo>
                      <a:pt x="148" y="422"/>
                      <a:pt x="148" y="349"/>
                      <a:pt x="390" y="201"/>
                    </a:cubicBezTo>
                    <a:cubicBezTo>
                      <a:pt x="550" y="112"/>
                      <a:pt x="663" y="73"/>
                      <a:pt x="756" y="73"/>
                    </a:cubicBezTo>
                    <a:close/>
                    <a:moveTo>
                      <a:pt x="739" y="1"/>
                    </a:moveTo>
                    <a:cubicBezTo>
                      <a:pt x="618" y="1"/>
                      <a:pt x="476" y="44"/>
                      <a:pt x="295" y="149"/>
                    </a:cubicBezTo>
                    <a:cubicBezTo>
                      <a:pt x="0" y="327"/>
                      <a:pt x="11" y="443"/>
                      <a:pt x="190" y="549"/>
                    </a:cubicBezTo>
                    <a:cubicBezTo>
                      <a:pt x="269" y="590"/>
                      <a:pt x="351" y="615"/>
                      <a:pt x="446" y="615"/>
                    </a:cubicBezTo>
                    <a:cubicBezTo>
                      <a:pt x="565" y="615"/>
                      <a:pt x="702" y="575"/>
                      <a:pt x="873" y="475"/>
                    </a:cubicBezTo>
                    <a:cubicBezTo>
                      <a:pt x="1188" y="296"/>
                      <a:pt x="1177" y="180"/>
                      <a:pt x="999" y="75"/>
                    </a:cubicBezTo>
                    <a:cubicBezTo>
                      <a:pt x="919" y="29"/>
                      <a:pt x="836"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55"/>
              <p:cNvSpPr/>
              <p:nvPr/>
            </p:nvSpPr>
            <p:spPr>
              <a:xfrm>
                <a:off x="5319300" y="2030213"/>
                <a:ext cx="5800" cy="3450"/>
              </a:xfrm>
              <a:custGeom>
                <a:avLst/>
                <a:gdLst/>
                <a:ahLst/>
                <a:cxnLst/>
                <a:rect l="l" t="t" r="r" b="b"/>
                <a:pathLst>
                  <a:path w="232" h="138" extrusionOk="0">
                    <a:moveTo>
                      <a:pt x="136" y="0"/>
                    </a:moveTo>
                    <a:lnTo>
                      <a:pt x="0" y="84"/>
                    </a:lnTo>
                    <a:lnTo>
                      <a:pt x="94" y="137"/>
                    </a:lnTo>
                    <a:lnTo>
                      <a:pt x="231" y="6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55"/>
              <p:cNvSpPr/>
              <p:nvPr/>
            </p:nvSpPr>
            <p:spPr>
              <a:xfrm>
                <a:off x="5343450" y="2035963"/>
                <a:ext cx="29975" cy="15350"/>
              </a:xfrm>
              <a:custGeom>
                <a:avLst/>
                <a:gdLst/>
                <a:ahLst/>
                <a:cxnLst/>
                <a:rect l="l" t="t" r="r" b="b"/>
                <a:pathLst>
                  <a:path w="1199" h="614" extrusionOk="0">
                    <a:moveTo>
                      <a:pt x="759" y="70"/>
                    </a:moveTo>
                    <a:cubicBezTo>
                      <a:pt x="821" y="70"/>
                      <a:pt x="874" y="87"/>
                      <a:pt x="925" y="118"/>
                    </a:cubicBezTo>
                    <a:cubicBezTo>
                      <a:pt x="1051" y="191"/>
                      <a:pt x="1041" y="275"/>
                      <a:pt x="778" y="422"/>
                    </a:cubicBezTo>
                    <a:cubicBezTo>
                      <a:pt x="636" y="508"/>
                      <a:pt x="531" y="544"/>
                      <a:pt x="444" y="544"/>
                    </a:cubicBezTo>
                    <a:cubicBezTo>
                      <a:pt x="383" y="544"/>
                      <a:pt x="332" y="526"/>
                      <a:pt x="284" y="496"/>
                    </a:cubicBezTo>
                    <a:cubicBezTo>
                      <a:pt x="158" y="422"/>
                      <a:pt x="148" y="349"/>
                      <a:pt x="400" y="202"/>
                    </a:cubicBezTo>
                    <a:cubicBezTo>
                      <a:pt x="556" y="108"/>
                      <a:pt x="667" y="70"/>
                      <a:pt x="759" y="70"/>
                    </a:cubicBezTo>
                    <a:close/>
                    <a:moveTo>
                      <a:pt x="738" y="0"/>
                    </a:moveTo>
                    <a:cubicBezTo>
                      <a:pt x="617" y="0"/>
                      <a:pt x="475" y="44"/>
                      <a:pt x="295" y="149"/>
                    </a:cubicBezTo>
                    <a:cubicBezTo>
                      <a:pt x="1" y="317"/>
                      <a:pt x="22" y="433"/>
                      <a:pt x="200" y="538"/>
                    </a:cubicBezTo>
                    <a:cubicBezTo>
                      <a:pt x="281" y="585"/>
                      <a:pt x="366" y="613"/>
                      <a:pt x="462" y="613"/>
                    </a:cubicBezTo>
                    <a:cubicBezTo>
                      <a:pt x="579" y="613"/>
                      <a:pt x="711" y="572"/>
                      <a:pt x="872" y="475"/>
                    </a:cubicBezTo>
                    <a:cubicBezTo>
                      <a:pt x="1199" y="286"/>
                      <a:pt x="1188" y="181"/>
                      <a:pt x="999" y="76"/>
                    </a:cubicBezTo>
                    <a:cubicBezTo>
                      <a:pt x="919" y="29"/>
                      <a:pt x="835" y="0"/>
                      <a:pt x="7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376"/>
        <p:cNvGrpSpPr/>
        <p:nvPr/>
      </p:nvGrpSpPr>
      <p:grpSpPr>
        <a:xfrm>
          <a:off x="0" y="0"/>
          <a:ext cx="0" cy="0"/>
          <a:chOff x="0" y="0"/>
          <a:chExt cx="0" cy="0"/>
        </a:xfrm>
      </p:grpSpPr>
      <p:sp>
        <p:nvSpPr>
          <p:cNvPr id="3377" name="Google Shape;3377;p88"/>
          <p:cNvSpPr txBox="1">
            <a:spLocks noGrp="1"/>
          </p:cNvSpPr>
          <p:nvPr>
            <p:ph type="title"/>
          </p:nvPr>
        </p:nvSpPr>
        <p:spPr>
          <a:xfrm>
            <a:off x="787175" y="677825"/>
            <a:ext cx="4308300" cy="1568100"/>
          </a:xfrm>
          <a:prstGeom prst="rect">
            <a:avLst/>
          </a:prstGeom>
        </p:spPr>
        <p:txBody>
          <a:bodyPr spcFirstLastPara="1" wrap="square" lIns="91425" tIns="91425" rIns="91425" bIns="91425" anchor="t" anchorCtr="0">
            <a:noAutofit/>
          </a:bodyPr>
          <a:lstStyle/>
          <a:p>
            <a:pPr lvl="0"/>
            <a:r>
              <a:rPr lang="en-US" dirty="0"/>
              <a:t>Key </a:t>
            </a:r>
            <a:br>
              <a:rPr lang="en-US" dirty="0"/>
            </a:br>
            <a:r>
              <a:rPr lang="en-US" dirty="0"/>
              <a:t>takeaways</a:t>
            </a:r>
          </a:p>
        </p:txBody>
      </p:sp>
      <p:sp>
        <p:nvSpPr>
          <p:cNvPr id="3378" name="Google Shape;3378;p88"/>
          <p:cNvSpPr txBox="1">
            <a:spLocks noGrp="1"/>
          </p:cNvSpPr>
          <p:nvPr>
            <p:ph type="title" idx="2"/>
          </p:nvPr>
        </p:nvSpPr>
        <p:spPr>
          <a:xfrm>
            <a:off x="4920300" y="2698200"/>
            <a:ext cx="3503700" cy="1905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06</a:t>
            </a:r>
            <a:endParaRPr/>
          </a:p>
        </p:txBody>
      </p:sp>
      <p:sp>
        <p:nvSpPr>
          <p:cNvPr id="3379" name="Google Shape;3379;p88"/>
          <p:cNvSpPr txBox="1">
            <a:spLocks noGrp="1"/>
          </p:cNvSpPr>
          <p:nvPr>
            <p:ph type="subTitle" idx="1"/>
          </p:nvPr>
        </p:nvSpPr>
        <p:spPr>
          <a:xfrm>
            <a:off x="796699" y="2243113"/>
            <a:ext cx="3309925" cy="508500"/>
          </a:xfrm>
          <a:prstGeom prst="rect">
            <a:avLst/>
          </a:prstGeom>
        </p:spPr>
        <p:txBody>
          <a:bodyPr spcFirstLastPara="1" wrap="square" lIns="91425" tIns="91425" rIns="91425" bIns="91425" anchor="ctr" anchorCtr="0">
            <a:noAutofit/>
          </a:bodyPr>
          <a:lstStyle/>
          <a:p>
            <a:pPr marL="0" lvl="0" indent="0">
              <a:buSzPts val="1100"/>
            </a:pPr>
            <a:r>
              <a:rPr lang="en-US" dirty="0"/>
              <a:t>What are the answers? Which challenges did we face? </a:t>
            </a:r>
          </a:p>
        </p:txBody>
      </p:sp>
      <p:grpSp>
        <p:nvGrpSpPr>
          <p:cNvPr id="3380" name="Google Shape;3380;p88"/>
          <p:cNvGrpSpPr/>
          <p:nvPr/>
        </p:nvGrpSpPr>
        <p:grpSpPr>
          <a:xfrm>
            <a:off x="2136520" y="1913415"/>
            <a:ext cx="3164778" cy="2674838"/>
            <a:chOff x="2136520" y="1989615"/>
            <a:chExt cx="3164778" cy="2674838"/>
          </a:xfrm>
        </p:grpSpPr>
        <p:grpSp>
          <p:nvGrpSpPr>
            <p:cNvPr id="3381" name="Google Shape;3381;p88"/>
            <p:cNvGrpSpPr/>
            <p:nvPr/>
          </p:nvGrpSpPr>
          <p:grpSpPr>
            <a:xfrm>
              <a:off x="2136520" y="3377492"/>
              <a:ext cx="1979884" cy="1286961"/>
              <a:chOff x="3028945" y="2612942"/>
              <a:chExt cx="1979884" cy="1286961"/>
            </a:xfrm>
          </p:grpSpPr>
          <p:grpSp>
            <p:nvGrpSpPr>
              <p:cNvPr id="3382" name="Google Shape;3382;p88"/>
              <p:cNvGrpSpPr/>
              <p:nvPr/>
            </p:nvGrpSpPr>
            <p:grpSpPr>
              <a:xfrm>
                <a:off x="3048248" y="2612942"/>
                <a:ext cx="1960580" cy="1159377"/>
                <a:chOff x="4923200" y="1561363"/>
                <a:chExt cx="975025" cy="576575"/>
              </a:xfrm>
            </p:grpSpPr>
            <p:sp>
              <p:nvSpPr>
                <p:cNvPr id="3383" name="Google Shape;3383;p88"/>
                <p:cNvSpPr/>
                <p:nvPr/>
              </p:nvSpPr>
              <p:spPr>
                <a:xfrm>
                  <a:off x="4923200" y="1561363"/>
                  <a:ext cx="975025" cy="576575"/>
                </a:xfrm>
                <a:custGeom>
                  <a:avLst/>
                  <a:gdLst/>
                  <a:ahLst/>
                  <a:cxnLst/>
                  <a:rect l="l" t="t" r="r" b="b"/>
                  <a:pathLst>
                    <a:path w="39001" h="23063" extrusionOk="0">
                      <a:moveTo>
                        <a:pt x="24607" y="0"/>
                      </a:moveTo>
                      <a:lnTo>
                        <a:pt x="21" y="14289"/>
                      </a:lnTo>
                      <a:cubicBezTo>
                        <a:pt x="409" y="14510"/>
                        <a:pt x="0" y="14752"/>
                        <a:pt x="388" y="14972"/>
                      </a:cubicBezTo>
                      <a:cubicBezTo>
                        <a:pt x="550" y="15068"/>
                        <a:pt x="714" y="15082"/>
                        <a:pt x="880" y="15082"/>
                      </a:cubicBezTo>
                      <a:cubicBezTo>
                        <a:pt x="953" y="15082"/>
                        <a:pt x="1026" y="15080"/>
                        <a:pt x="1099" y="15080"/>
                      </a:cubicBezTo>
                      <a:cubicBezTo>
                        <a:pt x="1259" y="15080"/>
                        <a:pt x="1419" y="15093"/>
                        <a:pt x="1576" y="15182"/>
                      </a:cubicBezTo>
                      <a:cubicBezTo>
                        <a:pt x="1964" y="15403"/>
                        <a:pt x="1544" y="15644"/>
                        <a:pt x="1933" y="15876"/>
                      </a:cubicBezTo>
                      <a:cubicBezTo>
                        <a:pt x="2086" y="15963"/>
                        <a:pt x="2244" y="15978"/>
                        <a:pt x="2403" y="15978"/>
                      </a:cubicBezTo>
                      <a:cubicBezTo>
                        <a:pt x="2489" y="15978"/>
                        <a:pt x="2575" y="15973"/>
                        <a:pt x="2661" y="15973"/>
                      </a:cubicBezTo>
                      <a:cubicBezTo>
                        <a:pt x="2820" y="15973"/>
                        <a:pt x="2978" y="15989"/>
                        <a:pt x="3131" y="16076"/>
                      </a:cubicBezTo>
                      <a:cubicBezTo>
                        <a:pt x="3519" y="16307"/>
                        <a:pt x="3099" y="16548"/>
                        <a:pt x="3488" y="16769"/>
                      </a:cubicBezTo>
                      <a:cubicBezTo>
                        <a:pt x="3645" y="16858"/>
                        <a:pt x="3806" y="16872"/>
                        <a:pt x="3969" y="16872"/>
                      </a:cubicBezTo>
                      <a:cubicBezTo>
                        <a:pt x="4043" y="16872"/>
                        <a:pt x="4117" y="16869"/>
                        <a:pt x="4191" y="16869"/>
                      </a:cubicBezTo>
                      <a:cubicBezTo>
                        <a:pt x="4358" y="16869"/>
                        <a:pt x="4525" y="16883"/>
                        <a:pt x="4686" y="16979"/>
                      </a:cubicBezTo>
                      <a:cubicBezTo>
                        <a:pt x="5074" y="17199"/>
                        <a:pt x="4654" y="17441"/>
                        <a:pt x="5043" y="17662"/>
                      </a:cubicBezTo>
                      <a:cubicBezTo>
                        <a:pt x="5204" y="17757"/>
                        <a:pt x="5371" y="17772"/>
                        <a:pt x="5538" y="17772"/>
                      </a:cubicBezTo>
                      <a:cubicBezTo>
                        <a:pt x="5612" y="17772"/>
                        <a:pt x="5686" y="17769"/>
                        <a:pt x="5760" y="17769"/>
                      </a:cubicBezTo>
                      <a:cubicBezTo>
                        <a:pt x="5923" y="17769"/>
                        <a:pt x="6084" y="17783"/>
                        <a:pt x="6241" y="17872"/>
                      </a:cubicBezTo>
                      <a:cubicBezTo>
                        <a:pt x="6629" y="18093"/>
                        <a:pt x="6209" y="18334"/>
                        <a:pt x="6598" y="18565"/>
                      </a:cubicBezTo>
                      <a:cubicBezTo>
                        <a:pt x="6754" y="18654"/>
                        <a:pt x="6916" y="18668"/>
                        <a:pt x="7078" y="18668"/>
                      </a:cubicBezTo>
                      <a:cubicBezTo>
                        <a:pt x="7153" y="18668"/>
                        <a:pt x="7228" y="18665"/>
                        <a:pt x="7303" y="18665"/>
                      </a:cubicBezTo>
                      <a:cubicBezTo>
                        <a:pt x="7469" y="18665"/>
                        <a:pt x="7635" y="18680"/>
                        <a:pt x="7796" y="18775"/>
                      </a:cubicBezTo>
                      <a:cubicBezTo>
                        <a:pt x="8184" y="18996"/>
                        <a:pt x="7764" y="19238"/>
                        <a:pt x="8153" y="19459"/>
                      </a:cubicBezTo>
                      <a:cubicBezTo>
                        <a:pt x="8314" y="19554"/>
                        <a:pt x="8479" y="19569"/>
                        <a:pt x="8646" y="19569"/>
                      </a:cubicBezTo>
                      <a:cubicBezTo>
                        <a:pt x="8721" y="19569"/>
                        <a:pt x="8796" y="19566"/>
                        <a:pt x="8871" y="19566"/>
                      </a:cubicBezTo>
                      <a:cubicBezTo>
                        <a:pt x="9033" y="19566"/>
                        <a:pt x="9195" y="19580"/>
                        <a:pt x="9351" y="19669"/>
                      </a:cubicBezTo>
                      <a:cubicBezTo>
                        <a:pt x="9739" y="19889"/>
                        <a:pt x="9319" y="20131"/>
                        <a:pt x="9708" y="20362"/>
                      </a:cubicBezTo>
                      <a:cubicBezTo>
                        <a:pt x="9861" y="20449"/>
                        <a:pt x="10019" y="20464"/>
                        <a:pt x="10177" y="20464"/>
                      </a:cubicBezTo>
                      <a:cubicBezTo>
                        <a:pt x="10264" y="20464"/>
                        <a:pt x="10350" y="20460"/>
                        <a:pt x="10436" y="20460"/>
                      </a:cubicBezTo>
                      <a:cubicBezTo>
                        <a:pt x="10595" y="20460"/>
                        <a:pt x="10753" y="20475"/>
                        <a:pt x="10906" y="20562"/>
                      </a:cubicBezTo>
                      <a:cubicBezTo>
                        <a:pt x="11294" y="20793"/>
                        <a:pt x="10874" y="21035"/>
                        <a:pt x="11263" y="21255"/>
                      </a:cubicBezTo>
                      <a:cubicBezTo>
                        <a:pt x="11424" y="21351"/>
                        <a:pt x="11591" y="21365"/>
                        <a:pt x="11758" y="21365"/>
                      </a:cubicBezTo>
                      <a:cubicBezTo>
                        <a:pt x="11832" y="21365"/>
                        <a:pt x="11906" y="21363"/>
                        <a:pt x="11980" y="21363"/>
                      </a:cubicBezTo>
                      <a:cubicBezTo>
                        <a:pt x="12143" y="21363"/>
                        <a:pt x="12304" y="21376"/>
                        <a:pt x="12461" y="21465"/>
                      </a:cubicBezTo>
                      <a:cubicBezTo>
                        <a:pt x="12849" y="21696"/>
                        <a:pt x="12440" y="21927"/>
                        <a:pt x="12828" y="22159"/>
                      </a:cubicBezTo>
                      <a:cubicBezTo>
                        <a:pt x="12985" y="22247"/>
                        <a:pt x="13145" y="22261"/>
                        <a:pt x="13305" y="22261"/>
                      </a:cubicBezTo>
                      <a:cubicBezTo>
                        <a:pt x="13379" y="22261"/>
                        <a:pt x="13453" y="22259"/>
                        <a:pt x="13526" y="22259"/>
                      </a:cubicBezTo>
                      <a:cubicBezTo>
                        <a:pt x="13691" y="22259"/>
                        <a:pt x="13855" y="22273"/>
                        <a:pt x="14016" y="22369"/>
                      </a:cubicBezTo>
                      <a:cubicBezTo>
                        <a:pt x="14415" y="22590"/>
                        <a:pt x="13995" y="22831"/>
                        <a:pt x="14383" y="23062"/>
                      </a:cubicBezTo>
                      <a:lnTo>
                        <a:pt x="38969" y="8763"/>
                      </a:lnTo>
                      <a:cubicBezTo>
                        <a:pt x="38581" y="8542"/>
                        <a:pt x="39001" y="8301"/>
                        <a:pt x="38612" y="8080"/>
                      </a:cubicBezTo>
                      <a:cubicBezTo>
                        <a:pt x="38451" y="7984"/>
                        <a:pt x="38286" y="7969"/>
                        <a:pt x="38119" y="7969"/>
                      </a:cubicBezTo>
                      <a:cubicBezTo>
                        <a:pt x="38044" y="7969"/>
                        <a:pt x="37969" y="7972"/>
                        <a:pt x="37894" y="7972"/>
                      </a:cubicBezTo>
                      <a:cubicBezTo>
                        <a:pt x="37732" y="7972"/>
                        <a:pt x="37571" y="7958"/>
                        <a:pt x="37414" y="7869"/>
                      </a:cubicBezTo>
                      <a:cubicBezTo>
                        <a:pt x="37026" y="7638"/>
                        <a:pt x="37435" y="7407"/>
                        <a:pt x="37047" y="7176"/>
                      </a:cubicBezTo>
                      <a:cubicBezTo>
                        <a:pt x="36890" y="7087"/>
                        <a:pt x="36730" y="7073"/>
                        <a:pt x="36569" y="7073"/>
                      </a:cubicBezTo>
                      <a:cubicBezTo>
                        <a:pt x="36496" y="7073"/>
                        <a:pt x="36423" y="7076"/>
                        <a:pt x="36350" y="7076"/>
                      </a:cubicBezTo>
                      <a:cubicBezTo>
                        <a:pt x="36185" y="7076"/>
                        <a:pt x="36020" y="7062"/>
                        <a:pt x="35859" y="6966"/>
                      </a:cubicBezTo>
                      <a:cubicBezTo>
                        <a:pt x="35471" y="6746"/>
                        <a:pt x="35880" y="6504"/>
                        <a:pt x="35492" y="6272"/>
                      </a:cubicBezTo>
                      <a:cubicBezTo>
                        <a:pt x="35339" y="6186"/>
                        <a:pt x="35182" y="6171"/>
                        <a:pt x="35026" y="6171"/>
                      </a:cubicBezTo>
                      <a:cubicBezTo>
                        <a:pt x="34941" y="6171"/>
                        <a:pt x="34855" y="6175"/>
                        <a:pt x="34770" y="6175"/>
                      </a:cubicBezTo>
                      <a:cubicBezTo>
                        <a:pt x="34613" y="6175"/>
                        <a:pt x="34457" y="6160"/>
                        <a:pt x="34304" y="6073"/>
                      </a:cubicBezTo>
                      <a:cubicBezTo>
                        <a:pt x="33916" y="5842"/>
                        <a:pt x="34325" y="5600"/>
                        <a:pt x="33937" y="5380"/>
                      </a:cubicBezTo>
                      <a:cubicBezTo>
                        <a:pt x="33780" y="5291"/>
                        <a:pt x="33620" y="5277"/>
                        <a:pt x="33460" y="5277"/>
                      </a:cubicBezTo>
                      <a:cubicBezTo>
                        <a:pt x="33386" y="5277"/>
                        <a:pt x="33312" y="5280"/>
                        <a:pt x="33239" y="5280"/>
                      </a:cubicBezTo>
                      <a:cubicBezTo>
                        <a:pt x="33074" y="5280"/>
                        <a:pt x="32910" y="5265"/>
                        <a:pt x="32749" y="5170"/>
                      </a:cubicBezTo>
                      <a:cubicBezTo>
                        <a:pt x="32361" y="4949"/>
                        <a:pt x="32770" y="4707"/>
                        <a:pt x="32382" y="4486"/>
                      </a:cubicBezTo>
                      <a:cubicBezTo>
                        <a:pt x="32221" y="4391"/>
                        <a:pt x="32057" y="4376"/>
                        <a:pt x="31892" y="4376"/>
                      </a:cubicBezTo>
                      <a:cubicBezTo>
                        <a:pt x="31818" y="4376"/>
                        <a:pt x="31744" y="4379"/>
                        <a:pt x="31671" y="4379"/>
                      </a:cubicBezTo>
                      <a:cubicBezTo>
                        <a:pt x="31510" y="4379"/>
                        <a:pt x="31351" y="4365"/>
                        <a:pt x="31194" y="4276"/>
                      </a:cubicBezTo>
                      <a:cubicBezTo>
                        <a:pt x="30806" y="4045"/>
                        <a:pt x="31215" y="3804"/>
                        <a:pt x="30827" y="3583"/>
                      </a:cubicBezTo>
                      <a:cubicBezTo>
                        <a:pt x="30670" y="3494"/>
                        <a:pt x="30510" y="3480"/>
                        <a:pt x="30349" y="3480"/>
                      </a:cubicBezTo>
                      <a:cubicBezTo>
                        <a:pt x="30276" y="3480"/>
                        <a:pt x="30203" y="3483"/>
                        <a:pt x="30130" y="3483"/>
                      </a:cubicBezTo>
                      <a:cubicBezTo>
                        <a:pt x="29965" y="3483"/>
                        <a:pt x="29800" y="3468"/>
                        <a:pt x="29639" y="3373"/>
                      </a:cubicBezTo>
                      <a:cubicBezTo>
                        <a:pt x="29251" y="3152"/>
                        <a:pt x="29660" y="2910"/>
                        <a:pt x="29272" y="2690"/>
                      </a:cubicBezTo>
                      <a:cubicBezTo>
                        <a:pt x="29110" y="2594"/>
                        <a:pt x="28946" y="2580"/>
                        <a:pt x="28780" y="2580"/>
                      </a:cubicBezTo>
                      <a:cubicBezTo>
                        <a:pt x="28707" y="2580"/>
                        <a:pt x="28634" y="2582"/>
                        <a:pt x="28561" y="2582"/>
                      </a:cubicBezTo>
                      <a:cubicBezTo>
                        <a:pt x="28401" y="2582"/>
                        <a:pt x="28241" y="2569"/>
                        <a:pt x="28084" y="2480"/>
                      </a:cubicBezTo>
                      <a:cubicBezTo>
                        <a:pt x="27696" y="2249"/>
                        <a:pt x="28105" y="2018"/>
                        <a:pt x="27717" y="1786"/>
                      </a:cubicBezTo>
                      <a:cubicBezTo>
                        <a:pt x="27560" y="1698"/>
                        <a:pt x="27401" y="1684"/>
                        <a:pt x="27240" y="1684"/>
                      </a:cubicBezTo>
                      <a:cubicBezTo>
                        <a:pt x="27166" y="1684"/>
                        <a:pt x="27092" y="1686"/>
                        <a:pt x="27019" y="1686"/>
                      </a:cubicBezTo>
                      <a:cubicBezTo>
                        <a:pt x="26854" y="1686"/>
                        <a:pt x="26690" y="1672"/>
                        <a:pt x="26529" y="1576"/>
                      </a:cubicBezTo>
                      <a:cubicBezTo>
                        <a:pt x="26141" y="1355"/>
                        <a:pt x="26550" y="1114"/>
                        <a:pt x="26162" y="893"/>
                      </a:cubicBezTo>
                      <a:cubicBezTo>
                        <a:pt x="25997" y="800"/>
                        <a:pt x="25829" y="787"/>
                        <a:pt x="25660" y="787"/>
                      </a:cubicBezTo>
                      <a:cubicBezTo>
                        <a:pt x="25599" y="787"/>
                        <a:pt x="25538" y="789"/>
                        <a:pt x="25477" y="789"/>
                      </a:cubicBezTo>
                      <a:cubicBezTo>
                        <a:pt x="25308" y="789"/>
                        <a:pt x="25139" y="777"/>
                        <a:pt x="24974" y="683"/>
                      </a:cubicBezTo>
                      <a:cubicBezTo>
                        <a:pt x="24586" y="463"/>
                        <a:pt x="24995" y="220"/>
                        <a:pt x="24607" y="0"/>
                      </a:cubicBezTo>
                      <a:close/>
                    </a:path>
                  </a:pathLst>
                </a:custGeom>
                <a:solidFill>
                  <a:schemeClr val="lt1"/>
                </a:solidFill>
                <a:ln w="7350" cap="flat"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88"/>
                <p:cNvSpPr/>
                <p:nvPr/>
              </p:nvSpPr>
              <p:spPr>
                <a:xfrm>
                  <a:off x="5530725" y="1643313"/>
                  <a:ext cx="214650" cy="124525"/>
                </a:xfrm>
                <a:custGeom>
                  <a:avLst/>
                  <a:gdLst/>
                  <a:ahLst/>
                  <a:cxnLst/>
                  <a:rect l="l" t="t" r="r" b="b"/>
                  <a:pathLst>
                    <a:path w="8586" h="4981" fill="none" extrusionOk="0">
                      <a:moveTo>
                        <a:pt x="1" y="0"/>
                      </a:moveTo>
                      <a:lnTo>
                        <a:pt x="8585" y="4981"/>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88"/>
                <p:cNvSpPr/>
                <p:nvPr/>
              </p:nvSpPr>
              <p:spPr>
                <a:xfrm>
                  <a:off x="5501300" y="1661938"/>
                  <a:ext cx="214650" cy="124825"/>
                </a:xfrm>
                <a:custGeom>
                  <a:avLst/>
                  <a:gdLst/>
                  <a:ahLst/>
                  <a:cxnLst/>
                  <a:rect l="l" t="t" r="r" b="b"/>
                  <a:pathLst>
                    <a:path w="8586" h="4993" fill="none" extrusionOk="0">
                      <a:moveTo>
                        <a:pt x="1" y="1"/>
                      </a:moveTo>
                      <a:lnTo>
                        <a:pt x="8585" y="4992"/>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88"/>
                <p:cNvSpPr/>
                <p:nvPr/>
              </p:nvSpPr>
              <p:spPr>
                <a:xfrm>
                  <a:off x="5364725" y="1715813"/>
                  <a:ext cx="146075" cy="84850"/>
                </a:xfrm>
                <a:custGeom>
                  <a:avLst/>
                  <a:gdLst/>
                  <a:ahLst/>
                  <a:cxnLst/>
                  <a:rect l="l" t="t" r="r" b="b"/>
                  <a:pathLst>
                    <a:path w="5843" h="3394" fill="none" extrusionOk="0">
                      <a:moveTo>
                        <a:pt x="0" y="0"/>
                      </a:moveTo>
                      <a:lnTo>
                        <a:pt x="5842" y="3393"/>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88"/>
                <p:cNvSpPr/>
                <p:nvPr/>
              </p:nvSpPr>
              <p:spPr>
                <a:xfrm>
                  <a:off x="5323500" y="1741263"/>
                  <a:ext cx="146075" cy="84900"/>
                </a:xfrm>
                <a:custGeom>
                  <a:avLst/>
                  <a:gdLst/>
                  <a:ahLst/>
                  <a:cxnLst/>
                  <a:rect l="l" t="t" r="r" b="b"/>
                  <a:pathLst>
                    <a:path w="5843" h="3396" fill="none" extrusionOk="0">
                      <a:moveTo>
                        <a:pt x="0" y="1"/>
                      </a:moveTo>
                      <a:lnTo>
                        <a:pt x="5842" y="3395"/>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88"/>
                <p:cNvSpPr/>
                <p:nvPr/>
              </p:nvSpPr>
              <p:spPr>
                <a:xfrm>
                  <a:off x="5272275" y="1772013"/>
                  <a:ext cx="145800" cy="84850"/>
                </a:xfrm>
                <a:custGeom>
                  <a:avLst/>
                  <a:gdLst/>
                  <a:ahLst/>
                  <a:cxnLst/>
                  <a:rect l="l" t="t" r="r" b="b"/>
                  <a:pathLst>
                    <a:path w="5832" h="3394" fill="none" extrusionOk="0">
                      <a:moveTo>
                        <a:pt x="0" y="1"/>
                      </a:moveTo>
                      <a:lnTo>
                        <a:pt x="5832" y="3394"/>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88"/>
                <p:cNvSpPr/>
                <p:nvPr/>
              </p:nvSpPr>
              <p:spPr>
                <a:xfrm>
                  <a:off x="5225775" y="1799063"/>
                  <a:ext cx="146075" cy="84875"/>
                </a:xfrm>
                <a:custGeom>
                  <a:avLst/>
                  <a:gdLst/>
                  <a:ahLst/>
                  <a:cxnLst/>
                  <a:rect l="l" t="t" r="r" b="b"/>
                  <a:pathLst>
                    <a:path w="5843" h="3395" fill="none" extrusionOk="0">
                      <a:moveTo>
                        <a:pt x="1" y="0"/>
                      </a:moveTo>
                      <a:lnTo>
                        <a:pt x="5843" y="3395"/>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88"/>
                <p:cNvSpPr/>
                <p:nvPr/>
              </p:nvSpPr>
              <p:spPr>
                <a:xfrm>
                  <a:off x="5504450" y="1699763"/>
                  <a:ext cx="149750" cy="87000"/>
                </a:xfrm>
                <a:custGeom>
                  <a:avLst/>
                  <a:gdLst/>
                  <a:ahLst/>
                  <a:cxnLst/>
                  <a:rect l="l" t="t" r="r" b="b"/>
                  <a:pathLst>
                    <a:path w="5990" h="3480" fill="none" extrusionOk="0">
                      <a:moveTo>
                        <a:pt x="1" y="1"/>
                      </a:moveTo>
                      <a:lnTo>
                        <a:pt x="5990" y="3479"/>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88"/>
                <p:cNvSpPr/>
                <p:nvPr/>
              </p:nvSpPr>
              <p:spPr>
                <a:xfrm>
                  <a:off x="5551225" y="1821913"/>
                  <a:ext cx="24700" cy="12550"/>
                </a:xfrm>
                <a:custGeom>
                  <a:avLst/>
                  <a:gdLst/>
                  <a:ahLst/>
                  <a:cxnLst/>
                  <a:rect l="l" t="t" r="r" b="b"/>
                  <a:pathLst>
                    <a:path w="988" h="502" extrusionOk="0">
                      <a:moveTo>
                        <a:pt x="579" y="0"/>
                      </a:moveTo>
                      <a:cubicBezTo>
                        <a:pt x="523" y="0"/>
                        <a:pt x="466" y="13"/>
                        <a:pt x="410" y="43"/>
                      </a:cubicBezTo>
                      <a:cubicBezTo>
                        <a:pt x="294" y="116"/>
                        <a:pt x="336" y="158"/>
                        <a:pt x="441" y="253"/>
                      </a:cubicBezTo>
                      <a:cubicBezTo>
                        <a:pt x="557" y="337"/>
                        <a:pt x="568" y="368"/>
                        <a:pt x="515" y="400"/>
                      </a:cubicBezTo>
                      <a:cubicBezTo>
                        <a:pt x="482" y="421"/>
                        <a:pt x="449" y="430"/>
                        <a:pt x="417" y="430"/>
                      </a:cubicBezTo>
                      <a:cubicBezTo>
                        <a:pt x="368" y="430"/>
                        <a:pt x="319" y="410"/>
                        <a:pt x="263" y="379"/>
                      </a:cubicBezTo>
                      <a:cubicBezTo>
                        <a:pt x="200" y="337"/>
                        <a:pt x="84" y="253"/>
                        <a:pt x="84" y="253"/>
                      </a:cubicBezTo>
                      <a:lnTo>
                        <a:pt x="0" y="295"/>
                      </a:lnTo>
                      <a:cubicBezTo>
                        <a:pt x="11" y="295"/>
                        <a:pt x="116" y="379"/>
                        <a:pt x="189" y="421"/>
                      </a:cubicBezTo>
                      <a:cubicBezTo>
                        <a:pt x="270" y="471"/>
                        <a:pt x="351" y="502"/>
                        <a:pt x="431" y="502"/>
                      </a:cubicBezTo>
                      <a:cubicBezTo>
                        <a:pt x="487" y="502"/>
                        <a:pt x="543" y="487"/>
                        <a:pt x="599" y="452"/>
                      </a:cubicBezTo>
                      <a:cubicBezTo>
                        <a:pt x="715" y="389"/>
                        <a:pt x="694" y="337"/>
                        <a:pt x="568" y="232"/>
                      </a:cubicBezTo>
                      <a:cubicBezTo>
                        <a:pt x="462" y="148"/>
                        <a:pt x="441" y="127"/>
                        <a:pt x="504" y="95"/>
                      </a:cubicBezTo>
                      <a:cubicBezTo>
                        <a:pt x="533" y="79"/>
                        <a:pt x="561" y="72"/>
                        <a:pt x="589" y="72"/>
                      </a:cubicBezTo>
                      <a:cubicBezTo>
                        <a:pt x="634" y="72"/>
                        <a:pt x="680" y="90"/>
                        <a:pt x="726" y="116"/>
                      </a:cubicBezTo>
                      <a:cubicBezTo>
                        <a:pt x="799" y="158"/>
                        <a:pt x="904" y="242"/>
                        <a:pt x="915" y="242"/>
                      </a:cubicBezTo>
                      <a:lnTo>
                        <a:pt x="988" y="200"/>
                      </a:lnTo>
                      <a:cubicBezTo>
                        <a:pt x="988" y="200"/>
                        <a:pt x="894" y="116"/>
                        <a:pt x="799" y="64"/>
                      </a:cubicBezTo>
                      <a:cubicBezTo>
                        <a:pt x="736" y="27"/>
                        <a:pt x="660" y="0"/>
                        <a:pt x="5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88"/>
                <p:cNvSpPr/>
                <p:nvPr/>
              </p:nvSpPr>
              <p:spPr>
                <a:xfrm>
                  <a:off x="5536250" y="1811938"/>
                  <a:ext cx="25775" cy="15275"/>
                </a:xfrm>
                <a:custGeom>
                  <a:avLst/>
                  <a:gdLst/>
                  <a:ahLst/>
                  <a:cxnLst/>
                  <a:rect l="l" t="t" r="r" b="b"/>
                  <a:pathLst>
                    <a:path w="1031" h="611" extrusionOk="0">
                      <a:moveTo>
                        <a:pt x="568" y="1"/>
                      </a:moveTo>
                      <a:lnTo>
                        <a:pt x="253" y="179"/>
                      </a:lnTo>
                      <a:cubicBezTo>
                        <a:pt x="43" y="305"/>
                        <a:pt x="1" y="368"/>
                        <a:pt x="158" y="463"/>
                      </a:cubicBezTo>
                      <a:cubicBezTo>
                        <a:pt x="253" y="515"/>
                        <a:pt x="379" y="536"/>
                        <a:pt x="389" y="536"/>
                      </a:cubicBezTo>
                      <a:lnTo>
                        <a:pt x="347" y="557"/>
                      </a:lnTo>
                      <a:lnTo>
                        <a:pt x="442" y="610"/>
                      </a:lnTo>
                      <a:lnTo>
                        <a:pt x="1030" y="274"/>
                      </a:lnTo>
                      <a:lnTo>
                        <a:pt x="946" y="221"/>
                      </a:lnTo>
                      <a:lnTo>
                        <a:pt x="463" y="494"/>
                      </a:lnTo>
                      <a:cubicBezTo>
                        <a:pt x="452" y="494"/>
                        <a:pt x="347" y="473"/>
                        <a:pt x="253" y="431"/>
                      </a:cubicBezTo>
                      <a:cubicBezTo>
                        <a:pt x="148" y="358"/>
                        <a:pt x="179" y="326"/>
                        <a:pt x="347" y="232"/>
                      </a:cubicBezTo>
                      <a:lnTo>
                        <a:pt x="652" y="53"/>
                      </a:lnTo>
                      <a:lnTo>
                        <a:pt x="5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88"/>
                <p:cNvSpPr/>
                <p:nvPr/>
              </p:nvSpPr>
              <p:spPr>
                <a:xfrm>
                  <a:off x="5565675" y="1830488"/>
                  <a:ext cx="32325" cy="13775"/>
                </a:xfrm>
                <a:custGeom>
                  <a:avLst/>
                  <a:gdLst/>
                  <a:ahLst/>
                  <a:cxnLst/>
                  <a:rect l="l" t="t" r="r" b="b"/>
                  <a:pathLst>
                    <a:path w="1293" h="551" extrusionOk="0">
                      <a:moveTo>
                        <a:pt x="603" y="73"/>
                      </a:moveTo>
                      <a:cubicBezTo>
                        <a:pt x="651" y="73"/>
                        <a:pt x="698" y="85"/>
                        <a:pt x="746" y="109"/>
                      </a:cubicBezTo>
                      <a:cubicBezTo>
                        <a:pt x="788" y="141"/>
                        <a:pt x="851" y="193"/>
                        <a:pt x="872" y="204"/>
                      </a:cubicBezTo>
                      <a:lnTo>
                        <a:pt x="473" y="435"/>
                      </a:lnTo>
                      <a:cubicBezTo>
                        <a:pt x="463" y="435"/>
                        <a:pt x="347" y="414"/>
                        <a:pt x="253" y="361"/>
                      </a:cubicBezTo>
                      <a:cubicBezTo>
                        <a:pt x="190" y="319"/>
                        <a:pt x="158" y="267"/>
                        <a:pt x="347" y="162"/>
                      </a:cubicBezTo>
                      <a:cubicBezTo>
                        <a:pt x="444" y="104"/>
                        <a:pt x="525" y="73"/>
                        <a:pt x="603" y="73"/>
                      </a:cubicBezTo>
                      <a:close/>
                      <a:moveTo>
                        <a:pt x="581" y="0"/>
                      </a:moveTo>
                      <a:cubicBezTo>
                        <a:pt x="478" y="0"/>
                        <a:pt x="372" y="38"/>
                        <a:pt x="253" y="109"/>
                      </a:cubicBezTo>
                      <a:cubicBezTo>
                        <a:pt x="0" y="256"/>
                        <a:pt x="53" y="340"/>
                        <a:pt x="169" y="404"/>
                      </a:cubicBezTo>
                      <a:cubicBezTo>
                        <a:pt x="253" y="456"/>
                        <a:pt x="389" y="477"/>
                        <a:pt x="400" y="477"/>
                      </a:cubicBezTo>
                      <a:lnTo>
                        <a:pt x="358" y="498"/>
                      </a:lnTo>
                      <a:lnTo>
                        <a:pt x="452" y="551"/>
                      </a:lnTo>
                      <a:lnTo>
                        <a:pt x="1292" y="57"/>
                      </a:lnTo>
                      <a:lnTo>
                        <a:pt x="1208" y="15"/>
                      </a:lnTo>
                      <a:lnTo>
                        <a:pt x="946" y="162"/>
                      </a:lnTo>
                      <a:cubicBezTo>
                        <a:pt x="935" y="151"/>
                        <a:pt x="872" y="99"/>
                        <a:pt x="820" y="67"/>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88"/>
                <p:cNvSpPr/>
                <p:nvPr/>
              </p:nvSpPr>
              <p:spPr>
                <a:xfrm>
                  <a:off x="5633975" y="1867063"/>
                  <a:ext cx="29950" cy="15350"/>
                </a:xfrm>
                <a:custGeom>
                  <a:avLst/>
                  <a:gdLst/>
                  <a:ahLst/>
                  <a:cxnLst/>
                  <a:rect l="l" t="t" r="r" b="b"/>
                  <a:pathLst>
                    <a:path w="1198" h="614" extrusionOk="0">
                      <a:moveTo>
                        <a:pt x="768" y="73"/>
                      </a:moveTo>
                      <a:cubicBezTo>
                        <a:pt x="826" y="73"/>
                        <a:pt x="876" y="89"/>
                        <a:pt x="925" y="117"/>
                      </a:cubicBezTo>
                      <a:cubicBezTo>
                        <a:pt x="1051" y="191"/>
                        <a:pt x="1051" y="275"/>
                        <a:pt x="778" y="422"/>
                      </a:cubicBezTo>
                      <a:cubicBezTo>
                        <a:pt x="636" y="508"/>
                        <a:pt x="534" y="544"/>
                        <a:pt x="449" y="544"/>
                      </a:cubicBezTo>
                      <a:cubicBezTo>
                        <a:pt x="388" y="544"/>
                        <a:pt x="336" y="526"/>
                        <a:pt x="283" y="496"/>
                      </a:cubicBezTo>
                      <a:cubicBezTo>
                        <a:pt x="157" y="422"/>
                        <a:pt x="157" y="348"/>
                        <a:pt x="399" y="201"/>
                      </a:cubicBezTo>
                      <a:cubicBezTo>
                        <a:pt x="566" y="112"/>
                        <a:pt x="678" y="73"/>
                        <a:pt x="768" y="73"/>
                      </a:cubicBezTo>
                      <a:close/>
                      <a:moveTo>
                        <a:pt x="745" y="1"/>
                      </a:moveTo>
                      <a:cubicBezTo>
                        <a:pt x="624" y="1"/>
                        <a:pt x="486" y="44"/>
                        <a:pt x="304" y="149"/>
                      </a:cubicBezTo>
                      <a:cubicBezTo>
                        <a:pt x="0" y="327"/>
                        <a:pt x="21" y="432"/>
                        <a:pt x="199" y="538"/>
                      </a:cubicBezTo>
                      <a:cubicBezTo>
                        <a:pt x="281" y="585"/>
                        <a:pt x="366" y="613"/>
                        <a:pt x="462" y="613"/>
                      </a:cubicBezTo>
                      <a:cubicBezTo>
                        <a:pt x="579" y="613"/>
                        <a:pt x="711" y="572"/>
                        <a:pt x="872" y="474"/>
                      </a:cubicBezTo>
                      <a:cubicBezTo>
                        <a:pt x="1198" y="296"/>
                        <a:pt x="1187" y="180"/>
                        <a:pt x="1009" y="75"/>
                      </a:cubicBezTo>
                      <a:cubicBezTo>
                        <a:pt x="925" y="29"/>
                        <a:pt x="841" y="1"/>
                        <a:pt x="7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88"/>
                <p:cNvSpPr/>
                <p:nvPr/>
              </p:nvSpPr>
              <p:spPr>
                <a:xfrm>
                  <a:off x="5610325" y="1852388"/>
                  <a:ext cx="29975" cy="16750"/>
                </a:xfrm>
                <a:custGeom>
                  <a:avLst/>
                  <a:gdLst/>
                  <a:ahLst/>
                  <a:cxnLst/>
                  <a:rect l="l" t="t" r="r" b="b"/>
                  <a:pathLst>
                    <a:path w="1199" h="670" extrusionOk="0">
                      <a:moveTo>
                        <a:pt x="746" y="1"/>
                      </a:moveTo>
                      <a:lnTo>
                        <a:pt x="683" y="53"/>
                      </a:lnTo>
                      <a:cubicBezTo>
                        <a:pt x="694" y="53"/>
                        <a:pt x="820" y="95"/>
                        <a:pt x="925" y="158"/>
                      </a:cubicBezTo>
                      <a:cubicBezTo>
                        <a:pt x="1040" y="232"/>
                        <a:pt x="1051" y="274"/>
                        <a:pt x="967" y="326"/>
                      </a:cubicBezTo>
                      <a:cubicBezTo>
                        <a:pt x="925" y="349"/>
                        <a:pt x="875" y="358"/>
                        <a:pt x="827" y="358"/>
                      </a:cubicBezTo>
                      <a:cubicBezTo>
                        <a:pt x="766" y="358"/>
                        <a:pt x="708" y="344"/>
                        <a:pt x="673" y="326"/>
                      </a:cubicBezTo>
                      <a:lnTo>
                        <a:pt x="515" y="232"/>
                      </a:lnTo>
                      <a:lnTo>
                        <a:pt x="442" y="284"/>
                      </a:lnTo>
                      <a:lnTo>
                        <a:pt x="599" y="368"/>
                      </a:lnTo>
                      <a:cubicBezTo>
                        <a:pt x="683" y="431"/>
                        <a:pt x="725" y="494"/>
                        <a:pt x="620" y="547"/>
                      </a:cubicBezTo>
                      <a:cubicBezTo>
                        <a:pt x="570" y="577"/>
                        <a:pt x="519" y="593"/>
                        <a:pt x="468" y="593"/>
                      </a:cubicBezTo>
                      <a:cubicBezTo>
                        <a:pt x="412" y="593"/>
                        <a:pt x="355" y="575"/>
                        <a:pt x="295" y="536"/>
                      </a:cubicBezTo>
                      <a:cubicBezTo>
                        <a:pt x="179" y="473"/>
                        <a:pt x="85" y="389"/>
                        <a:pt x="85" y="389"/>
                      </a:cubicBezTo>
                      <a:lnTo>
                        <a:pt x="1" y="421"/>
                      </a:lnTo>
                      <a:cubicBezTo>
                        <a:pt x="1" y="431"/>
                        <a:pt x="95" y="515"/>
                        <a:pt x="221" y="589"/>
                      </a:cubicBezTo>
                      <a:cubicBezTo>
                        <a:pt x="313" y="643"/>
                        <a:pt x="399" y="669"/>
                        <a:pt x="482" y="669"/>
                      </a:cubicBezTo>
                      <a:cubicBezTo>
                        <a:pt x="561" y="669"/>
                        <a:pt x="638" y="645"/>
                        <a:pt x="715" y="599"/>
                      </a:cubicBezTo>
                      <a:cubicBezTo>
                        <a:pt x="841" y="526"/>
                        <a:pt x="820" y="473"/>
                        <a:pt x="767" y="410"/>
                      </a:cubicBezTo>
                      <a:lnTo>
                        <a:pt x="767" y="410"/>
                      </a:lnTo>
                      <a:cubicBezTo>
                        <a:pt x="783" y="416"/>
                        <a:pt x="825" y="426"/>
                        <a:pt x="879" y="426"/>
                      </a:cubicBezTo>
                      <a:cubicBezTo>
                        <a:pt x="933" y="426"/>
                        <a:pt x="998" y="416"/>
                        <a:pt x="1061" y="379"/>
                      </a:cubicBezTo>
                      <a:cubicBezTo>
                        <a:pt x="1198" y="295"/>
                        <a:pt x="1198" y="221"/>
                        <a:pt x="1009" y="116"/>
                      </a:cubicBezTo>
                      <a:cubicBezTo>
                        <a:pt x="893" y="43"/>
                        <a:pt x="757"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88"/>
                <p:cNvSpPr/>
                <p:nvPr/>
              </p:nvSpPr>
              <p:spPr>
                <a:xfrm>
                  <a:off x="5626625" y="1871038"/>
                  <a:ext cx="5800" cy="3450"/>
                </a:xfrm>
                <a:custGeom>
                  <a:avLst/>
                  <a:gdLst/>
                  <a:ahLst/>
                  <a:cxnLst/>
                  <a:rect l="l" t="t" r="r" b="b"/>
                  <a:pathLst>
                    <a:path w="232" h="138" extrusionOk="0">
                      <a:moveTo>
                        <a:pt x="136" y="0"/>
                      </a:moveTo>
                      <a:lnTo>
                        <a:pt x="0" y="74"/>
                      </a:lnTo>
                      <a:lnTo>
                        <a:pt x="94" y="137"/>
                      </a:lnTo>
                      <a:lnTo>
                        <a:pt x="231" y="5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88"/>
                <p:cNvSpPr/>
                <p:nvPr/>
              </p:nvSpPr>
              <p:spPr>
                <a:xfrm>
                  <a:off x="5487650" y="1840038"/>
                  <a:ext cx="26050" cy="15250"/>
                </a:xfrm>
                <a:custGeom>
                  <a:avLst/>
                  <a:gdLst/>
                  <a:ahLst/>
                  <a:cxnLst/>
                  <a:rect l="l" t="t" r="r" b="b"/>
                  <a:pathLst>
                    <a:path w="1042" h="610" extrusionOk="0">
                      <a:moveTo>
                        <a:pt x="568" y="0"/>
                      </a:moveTo>
                      <a:lnTo>
                        <a:pt x="264" y="180"/>
                      </a:lnTo>
                      <a:cubicBezTo>
                        <a:pt x="43" y="306"/>
                        <a:pt x="1" y="369"/>
                        <a:pt x="169" y="463"/>
                      </a:cubicBezTo>
                      <a:cubicBezTo>
                        <a:pt x="253" y="516"/>
                        <a:pt x="390" y="537"/>
                        <a:pt x="400" y="537"/>
                      </a:cubicBezTo>
                      <a:lnTo>
                        <a:pt x="358" y="558"/>
                      </a:lnTo>
                      <a:lnTo>
                        <a:pt x="453" y="610"/>
                      </a:lnTo>
                      <a:lnTo>
                        <a:pt x="1041" y="274"/>
                      </a:lnTo>
                      <a:lnTo>
                        <a:pt x="946" y="222"/>
                      </a:lnTo>
                      <a:lnTo>
                        <a:pt x="463" y="495"/>
                      </a:lnTo>
                      <a:cubicBezTo>
                        <a:pt x="463" y="495"/>
                        <a:pt x="348" y="484"/>
                        <a:pt x="264" y="432"/>
                      </a:cubicBezTo>
                      <a:cubicBezTo>
                        <a:pt x="148" y="369"/>
                        <a:pt x="190" y="327"/>
                        <a:pt x="348" y="232"/>
                      </a:cubicBezTo>
                      <a:lnTo>
                        <a:pt x="663" y="53"/>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88"/>
                <p:cNvSpPr/>
                <p:nvPr/>
              </p:nvSpPr>
              <p:spPr>
                <a:xfrm>
                  <a:off x="5517075" y="1858588"/>
                  <a:ext cx="32600" cy="13800"/>
                </a:xfrm>
                <a:custGeom>
                  <a:avLst/>
                  <a:gdLst/>
                  <a:ahLst/>
                  <a:cxnLst/>
                  <a:rect l="l" t="t" r="r" b="b"/>
                  <a:pathLst>
                    <a:path w="1304" h="552" extrusionOk="0">
                      <a:moveTo>
                        <a:pt x="595" y="76"/>
                      </a:moveTo>
                      <a:cubicBezTo>
                        <a:pt x="646" y="76"/>
                        <a:pt x="695" y="90"/>
                        <a:pt x="747" y="120"/>
                      </a:cubicBezTo>
                      <a:cubicBezTo>
                        <a:pt x="799" y="141"/>
                        <a:pt x="862" y="194"/>
                        <a:pt x="873" y="204"/>
                      </a:cubicBezTo>
                      <a:lnTo>
                        <a:pt x="474" y="446"/>
                      </a:lnTo>
                      <a:cubicBezTo>
                        <a:pt x="474" y="435"/>
                        <a:pt x="347" y="414"/>
                        <a:pt x="263" y="362"/>
                      </a:cubicBezTo>
                      <a:cubicBezTo>
                        <a:pt x="189" y="330"/>
                        <a:pt x="158" y="267"/>
                        <a:pt x="358" y="162"/>
                      </a:cubicBezTo>
                      <a:cubicBezTo>
                        <a:pt x="445" y="106"/>
                        <a:pt x="521" y="76"/>
                        <a:pt x="595" y="76"/>
                      </a:cubicBezTo>
                      <a:close/>
                      <a:moveTo>
                        <a:pt x="590" y="1"/>
                      </a:moveTo>
                      <a:cubicBezTo>
                        <a:pt x="488" y="1"/>
                        <a:pt x="383" y="38"/>
                        <a:pt x="263" y="110"/>
                      </a:cubicBezTo>
                      <a:cubicBezTo>
                        <a:pt x="0" y="257"/>
                        <a:pt x="53" y="341"/>
                        <a:pt x="168" y="404"/>
                      </a:cubicBezTo>
                      <a:cubicBezTo>
                        <a:pt x="263" y="456"/>
                        <a:pt x="400" y="477"/>
                        <a:pt x="410" y="477"/>
                      </a:cubicBezTo>
                      <a:lnTo>
                        <a:pt x="368" y="509"/>
                      </a:lnTo>
                      <a:lnTo>
                        <a:pt x="453" y="551"/>
                      </a:lnTo>
                      <a:lnTo>
                        <a:pt x="1303" y="57"/>
                      </a:lnTo>
                      <a:lnTo>
                        <a:pt x="1219" y="15"/>
                      </a:lnTo>
                      <a:lnTo>
                        <a:pt x="957" y="162"/>
                      </a:lnTo>
                      <a:cubicBezTo>
                        <a:pt x="936" y="152"/>
                        <a:pt x="873" y="99"/>
                        <a:pt x="820" y="68"/>
                      </a:cubicBezTo>
                      <a:cubicBezTo>
                        <a:pt x="743" y="23"/>
                        <a:pt x="668" y="1"/>
                        <a:pt x="5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88"/>
                <p:cNvSpPr/>
                <p:nvPr/>
              </p:nvSpPr>
              <p:spPr>
                <a:xfrm>
                  <a:off x="5502875" y="1850088"/>
                  <a:ext cx="24725" cy="12525"/>
                </a:xfrm>
                <a:custGeom>
                  <a:avLst/>
                  <a:gdLst/>
                  <a:ahLst/>
                  <a:cxnLst/>
                  <a:rect l="l" t="t" r="r" b="b"/>
                  <a:pathLst>
                    <a:path w="989" h="501" extrusionOk="0">
                      <a:moveTo>
                        <a:pt x="563" y="1"/>
                      </a:moveTo>
                      <a:cubicBezTo>
                        <a:pt x="511" y="1"/>
                        <a:pt x="460" y="12"/>
                        <a:pt x="411" y="40"/>
                      </a:cubicBezTo>
                      <a:cubicBezTo>
                        <a:pt x="295" y="114"/>
                        <a:pt x="327" y="166"/>
                        <a:pt x="442" y="250"/>
                      </a:cubicBezTo>
                      <a:cubicBezTo>
                        <a:pt x="558" y="345"/>
                        <a:pt x="568" y="366"/>
                        <a:pt x="505" y="397"/>
                      </a:cubicBezTo>
                      <a:cubicBezTo>
                        <a:pt x="471" y="418"/>
                        <a:pt x="439" y="428"/>
                        <a:pt x="406" y="428"/>
                      </a:cubicBezTo>
                      <a:cubicBezTo>
                        <a:pt x="358" y="428"/>
                        <a:pt x="310" y="408"/>
                        <a:pt x="253" y="376"/>
                      </a:cubicBezTo>
                      <a:cubicBezTo>
                        <a:pt x="190" y="334"/>
                        <a:pt x="85" y="250"/>
                        <a:pt x="75" y="250"/>
                      </a:cubicBezTo>
                      <a:lnTo>
                        <a:pt x="1" y="292"/>
                      </a:lnTo>
                      <a:cubicBezTo>
                        <a:pt x="1" y="292"/>
                        <a:pt x="106" y="376"/>
                        <a:pt x="180" y="429"/>
                      </a:cubicBezTo>
                      <a:cubicBezTo>
                        <a:pt x="265" y="471"/>
                        <a:pt x="347" y="500"/>
                        <a:pt x="428" y="500"/>
                      </a:cubicBezTo>
                      <a:cubicBezTo>
                        <a:pt x="486" y="500"/>
                        <a:pt x="543" y="485"/>
                        <a:pt x="600" y="450"/>
                      </a:cubicBezTo>
                      <a:cubicBezTo>
                        <a:pt x="715" y="387"/>
                        <a:pt x="684" y="334"/>
                        <a:pt x="568" y="240"/>
                      </a:cubicBezTo>
                      <a:cubicBezTo>
                        <a:pt x="463" y="145"/>
                        <a:pt x="442" y="124"/>
                        <a:pt x="495" y="93"/>
                      </a:cubicBezTo>
                      <a:cubicBezTo>
                        <a:pt x="523" y="77"/>
                        <a:pt x="553" y="70"/>
                        <a:pt x="582" y="70"/>
                      </a:cubicBezTo>
                      <a:cubicBezTo>
                        <a:pt x="629" y="70"/>
                        <a:pt x="676" y="88"/>
                        <a:pt x="715" y="114"/>
                      </a:cubicBezTo>
                      <a:cubicBezTo>
                        <a:pt x="799" y="156"/>
                        <a:pt x="905" y="240"/>
                        <a:pt x="905" y="250"/>
                      </a:cubicBezTo>
                      <a:lnTo>
                        <a:pt x="989" y="208"/>
                      </a:lnTo>
                      <a:cubicBezTo>
                        <a:pt x="978" y="198"/>
                        <a:pt x="884" y="114"/>
                        <a:pt x="799" y="61"/>
                      </a:cubicBezTo>
                      <a:cubicBezTo>
                        <a:pt x="729" y="29"/>
                        <a:pt x="646" y="1"/>
                        <a:pt x="5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88"/>
                <p:cNvSpPr/>
                <p:nvPr/>
              </p:nvSpPr>
              <p:spPr>
                <a:xfrm>
                  <a:off x="5585625" y="1895163"/>
                  <a:ext cx="29975" cy="15350"/>
                </a:xfrm>
                <a:custGeom>
                  <a:avLst/>
                  <a:gdLst/>
                  <a:ahLst/>
                  <a:cxnLst/>
                  <a:rect l="l" t="t" r="r" b="b"/>
                  <a:pathLst>
                    <a:path w="1199" h="614" extrusionOk="0">
                      <a:moveTo>
                        <a:pt x="766" y="73"/>
                      </a:moveTo>
                      <a:cubicBezTo>
                        <a:pt x="826" y="73"/>
                        <a:pt x="876" y="89"/>
                        <a:pt x="926" y="118"/>
                      </a:cubicBezTo>
                      <a:cubicBezTo>
                        <a:pt x="1052" y="202"/>
                        <a:pt x="1041" y="275"/>
                        <a:pt x="778" y="422"/>
                      </a:cubicBezTo>
                      <a:cubicBezTo>
                        <a:pt x="636" y="508"/>
                        <a:pt x="531" y="544"/>
                        <a:pt x="443" y="544"/>
                      </a:cubicBezTo>
                      <a:cubicBezTo>
                        <a:pt x="380" y="544"/>
                        <a:pt x="326" y="526"/>
                        <a:pt x="274" y="496"/>
                      </a:cubicBezTo>
                      <a:cubicBezTo>
                        <a:pt x="158" y="422"/>
                        <a:pt x="158" y="349"/>
                        <a:pt x="400" y="202"/>
                      </a:cubicBezTo>
                      <a:cubicBezTo>
                        <a:pt x="560" y="112"/>
                        <a:pt x="674" y="73"/>
                        <a:pt x="766" y="73"/>
                      </a:cubicBezTo>
                      <a:close/>
                      <a:moveTo>
                        <a:pt x="739" y="1"/>
                      </a:moveTo>
                      <a:cubicBezTo>
                        <a:pt x="619" y="1"/>
                        <a:pt x="480" y="44"/>
                        <a:pt x="305" y="149"/>
                      </a:cubicBezTo>
                      <a:cubicBezTo>
                        <a:pt x="1" y="328"/>
                        <a:pt x="22" y="433"/>
                        <a:pt x="200" y="538"/>
                      </a:cubicBezTo>
                      <a:cubicBezTo>
                        <a:pt x="281" y="586"/>
                        <a:pt x="366" y="614"/>
                        <a:pt x="463" y="614"/>
                      </a:cubicBezTo>
                      <a:cubicBezTo>
                        <a:pt x="579" y="614"/>
                        <a:pt x="712" y="573"/>
                        <a:pt x="873" y="475"/>
                      </a:cubicBezTo>
                      <a:cubicBezTo>
                        <a:pt x="1199" y="296"/>
                        <a:pt x="1188" y="181"/>
                        <a:pt x="999" y="76"/>
                      </a:cubicBezTo>
                      <a:cubicBezTo>
                        <a:pt x="919" y="29"/>
                        <a:pt x="835"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88"/>
                <p:cNvSpPr/>
                <p:nvPr/>
              </p:nvSpPr>
              <p:spPr>
                <a:xfrm>
                  <a:off x="5578000" y="1899138"/>
                  <a:ext cx="5800" cy="3450"/>
                </a:xfrm>
                <a:custGeom>
                  <a:avLst/>
                  <a:gdLst/>
                  <a:ahLst/>
                  <a:cxnLst/>
                  <a:rect l="l" t="t" r="r" b="b"/>
                  <a:pathLst>
                    <a:path w="232" h="138" extrusionOk="0">
                      <a:moveTo>
                        <a:pt x="138" y="1"/>
                      </a:moveTo>
                      <a:lnTo>
                        <a:pt x="1" y="85"/>
                      </a:lnTo>
                      <a:lnTo>
                        <a:pt x="106" y="137"/>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88"/>
                <p:cNvSpPr/>
                <p:nvPr/>
              </p:nvSpPr>
              <p:spPr>
                <a:xfrm>
                  <a:off x="5564350" y="1882863"/>
                  <a:ext cx="23950" cy="14975"/>
                </a:xfrm>
                <a:custGeom>
                  <a:avLst/>
                  <a:gdLst/>
                  <a:ahLst/>
                  <a:cxnLst/>
                  <a:rect l="l" t="t" r="r" b="b"/>
                  <a:pathLst>
                    <a:path w="958" h="599" extrusionOk="0">
                      <a:moveTo>
                        <a:pt x="852" y="1"/>
                      </a:moveTo>
                      <a:lnTo>
                        <a:pt x="74" y="200"/>
                      </a:lnTo>
                      <a:lnTo>
                        <a:pt x="1" y="242"/>
                      </a:lnTo>
                      <a:lnTo>
                        <a:pt x="390" y="463"/>
                      </a:lnTo>
                      <a:lnTo>
                        <a:pt x="232" y="547"/>
                      </a:lnTo>
                      <a:lnTo>
                        <a:pt x="327" y="599"/>
                      </a:lnTo>
                      <a:lnTo>
                        <a:pt x="474" y="515"/>
                      </a:lnTo>
                      <a:lnTo>
                        <a:pt x="579" y="568"/>
                      </a:lnTo>
                      <a:lnTo>
                        <a:pt x="652" y="526"/>
                      </a:lnTo>
                      <a:lnTo>
                        <a:pt x="558" y="463"/>
                      </a:lnTo>
                      <a:lnTo>
                        <a:pt x="799" y="326"/>
                      </a:lnTo>
                      <a:lnTo>
                        <a:pt x="705" y="274"/>
                      </a:lnTo>
                      <a:lnTo>
                        <a:pt x="463" y="410"/>
                      </a:lnTo>
                      <a:lnTo>
                        <a:pt x="180" y="253"/>
                      </a:lnTo>
                      <a:lnTo>
                        <a:pt x="957" y="64"/>
                      </a:lnTo>
                      <a:lnTo>
                        <a:pt x="8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88"/>
                <p:cNvSpPr/>
                <p:nvPr/>
              </p:nvSpPr>
              <p:spPr>
                <a:xfrm>
                  <a:off x="5439325" y="1868163"/>
                  <a:ext cx="25750" cy="15500"/>
                </a:xfrm>
                <a:custGeom>
                  <a:avLst/>
                  <a:gdLst/>
                  <a:ahLst/>
                  <a:cxnLst/>
                  <a:rect l="l" t="t" r="r" b="b"/>
                  <a:pathLst>
                    <a:path w="1030" h="620" extrusionOk="0">
                      <a:moveTo>
                        <a:pt x="568" y="0"/>
                      </a:moveTo>
                      <a:lnTo>
                        <a:pt x="263" y="178"/>
                      </a:lnTo>
                      <a:cubicBezTo>
                        <a:pt x="42" y="304"/>
                        <a:pt x="0" y="367"/>
                        <a:pt x="168" y="473"/>
                      </a:cubicBezTo>
                      <a:cubicBezTo>
                        <a:pt x="252" y="515"/>
                        <a:pt x="389" y="536"/>
                        <a:pt x="400" y="536"/>
                      </a:cubicBezTo>
                      <a:lnTo>
                        <a:pt x="358" y="568"/>
                      </a:lnTo>
                      <a:lnTo>
                        <a:pt x="442" y="620"/>
                      </a:lnTo>
                      <a:lnTo>
                        <a:pt x="1030" y="273"/>
                      </a:lnTo>
                      <a:lnTo>
                        <a:pt x="946" y="220"/>
                      </a:lnTo>
                      <a:lnTo>
                        <a:pt x="463" y="494"/>
                      </a:lnTo>
                      <a:cubicBezTo>
                        <a:pt x="463" y="494"/>
                        <a:pt x="347" y="483"/>
                        <a:pt x="252" y="430"/>
                      </a:cubicBezTo>
                      <a:cubicBezTo>
                        <a:pt x="147" y="367"/>
                        <a:pt x="179" y="325"/>
                        <a:pt x="347" y="231"/>
                      </a:cubicBezTo>
                      <a:lnTo>
                        <a:pt x="652" y="52"/>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88"/>
                <p:cNvSpPr/>
                <p:nvPr/>
              </p:nvSpPr>
              <p:spPr>
                <a:xfrm>
                  <a:off x="5468750" y="1886688"/>
                  <a:ext cx="32575" cy="14050"/>
                </a:xfrm>
                <a:custGeom>
                  <a:avLst/>
                  <a:gdLst/>
                  <a:ahLst/>
                  <a:cxnLst/>
                  <a:rect l="l" t="t" r="r" b="b"/>
                  <a:pathLst>
                    <a:path w="1303" h="562" extrusionOk="0">
                      <a:moveTo>
                        <a:pt x="594" y="76"/>
                      </a:moveTo>
                      <a:cubicBezTo>
                        <a:pt x="645" y="76"/>
                        <a:pt x="695" y="91"/>
                        <a:pt x="746" y="121"/>
                      </a:cubicBezTo>
                      <a:cubicBezTo>
                        <a:pt x="799" y="152"/>
                        <a:pt x="862" y="194"/>
                        <a:pt x="873" y="205"/>
                      </a:cubicBezTo>
                      <a:lnTo>
                        <a:pt x="473" y="446"/>
                      </a:lnTo>
                      <a:cubicBezTo>
                        <a:pt x="462" y="436"/>
                        <a:pt x="347" y="415"/>
                        <a:pt x="263" y="373"/>
                      </a:cubicBezTo>
                      <a:cubicBezTo>
                        <a:pt x="189" y="331"/>
                        <a:pt x="158" y="278"/>
                        <a:pt x="347" y="163"/>
                      </a:cubicBezTo>
                      <a:cubicBezTo>
                        <a:pt x="440" y="106"/>
                        <a:pt x="519" y="76"/>
                        <a:pt x="594" y="76"/>
                      </a:cubicBezTo>
                      <a:close/>
                      <a:moveTo>
                        <a:pt x="581" y="0"/>
                      </a:moveTo>
                      <a:cubicBezTo>
                        <a:pt x="477" y="0"/>
                        <a:pt x="372" y="38"/>
                        <a:pt x="252" y="110"/>
                      </a:cubicBezTo>
                      <a:cubicBezTo>
                        <a:pt x="0" y="257"/>
                        <a:pt x="53" y="341"/>
                        <a:pt x="168" y="404"/>
                      </a:cubicBezTo>
                      <a:cubicBezTo>
                        <a:pt x="252" y="457"/>
                        <a:pt x="389" y="478"/>
                        <a:pt x="399" y="488"/>
                      </a:cubicBezTo>
                      <a:lnTo>
                        <a:pt x="357" y="509"/>
                      </a:lnTo>
                      <a:lnTo>
                        <a:pt x="452" y="562"/>
                      </a:lnTo>
                      <a:lnTo>
                        <a:pt x="1303" y="68"/>
                      </a:lnTo>
                      <a:lnTo>
                        <a:pt x="1209" y="16"/>
                      </a:lnTo>
                      <a:lnTo>
                        <a:pt x="946" y="163"/>
                      </a:lnTo>
                      <a:cubicBezTo>
                        <a:pt x="936" y="152"/>
                        <a:pt x="873" y="100"/>
                        <a:pt x="820" y="68"/>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88"/>
                <p:cNvSpPr/>
                <p:nvPr/>
              </p:nvSpPr>
              <p:spPr>
                <a:xfrm>
                  <a:off x="5454300" y="1878213"/>
                  <a:ext cx="24975" cy="12575"/>
                </a:xfrm>
                <a:custGeom>
                  <a:avLst/>
                  <a:gdLst/>
                  <a:ahLst/>
                  <a:cxnLst/>
                  <a:rect l="l" t="t" r="r" b="b"/>
                  <a:pathLst>
                    <a:path w="999" h="503" extrusionOk="0">
                      <a:moveTo>
                        <a:pt x="566" y="0"/>
                      </a:moveTo>
                      <a:cubicBezTo>
                        <a:pt x="515" y="0"/>
                        <a:pt x="462" y="12"/>
                        <a:pt x="410" y="39"/>
                      </a:cubicBezTo>
                      <a:cubicBezTo>
                        <a:pt x="295" y="113"/>
                        <a:pt x="337" y="166"/>
                        <a:pt x="452" y="250"/>
                      </a:cubicBezTo>
                      <a:cubicBezTo>
                        <a:pt x="557" y="344"/>
                        <a:pt x="578" y="365"/>
                        <a:pt x="515" y="407"/>
                      </a:cubicBezTo>
                      <a:cubicBezTo>
                        <a:pt x="484" y="422"/>
                        <a:pt x="455" y="429"/>
                        <a:pt x="425" y="429"/>
                      </a:cubicBezTo>
                      <a:cubicBezTo>
                        <a:pt x="374" y="429"/>
                        <a:pt x="323" y="409"/>
                        <a:pt x="263" y="376"/>
                      </a:cubicBezTo>
                      <a:cubicBezTo>
                        <a:pt x="200" y="344"/>
                        <a:pt x="95" y="260"/>
                        <a:pt x="85" y="250"/>
                      </a:cubicBezTo>
                      <a:lnTo>
                        <a:pt x="1" y="292"/>
                      </a:lnTo>
                      <a:cubicBezTo>
                        <a:pt x="11" y="302"/>
                        <a:pt x="116" y="386"/>
                        <a:pt x="190" y="428"/>
                      </a:cubicBezTo>
                      <a:cubicBezTo>
                        <a:pt x="266" y="475"/>
                        <a:pt x="346" y="502"/>
                        <a:pt x="426" y="502"/>
                      </a:cubicBezTo>
                      <a:cubicBezTo>
                        <a:pt x="488" y="502"/>
                        <a:pt x="550" y="486"/>
                        <a:pt x="610" y="449"/>
                      </a:cubicBezTo>
                      <a:cubicBezTo>
                        <a:pt x="715" y="386"/>
                        <a:pt x="694" y="334"/>
                        <a:pt x="568" y="239"/>
                      </a:cubicBezTo>
                      <a:cubicBezTo>
                        <a:pt x="463" y="155"/>
                        <a:pt x="452" y="123"/>
                        <a:pt x="505" y="92"/>
                      </a:cubicBezTo>
                      <a:cubicBezTo>
                        <a:pt x="533" y="75"/>
                        <a:pt x="561" y="69"/>
                        <a:pt x="589" y="69"/>
                      </a:cubicBezTo>
                      <a:cubicBezTo>
                        <a:pt x="634" y="69"/>
                        <a:pt x="680" y="87"/>
                        <a:pt x="725" y="113"/>
                      </a:cubicBezTo>
                      <a:cubicBezTo>
                        <a:pt x="799" y="155"/>
                        <a:pt x="914" y="239"/>
                        <a:pt x="914" y="250"/>
                      </a:cubicBezTo>
                      <a:lnTo>
                        <a:pt x="998" y="208"/>
                      </a:lnTo>
                      <a:cubicBezTo>
                        <a:pt x="988" y="197"/>
                        <a:pt x="893" y="123"/>
                        <a:pt x="799" y="71"/>
                      </a:cubicBezTo>
                      <a:cubicBezTo>
                        <a:pt x="734" y="31"/>
                        <a:pt x="652" y="0"/>
                        <a:pt x="5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88"/>
                <p:cNvSpPr/>
                <p:nvPr/>
              </p:nvSpPr>
              <p:spPr>
                <a:xfrm>
                  <a:off x="5516025" y="1908613"/>
                  <a:ext cx="28925" cy="14200"/>
                </a:xfrm>
                <a:custGeom>
                  <a:avLst/>
                  <a:gdLst/>
                  <a:ahLst/>
                  <a:cxnLst/>
                  <a:rect l="l" t="t" r="r" b="b"/>
                  <a:pathLst>
                    <a:path w="1157" h="568" extrusionOk="0">
                      <a:moveTo>
                        <a:pt x="673" y="0"/>
                      </a:moveTo>
                      <a:lnTo>
                        <a:pt x="589" y="42"/>
                      </a:lnTo>
                      <a:lnTo>
                        <a:pt x="978" y="273"/>
                      </a:lnTo>
                      <a:lnTo>
                        <a:pt x="957" y="294"/>
                      </a:lnTo>
                      <a:lnTo>
                        <a:pt x="0" y="494"/>
                      </a:lnTo>
                      <a:lnTo>
                        <a:pt x="63" y="568"/>
                      </a:lnTo>
                      <a:lnTo>
                        <a:pt x="1041" y="346"/>
                      </a:lnTo>
                      <a:lnTo>
                        <a:pt x="1156" y="273"/>
                      </a:lnTo>
                      <a:lnTo>
                        <a:pt x="6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88"/>
                <p:cNvSpPr/>
                <p:nvPr/>
              </p:nvSpPr>
              <p:spPr>
                <a:xfrm>
                  <a:off x="5537300" y="1923363"/>
                  <a:ext cx="29700" cy="15450"/>
                </a:xfrm>
                <a:custGeom>
                  <a:avLst/>
                  <a:gdLst/>
                  <a:ahLst/>
                  <a:cxnLst/>
                  <a:rect l="l" t="t" r="r" b="b"/>
                  <a:pathLst>
                    <a:path w="1188" h="618" extrusionOk="0">
                      <a:moveTo>
                        <a:pt x="751" y="72"/>
                      </a:moveTo>
                      <a:cubicBezTo>
                        <a:pt x="811" y="72"/>
                        <a:pt x="863" y="90"/>
                        <a:pt x="914" y="125"/>
                      </a:cubicBezTo>
                      <a:cubicBezTo>
                        <a:pt x="1051" y="198"/>
                        <a:pt x="1040" y="272"/>
                        <a:pt x="778" y="419"/>
                      </a:cubicBezTo>
                      <a:cubicBezTo>
                        <a:pt x="637" y="505"/>
                        <a:pt x="531" y="541"/>
                        <a:pt x="443" y="541"/>
                      </a:cubicBezTo>
                      <a:cubicBezTo>
                        <a:pt x="380" y="541"/>
                        <a:pt x="326" y="523"/>
                        <a:pt x="274" y="492"/>
                      </a:cubicBezTo>
                      <a:cubicBezTo>
                        <a:pt x="158" y="419"/>
                        <a:pt x="148" y="345"/>
                        <a:pt x="400" y="198"/>
                      </a:cubicBezTo>
                      <a:cubicBezTo>
                        <a:pt x="555" y="111"/>
                        <a:pt x="663" y="72"/>
                        <a:pt x="751" y="72"/>
                      </a:cubicBezTo>
                      <a:close/>
                      <a:moveTo>
                        <a:pt x="746" y="0"/>
                      </a:moveTo>
                      <a:cubicBezTo>
                        <a:pt x="623" y="0"/>
                        <a:pt x="479" y="44"/>
                        <a:pt x="295" y="146"/>
                      </a:cubicBezTo>
                      <a:cubicBezTo>
                        <a:pt x="1" y="324"/>
                        <a:pt x="11" y="440"/>
                        <a:pt x="190" y="545"/>
                      </a:cubicBezTo>
                      <a:cubicBezTo>
                        <a:pt x="273" y="591"/>
                        <a:pt x="357" y="617"/>
                        <a:pt x="450" y="617"/>
                      </a:cubicBezTo>
                      <a:cubicBezTo>
                        <a:pt x="568" y="617"/>
                        <a:pt x="702" y="576"/>
                        <a:pt x="872" y="482"/>
                      </a:cubicBezTo>
                      <a:cubicBezTo>
                        <a:pt x="1188" y="293"/>
                        <a:pt x="1188" y="177"/>
                        <a:pt x="998" y="72"/>
                      </a:cubicBezTo>
                      <a:cubicBezTo>
                        <a:pt x="921" y="26"/>
                        <a:pt x="840" y="0"/>
                        <a:pt x="7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88"/>
                <p:cNvSpPr/>
                <p:nvPr/>
              </p:nvSpPr>
              <p:spPr>
                <a:xfrm>
                  <a:off x="5529675" y="1927238"/>
                  <a:ext cx="5800" cy="3450"/>
                </a:xfrm>
                <a:custGeom>
                  <a:avLst/>
                  <a:gdLst/>
                  <a:ahLst/>
                  <a:cxnLst/>
                  <a:rect l="l" t="t" r="r" b="b"/>
                  <a:pathLst>
                    <a:path w="232" h="138" extrusionOk="0">
                      <a:moveTo>
                        <a:pt x="138" y="1"/>
                      </a:moveTo>
                      <a:lnTo>
                        <a:pt x="1" y="85"/>
                      </a:lnTo>
                      <a:lnTo>
                        <a:pt x="96" y="138"/>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88"/>
                <p:cNvSpPr/>
                <p:nvPr/>
              </p:nvSpPr>
              <p:spPr>
                <a:xfrm>
                  <a:off x="5390725" y="1896238"/>
                  <a:ext cx="26025" cy="15550"/>
                </a:xfrm>
                <a:custGeom>
                  <a:avLst/>
                  <a:gdLst/>
                  <a:ahLst/>
                  <a:cxnLst/>
                  <a:rect l="l" t="t" r="r" b="b"/>
                  <a:pathLst>
                    <a:path w="1041" h="622" extrusionOk="0">
                      <a:moveTo>
                        <a:pt x="578" y="1"/>
                      </a:moveTo>
                      <a:lnTo>
                        <a:pt x="263" y="180"/>
                      </a:lnTo>
                      <a:cubicBezTo>
                        <a:pt x="43" y="316"/>
                        <a:pt x="1" y="379"/>
                        <a:pt x="169" y="474"/>
                      </a:cubicBezTo>
                      <a:cubicBezTo>
                        <a:pt x="253" y="526"/>
                        <a:pt x="389" y="537"/>
                        <a:pt x="400" y="537"/>
                      </a:cubicBezTo>
                      <a:lnTo>
                        <a:pt x="358" y="568"/>
                      </a:lnTo>
                      <a:lnTo>
                        <a:pt x="452" y="621"/>
                      </a:lnTo>
                      <a:lnTo>
                        <a:pt x="1041" y="274"/>
                      </a:lnTo>
                      <a:lnTo>
                        <a:pt x="957" y="222"/>
                      </a:lnTo>
                      <a:lnTo>
                        <a:pt x="473" y="505"/>
                      </a:lnTo>
                      <a:cubicBezTo>
                        <a:pt x="463" y="495"/>
                        <a:pt x="347" y="484"/>
                        <a:pt x="263" y="432"/>
                      </a:cubicBezTo>
                      <a:cubicBezTo>
                        <a:pt x="148" y="369"/>
                        <a:pt x="190" y="327"/>
                        <a:pt x="358" y="232"/>
                      </a:cubicBezTo>
                      <a:lnTo>
                        <a:pt x="662" y="54"/>
                      </a:lnTo>
                      <a:lnTo>
                        <a:pt x="5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88"/>
                <p:cNvSpPr/>
                <p:nvPr/>
              </p:nvSpPr>
              <p:spPr>
                <a:xfrm>
                  <a:off x="5405975" y="1906388"/>
                  <a:ext cx="24725" cy="12500"/>
                </a:xfrm>
                <a:custGeom>
                  <a:avLst/>
                  <a:gdLst/>
                  <a:ahLst/>
                  <a:cxnLst/>
                  <a:rect l="l" t="t" r="r" b="b"/>
                  <a:pathLst>
                    <a:path w="989" h="500" extrusionOk="0">
                      <a:moveTo>
                        <a:pt x="568" y="0"/>
                      </a:moveTo>
                      <a:cubicBezTo>
                        <a:pt x="514" y="0"/>
                        <a:pt x="460" y="14"/>
                        <a:pt x="410" y="47"/>
                      </a:cubicBezTo>
                      <a:cubicBezTo>
                        <a:pt x="295" y="110"/>
                        <a:pt x="326" y="162"/>
                        <a:pt x="442" y="257"/>
                      </a:cubicBezTo>
                      <a:cubicBezTo>
                        <a:pt x="557" y="341"/>
                        <a:pt x="568" y="362"/>
                        <a:pt x="505" y="404"/>
                      </a:cubicBezTo>
                      <a:cubicBezTo>
                        <a:pt x="475" y="421"/>
                        <a:pt x="446" y="429"/>
                        <a:pt x="415" y="429"/>
                      </a:cubicBezTo>
                      <a:cubicBezTo>
                        <a:pt x="367" y="429"/>
                        <a:pt x="316" y="410"/>
                        <a:pt x="253" y="372"/>
                      </a:cubicBezTo>
                      <a:cubicBezTo>
                        <a:pt x="200" y="341"/>
                        <a:pt x="84" y="257"/>
                        <a:pt x="84" y="246"/>
                      </a:cubicBezTo>
                      <a:lnTo>
                        <a:pt x="0" y="288"/>
                      </a:lnTo>
                      <a:cubicBezTo>
                        <a:pt x="0" y="299"/>
                        <a:pt x="105" y="383"/>
                        <a:pt x="179" y="425"/>
                      </a:cubicBezTo>
                      <a:cubicBezTo>
                        <a:pt x="261" y="473"/>
                        <a:pt x="341" y="500"/>
                        <a:pt x="418" y="500"/>
                      </a:cubicBezTo>
                      <a:cubicBezTo>
                        <a:pt x="479" y="500"/>
                        <a:pt x="539" y="483"/>
                        <a:pt x="599" y="446"/>
                      </a:cubicBezTo>
                      <a:cubicBezTo>
                        <a:pt x="715" y="383"/>
                        <a:pt x="694" y="330"/>
                        <a:pt x="568" y="236"/>
                      </a:cubicBezTo>
                      <a:cubicBezTo>
                        <a:pt x="463" y="152"/>
                        <a:pt x="442" y="120"/>
                        <a:pt x="505" y="89"/>
                      </a:cubicBezTo>
                      <a:cubicBezTo>
                        <a:pt x="529" y="73"/>
                        <a:pt x="556" y="66"/>
                        <a:pt x="584" y="66"/>
                      </a:cubicBezTo>
                      <a:cubicBezTo>
                        <a:pt x="630" y="66"/>
                        <a:pt x="680" y="84"/>
                        <a:pt x="725" y="110"/>
                      </a:cubicBezTo>
                      <a:cubicBezTo>
                        <a:pt x="799" y="152"/>
                        <a:pt x="904" y="236"/>
                        <a:pt x="914" y="246"/>
                      </a:cubicBezTo>
                      <a:lnTo>
                        <a:pt x="988" y="204"/>
                      </a:lnTo>
                      <a:cubicBezTo>
                        <a:pt x="988" y="194"/>
                        <a:pt x="883" y="120"/>
                        <a:pt x="799" y="68"/>
                      </a:cubicBezTo>
                      <a:cubicBezTo>
                        <a:pt x="729" y="30"/>
                        <a:pt x="649" y="0"/>
                        <a:pt x="5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88"/>
                <p:cNvSpPr/>
                <p:nvPr/>
              </p:nvSpPr>
              <p:spPr>
                <a:xfrm>
                  <a:off x="5420400" y="1914913"/>
                  <a:ext cx="32350" cy="13925"/>
                </a:xfrm>
                <a:custGeom>
                  <a:avLst/>
                  <a:gdLst/>
                  <a:ahLst/>
                  <a:cxnLst/>
                  <a:rect l="l" t="t" r="r" b="b"/>
                  <a:pathLst>
                    <a:path w="1294" h="557" extrusionOk="0">
                      <a:moveTo>
                        <a:pt x="602" y="74"/>
                      </a:moveTo>
                      <a:cubicBezTo>
                        <a:pt x="651" y="74"/>
                        <a:pt x="698" y="87"/>
                        <a:pt x="747" y="115"/>
                      </a:cubicBezTo>
                      <a:cubicBezTo>
                        <a:pt x="789" y="147"/>
                        <a:pt x="852" y="189"/>
                        <a:pt x="873" y="210"/>
                      </a:cubicBezTo>
                      <a:lnTo>
                        <a:pt x="474" y="442"/>
                      </a:lnTo>
                      <a:cubicBezTo>
                        <a:pt x="463" y="442"/>
                        <a:pt x="337" y="421"/>
                        <a:pt x="253" y="368"/>
                      </a:cubicBezTo>
                      <a:cubicBezTo>
                        <a:pt x="180" y="326"/>
                        <a:pt x="159" y="274"/>
                        <a:pt x="348" y="158"/>
                      </a:cubicBezTo>
                      <a:cubicBezTo>
                        <a:pt x="444" y="106"/>
                        <a:pt x="525" y="74"/>
                        <a:pt x="602" y="74"/>
                      </a:cubicBezTo>
                      <a:close/>
                      <a:moveTo>
                        <a:pt x="576" y="0"/>
                      </a:moveTo>
                      <a:cubicBezTo>
                        <a:pt x="475" y="0"/>
                        <a:pt x="371" y="35"/>
                        <a:pt x="253" y="105"/>
                      </a:cubicBezTo>
                      <a:cubicBezTo>
                        <a:pt x="1" y="253"/>
                        <a:pt x="43" y="337"/>
                        <a:pt x="169" y="410"/>
                      </a:cubicBezTo>
                      <a:cubicBezTo>
                        <a:pt x="253" y="463"/>
                        <a:pt x="390" y="484"/>
                        <a:pt x="400" y="484"/>
                      </a:cubicBezTo>
                      <a:lnTo>
                        <a:pt x="358" y="505"/>
                      </a:lnTo>
                      <a:lnTo>
                        <a:pt x="442" y="557"/>
                      </a:lnTo>
                      <a:lnTo>
                        <a:pt x="1294" y="63"/>
                      </a:lnTo>
                      <a:lnTo>
                        <a:pt x="1210" y="10"/>
                      </a:lnTo>
                      <a:lnTo>
                        <a:pt x="946" y="158"/>
                      </a:lnTo>
                      <a:cubicBezTo>
                        <a:pt x="936" y="147"/>
                        <a:pt x="862" y="94"/>
                        <a:pt x="810" y="63"/>
                      </a:cubicBezTo>
                      <a:cubicBezTo>
                        <a:pt x="732" y="22"/>
                        <a:pt x="655" y="0"/>
                        <a:pt x="5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88"/>
                <p:cNvSpPr/>
                <p:nvPr/>
              </p:nvSpPr>
              <p:spPr>
                <a:xfrm>
                  <a:off x="5488700" y="1951463"/>
                  <a:ext cx="29975" cy="15450"/>
                </a:xfrm>
                <a:custGeom>
                  <a:avLst/>
                  <a:gdLst/>
                  <a:ahLst/>
                  <a:cxnLst/>
                  <a:rect l="l" t="t" r="r" b="b"/>
                  <a:pathLst>
                    <a:path w="1199" h="618" extrusionOk="0">
                      <a:moveTo>
                        <a:pt x="759" y="77"/>
                      </a:moveTo>
                      <a:cubicBezTo>
                        <a:pt x="821" y="77"/>
                        <a:pt x="874" y="95"/>
                        <a:pt x="925" y="124"/>
                      </a:cubicBezTo>
                      <a:cubicBezTo>
                        <a:pt x="1051" y="198"/>
                        <a:pt x="1041" y="272"/>
                        <a:pt x="778" y="430"/>
                      </a:cubicBezTo>
                      <a:cubicBezTo>
                        <a:pt x="639" y="508"/>
                        <a:pt x="538" y="541"/>
                        <a:pt x="453" y="541"/>
                      </a:cubicBezTo>
                      <a:cubicBezTo>
                        <a:pt x="391" y="541"/>
                        <a:pt x="338" y="524"/>
                        <a:pt x="285" y="493"/>
                      </a:cubicBezTo>
                      <a:cubicBezTo>
                        <a:pt x="159" y="419"/>
                        <a:pt x="159" y="346"/>
                        <a:pt x="400" y="208"/>
                      </a:cubicBezTo>
                      <a:cubicBezTo>
                        <a:pt x="556" y="115"/>
                        <a:pt x="668" y="77"/>
                        <a:pt x="759" y="77"/>
                      </a:cubicBezTo>
                      <a:close/>
                      <a:moveTo>
                        <a:pt x="752" y="1"/>
                      </a:moveTo>
                      <a:cubicBezTo>
                        <a:pt x="630" y="1"/>
                        <a:pt x="490" y="45"/>
                        <a:pt x="306" y="145"/>
                      </a:cubicBezTo>
                      <a:cubicBezTo>
                        <a:pt x="1" y="324"/>
                        <a:pt x="22" y="440"/>
                        <a:pt x="201" y="545"/>
                      </a:cubicBezTo>
                      <a:cubicBezTo>
                        <a:pt x="279" y="591"/>
                        <a:pt x="362" y="617"/>
                        <a:pt x="456" y="617"/>
                      </a:cubicBezTo>
                      <a:cubicBezTo>
                        <a:pt x="574" y="617"/>
                        <a:pt x="709" y="576"/>
                        <a:pt x="873" y="482"/>
                      </a:cubicBezTo>
                      <a:cubicBezTo>
                        <a:pt x="1198" y="293"/>
                        <a:pt x="1188" y="177"/>
                        <a:pt x="1009" y="72"/>
                      </a:cubicBezTo>
                      <a:cubicBezTo>
                        <a:pt x="927" y="27"/>
                        <a:pt x="845" y="1"/>
                        <a:pt x="7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88"/>
                <p:cNvSpPr/>
                <p:nvPr/>
              </p:nvSpPr>
              <p:spPr>
                <a:xfrm>
                  <a:off x="5465050" y="1936963"/>
                  <a:ext cx="31300" cy="16475"/>
                </a:xfrm>
                <a:custGeom>
                  <a:avLst/>
                  <a:gdLst/>
                  <a:ahLst/>
                  <a:cxnLst/>
                  <a:rect l="l" t="t" r="r" b="b"/>
                  <a:pathLst>
                    <a:path w="1252" h="659" extrusionOk="0">
                      <a:moveTo>
                        <a:pt x="789" y="1"/>
                      </a:moveTo>
                      <a:lnTo>
                        <a:pt x="369" y="221"/>
                      </a:lnTo>
                      <a:lnTo>
                        <a:pt x="411" y="263"/>
                      </a:lnTo>
                      <a:cubicBezTo>
                        <a:pt x="421" y="263"/>
                        <a:pt x="547" y="284"/>
                        <a:pt x="652" y="347"/>
                      </a:cubicBezTo>
                      <a:cubicBezTo>
                        <a:pt x="747" y="400"/>
                        <a:pt x="778" y="463"/>
                        <a:pt x="663" y="536"/>
                      </a:cubicBezTo>
                      <a:cubicBezTo>
                        <a:pt x="600" y="568"/>
                        <a:pt x="537" y="584"/>
                        <a:pt x="475" y="584"/>
                      </a:cubicBezTo>
                      <a:cubicBezTo>
                        <a:pt x="414" y="584"/>
                        <a:pt x="353" y="568"/>
                        <a:pt x="295" y="536"/>
                      </a:cubicBezTo>
                      <a:cubicBezTo>
                        <a:pt x="190" y="473"/>
                        <a:pt x="85" y="389"/>
                        <a:pt x="85" y="379"/>
                      </a:cubicBezTo>
                      <a:lnTo>
                        <a:pt x="1" y="421"/>
                      </a:lnTo>
                      <a:cubicBezTo>
                        <a:pt x="1" y="421"/>
                        <a:pt x="106" y="515"/>
                        <a:pt x="222" y="589"/>
                      </a:cubicBezTo>
                      <a:cubicBezTo>
                        <a:pt x="304" y="635"/>
                        <a:pt x="390" y="659"/>
                        <a:pt x="479" y="659"/>
                      </a:cubicBezTo>
                      <a:cubicBezTo>
                        <a:pt x="571" y="659"/>
                        <a:pt x="666" y="632"/>
                        <a:pt x="757" y="578"/>
                      </a:cubicBezTo>
                      <a:cubicBezTo>
                        <a:pt x="926" y="484"/>
                        <a:pt x="894" y="389"/>
                        <a:pt x="747" y="305"/>
                      </a:cubicBezTo>
                      <a:cubicBezTo>
                        <a:pt x="652" y="253"/>
                        <a:pt x="516" y="232"/>
                        <a:pt x="505" y="232"/>
                      </a:cubicBezTo>
                      <a:lnTo>
                        <a:pt x="778" y="95"/>
                      </a:lnTo>
                      <a:lnTo>
                        <a:pt x="1168" y="316"/>
                      </a:lnTo>
                      <a:lnTo>
                        <a:pt x="1252" y="263"/>
                      </a:lnTo>
                      <a:lnTo>
                        <a:pt x="7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88"/>
                <p:cNvSpPr/>
                <p:nvPr/>
              </p:nvSpPr>
              <p:spPr>
                <a:xfrm>
                  <a:off x="5481350" y="1955613"/>
                  <a:ext cx="5800" cy="3175"/>
                </a:xfrm>
                <a:custGeom>
                  <a:avLst/>
                  <a:gdLst/>
                  <a:ahLst/>
                  <a:cxnLst/>
                  <a:rect l="l" t="t" r="r" b="b"/>
                  <a:pathLst>
                    <a:path w="232" h="127" extrusionOk="0">
                      <a:moveTo>
                        <a:pt x="126" y="0"/>
                      </a:moveTo>
                      <a:lnTo>
                        <a:pt x="0" y="74"/>
                      </a:lnTo>
                      <a:lnTo>
                        <a:pt x="95" y="127"/>
                      </a:lnTo>
                      <a:lnTo>
                        <a:pt x="232" y="53"/>
                      </a:lnTo>
                      <a:lnTo>
                        <a:pt x="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88"/>
                <p:cNvSpPr/>
                <p:nvPr/>
              </p:nvSpPr>
              <p:spPr>
                <a:xfrm>
                  <a:off x="5406750" y="1957988"/>
                  <a:ext cx="21825" cy="13925"/>
                </a:xfrm>
                <a:custGeom>
                  <a:avLst/>
                  <a:gdLst/>
                  <a:ahLst/>
                  <a:cxnLst/>
                  <a:rect l="l" t="t" r="r" b="b"/>
                  <a:pathLst>
                    <a:path w="873" h="557" extrusionOk="0">
                      <a:moveTo>
                        <a:pt x="369" y="0"/>
                      </a:moveTo>
                      <a:lnTo>
                        <a:pt x="348" y="63"/>
                      </a:lnTo>
                      <a:lnTo>
                        <a:pt x="684" y="106"/>
                      </a:lnTo>
                      <a:lnTo>
                        <a:pt x="0" y="505"/>
                      </a:lnTo>
                      <a:lnTo>
                        <a:pt x="85" y="557"/>
                      </a:lnTo>
                      <a:lnTo>
                        <a:pt x="873" y="106"/>
                      </a:lnTo>
                      <a:lnTo>
                        <a:pt x="789" y="53"/>
                      </a:lnTo>
                      <a:lnTo>
                        <a:pt x="3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88"/>
                <p:cNvSpPr/>
                <p:nvPr/>
              </p:nvSpPr>
              <p:spPr>
                <a:xfrm>
                  <a:off x="5440375" y="1979563"/>
                  <a:ext cx="29975" cy="15525"/>
                </a:xfrm>
                <a:custGeom>
                  <a:avLst/>
                  <a:gdLst/>
                  <a:ahLst/>
                  <a:cxnLst/>
                  <a:rect l="l" t="t" r="r" b="b"/>
                  <a:pathLst>
                    <a:path w="1199" h="621" extrusionOk="0">
                      <a:moveTo>
                        <a:pt x="753" y="77"/>
                      </a:moveTo>
                      <a:cubicBezTo>
                        <a:pt x="816" y="77"/>
                        <a:pt x="870" y="95"/>
                        <a:pt x="925" y="125"/>
                      </a:cubicBezTo>
                      <a:cubicBezTo>
                        <a:pt x="1051" y="198"/>
                        <a:pt x="1041" y="272"/>
                        <a:pt x="778" y="429"/>
                      </a:cubicBezTo>
                      <a:cubicBezTo>
                        <a:pt x="639" y="508"/>
                        <a:pt x="534" y="542"/>
                        <a:pt x="447" y="542"/>
                      </a:cubicBezTo>
                      <a:cubicBezTo>
                        <a:pt x="382" y="542"/>
                        <a:pt x="327" y="524"/>
                        <a:pt x="274" y="492"/>
                      </a:cubicBezTo>
                      <a:cubicBezTo>
                        <a:pt x="147" y="429"/>
                        <a:pt x="147" y="345"/>
                        <a:pt x="390" y="209"/>
                      </a:cubicBezTo>
                      <a:cubicBezTo>
                        <a:pt x="552" y="115"/>
                        <a:pt x="662" y="77"/>
                        <a:pt x="753" y="77"/>
                      </a:cubicBezTo>
                      <a:close/>
                      <a:moveTo>
                        <a:pt x="746" y="1"/>
                      </a:moveTo>
                      <a:cubicBezTo>
                        <a:pt x="623" y="1"/>
                        <a:pt x="479" y="45"/>
                        <a:pt x="295" y="146"/>
                      </a:cubicBezTo>
                      <a:cubicBezTo>
                        <a:pt x="0" y="324"/>
                        <a:pt x="21" y="440"/>
                        <a:pt x="200" y="545"/>
                      </a:cubicBezTo>
                      <a:cubicBezTo>
                        <a:pt x="281" y="593"/>
                        <a:pt x="366" y="621"/>
                        <a:pt x="462" y="621"/>
                      </a:cubicBezTo>
                      <a:cubicBezTo>
                        <a:pt x="579" y="621"/>
                        <a:pt x="712" y="580"/>
                        <a:pt x="873" y="482"/>
                      </a:cubicBezTo>
                      <a:cubicBezTo>
                        <a:pt x="1198" y="293"/>
                        <a:pt x="1188" y="177"/>
                        <a:pt x="999" y="72"/>
                      </a:cubicBezTo>
                      <a:cubicBezTo>
                        <a:pt x="921" y="27"/>
                        <a:pt x="840"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88"/>
                <p:cNvSpPr/>
                <p:nvPr/>
              </p:nvSpPr>
              <p:spPr>
                <a:xfrm>
                  <a:off x="5432775" y="1983738"/>
                  <a:ext cx="5800" cy="3425"/>
                </a:xfrm>
                <a:custGeom>
                  <a:avLst/>
                  <a:gdLst/>
                  <a:ahLst/>
                  <a:cxnLst/>
                  <a:rect l="l" t="t" r="r" b="b"/>
                  <a:pathLst>
                    <a:path w="232" h="137" extrusionOk="0">
                      <a:moveTo>
                        <a:pt x="136" y="0"/>
                      </a:moveTo>
                      <a:lnTo>
                        <a:pt x="0" y="73"/>
                      </a:lnTo>
                      <a:lnTo>
                        <a:pt x="94" y="136"/>
                      </a:lnTo>
                      <a:lnTo>
                        <a:pt x="231" y="52"/>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88"/>
                <p:cNvSpPr/>
                <p:nvPr/>
              </p:nvSpPr>
              <p:spPr>
                <a:xfrm>
                  <a:off x="5416200" y="1966063"/>
                  <a:ext cx="30775" cy="15325"/>
                </a:xfrm>
                <a:custGeom>
                  <a:avLst/>
                  <a:gdLst/>
                  <a:ahLst/>
                  <a:cxnLst/>
                  <a:rect l="l" t="t" r="r" b="b"/>
                  <a:pathLst>
                    <a:path w="1231" h="613" extrusionOk="0">
                      <a:moveTo>
                        <a:pt x="773" y="71"/>
                      </a:moveTo>
                      <a:cubicBezTo>
                        <a:pt x="833" y="71"/>
                        <a:pt x="894" y="87"/>
                        <a:pt x="946" y="119"/>
                      </a:cubicBezTo>
                      <a:cubicBezTo>
                        <a:pt x="1083" y="203"/>
                        <a:pt x="1020" y="297"/>
                        <a:pt x="852" y="402"/>
                      </a:cubicBezTo>
                      <a:cubicBezTo>
                        <a:pt x="841" y="402"/>
                        <a:pt x="684" y="360"/>
                        <a:pt x="610" y="318"/>
                      </a:cubicBezTo>
                      <a:cubicBezTo>
                        <a:pt x="495" y="245"/>
                        <a:pt x="484" y="192"/>
                        <a:pt x="600" y="119"/>
                      </a:cubicBezTo>
                      <a:cubicBezTo>
                        <a:pt x="653" y="87"/>
                        <a:pt x="713" y="71"/>
                        <a:pt x="773" y="71"/>
                      </a:cubicBezTo>
                      <a:close/>
                      <a:moveTo>
                        <a:pt x="747" y="0"/>
                      </a:moveTo>
                      <a:cubicBezTo>
                        <a:pt x="661" y="0"/>
                        <a:pt x="574" y="21"/>
                        <a:pt x="495" y="66"/>
                      </a:cubicBezTo>
                      <a:cubicBezTo>
                        <a:pt x="337" y="161"/>
                        <a:pt x="358" y="255"/>
                        <a:pt x="516" y="360"/>
                      </a:cubicBezTo>
                      <a:cubicBezTo>
                        <a:pt x="600" y="402"/>
                        <a:pt x="757" y="444"/>
                        <a:pt x="768" y="444"/>
                      </a:cubicBezTo>
                      <a:cubicBezTo>
                        <a:pt x="663" y="503"/>
                        <a:pt x="567" y="532"/>
                        <a:pt x="480" y="532"/>
                      </a:cubicBezTo>
                      <a:cubicBezTo>
                        <a:pt x="410" y="532"/>
                        <a:pt x="345" y="513"/>
                        <a:pt x="285" y="476"/>
                      </a:cubicBezTo>
                      <a:cubicBezTo>
                        <a:pt x="180" y="423"/>
                        <a:pt x="96" y="360"/>
                        <a:pt x="85" y="350"/>
                      </a:cubicBezTo>
                      <a:lnTo>
                        <a:pt x="1" y="392"/>
                      </a:lnTo>
                      <a:cubicBezTo>
                        <a:pt x="12" y="392"/>
                        <a:pt x="96" y="465"/>
                        <a:pt x="201" y="528"/>
                      </a:cubicBezTo>
                      <a:cubicBezTo>
                        <a:pt x="293" y="582"/>
                        <a:pt x="388" y="613"/>
                        <a:pt x="493" y="613"/>
                      </a:cubicBezTo>
                      <a:cubicBezTo>
                        <a:pt x="615" y="613"/>
                        <a:pt x="752" y="571"/>
                        <a:pt x="915" y="476"/>
                      </a:cubicBezTo>
                      <a:cubicBezTo>
                        <a:pt x="1156" y="329"/>
                        <a:pt x="1230" y="192"/>
                        <a:pt x="1030" y="77"/>
                      </a:cubicBezTo>
                      <a:cubicBezTo>
                        <a:pt x="942" y="27"/>
                        <a:pt x="844" y="0"/>
                        <a:pt x="7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88"/>
                <p:cNvSpPr/>
                <p:nvPr/>
              </p:nvSpPr>
              <p:spPr>
                <a:xfrm>
                  <a:off x="5331900" y="1973988"/>
                  <a:ext cx="11050" cy="6350"/>
                </a:xfrm>
                <a:custGeom>
                  <a:avLst/>
                  <a:gdLst/>
                  <a:ahLst/>
                  <a:cxnLst/>
                  <a:rect l="l" t="t" r="r" b="b"/>
                  <a:pathLst>
                    <a:path w="442" h="254" extrusionOk="0">
                      <a:moveTo>
                        <a:pt x="85" y="1"/>
                      </a:moveTo>
                      <a:lnTo>
                        <a:pt x="0" y="54"/>
                      </a:lnTo>
                      <a:lnTo>
                        <a:pt x="368" y="253"/>
                      </a:lnTo>
                      <a:lnTo>
                        <a:pt x="442" y="211"/>
                      </a:lnTo>
                      <a:lnTo>
                        <a:pt x="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88"/>
                <p:cNvSpPr/>
                <p:nvPr/>
              </p:nvSpPr>
              <p:spPr>
                <a:xfrm>
                  <a:off x="5391800" y="2007713"/>
                  <a:ext cx="29950" cy="15500"/>
                </a:xfrm>
                <a:custGeom>
                  <a:avLst/>
                  <a:gdLst/>
                  <a:ahLst/>
                  <a:cxnLst/>
                  <a:rect l="l" t="t" r="r" b="b"/>
                  <a:pathLst>
                    <a:path w="1198" h="620" extrusionOk="0">
                      <a:moveTo>
                        <a:pt x="758" y="76"/>
                      </a:moveTo>
                      <a:cubicBezTo>
                        <a:pt x="821" y="76"/>
                        <a:pt x="873" y="93"/>
                        <a:pt x="925" y="123"/>
                      </a:cubicBezTo>
                      <a:cubicBezTo>
                        <a:pt x="1061" y="197"/>
                        <a:pt x="1051" y="270"/>
                        <a:pt x="788" y="428"/>
                      </a:cubicBezTo>
                      <a:cubicBezTo>
                        <a:pt x="638" y="509"/>
                        <a:pt x="532" y="542"/>
                        <a:pt x="445" y="542"/>
                      </a:cubicBezTo>
                      <a:cubicBezTo>
                        <a:pt x="385" y="542"/>
                        <a:pt x="334" y="527"/>
                        <a:pt x="283" y="501"/>
                      </a:cubicBezTo>
                      <a:cubicBezTo>
                        <a:pt x="157" y="428"/>
                        <a:pt x="157" y="344"/>
                        <a:pt x="399" y="207"/>
                      </a:cubicBezTo>
                      <a:cubicBezTo>
                        <a:pt x="555" y="113"/>
                        <a:pt x="667" y="76"/>
                        <a:pt x="758" y="76"/>
                      </a:cubicBezTo>
                      <a:close/>
                      <a:moveTo>
                        <a:pt x="752" y="0"/>
                      </a:moveTo>
                      <a:cubicBezTo>
                        <a:pt x="628" y="0"/>
                        <a:pt x="485" y="46"/>
                        <a:pt x="304" y="155"/>
                      </a:cubicBezTo>
                      <a:cubicBezTo>
                        <a:pt x="0" y="323"/>
                        <a:pt x="21" y="438"/>
                        <a:pt x="199" y="543"/>
                      </a:cubicBezTo>
                      <a:cubicBezTo>
                        <a:pt x="285" y="591"/>
                        <a:pt x="371" y="619"/>
                        <a:pt x="467" y="619"/>
                      </a:cubicBezTo>
                      <a:cubicBezTo>
                        <a:pt x="584" y="619"/>
                        <a:pt x="716" y="578"/>
                        <a:pt x="883" y="480"/>
                      </a:cubicBezTo>
                      <a:cubicBezTo>
                        <a:pt x="1198" y="291"/>
                        <a:pt x="1187" y="186"/>
                        <a:pt x="1009" y="71"/>
                      </a:cubicBezTo>
                      <a:cubicBezTo>
                        <a:pt x="928" y="26"/>
                        <a:pt x="845" y="0"/>
                        <a:pt x="7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88"/>
                <p:cNvSpPr/>
                <p:nvPr/>
              </p:nvSpPr>
              <p:spPr>
                <a:xfrm>
                  <a:off x="5384425" y="2011813"/>
                  <a:ext cx="5800" cy="3450"/>
                </a:xfrm>
                <a:custGeom>
                  <a:avLst/>
                  <a:gdLst/>
                  <a:ahLst/>
                  <a:cxnLst/>
                  <a:rect l="l" t="t" r="r" b="b"/>
                  <a:pathLst>
                    <a:path w="232" h="138" extrusionOk="0">
                      <a:moveTo>
                        <a:pt x="137" y="1"/>
                      </a:moveTo>
                      <a:lnTo>
                        <a:pt x="1" y="75"/>
                      </a:lnTo>
                      <a:lnTo>
                        <a:pt x="95" y="138"/>
                      </a:lnTo>
                      <a:lnTo>
                        <a:pt x="232" y="54"/>
                      </a:lnTo>
                      <a:lnTo>
                        <a:pt x="1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88"/>
                <p:cNvSpPr/>
                <p:nvPr/>
              </p:nvSpPr>
              <p:spPr>
                <a:xfrm>
                  <a:off x="5368150" y="1993188"/>
                  <a:ext cx="31275" cy="16600"/>
                </a:xfrm>
                <a:custGeom>
                  <a:avLst/>
                  <a:gdLst/>
                  <a:ahLst/>
                  <a:cxnLst/>
                  <a:rect l="l" t="t" r="r" b="b"/>
                  <a:pathLst>
                    <a:path w="1251" h="664" extrusionOk="0">
                      <a:moveTo>
                        <a:pt x="788" y="0"/>
                      </a:moveTo>
                      <a:lnTo>
                        <a:pt x="368" y="221"/>
                      </a:lnTo>
                      <a:lnTo>
                        <a:pt x="410" y="263"/>
                      </a:lnTo>
                      <a:cubicBezTo>
                        <a:pt x="421" y="274"/>
                        <a:pt x="557" y="295"/>
                        <a:pt x="652" y="347"/>
                      </a:cubicBezTo>
                      <a:cubicBezTo>
                        <a:pt x="746" y="410"/>
                        <a:pt x="778" y="463"/>
                        <a:pt x="662" y="536"/>
                      </a:cubicBezTo>
                      <a:cubicBezTo>
                        <a:pt x="601" y="571"/>
                        <a:pt x="541" y="587"/>
                        <a:pt x="482" y="587"/>
                      </a:cubicBezTo>
                      <a:cubicBezTo>
                        <a:pt x="417" y="587"/>
                        <a:pt x="354" y="569"/>
                        <a:pt x="295" y="536"/>
                      </a:cubicBezTo>
                      <a:cubicBezTo>
                        <a:pt x="200" y="484"/>
                        <a:pt x="84" y="389"/>
                        <a:pt x="84" y="389"/>
                      </a:cubicBezTo>
                      <a:lnTo>
                        <a:pt x="0" y="421"/>
                      </a:lnTo>
                      <a:cubicBezTo>
                        <a:pt x="11" y="431"/>
                        <a:pt x="105" y="526"/>
                        <a:pt x="232" y="589"/>
                      </a:cubicBezTo>
                      <a:cubicBezTo>
                        <a:pt x="312" y="637"/>
                        <a:pt x="401" y="663"/>
                        <a:pt x="495" y="663"/>
                      </a:cubicBezTo>
                      <a:cubicBezTo>
                        <a:pt x="583" y="663"/>
                        <a:pt x="675" y="640"/>
                        <a:pt x="767" y="589"/>
                      </a:cubicBezTo>
                      <a:cubicBezTo>
                        <a:pt x="935" y="484"/>
                        <a:pt x="893" y="400"/>
                        <a:pt x="746" y="305"/>
                      </a:cubicBezTo>
                      <a:cubicBezTo>
                        <a:pt x="652" y="253"/>
                        <a:pt x="515" y="232"/>
                        <a:pt x="505" y="232"/>
                      </a:cubicBezTo>
                      <a:lnTo>
                        <a:pt x="788" y="94"/>
                      </a:lnTo>
                      <a:lnTo>
                        <a:pt x="1166" y="316"/>
                      </a:lnTo>
                      <a:lnTo>
                        <a:pt x="1250" y="263"/>
                      </a:lnTo>
                      <a:lnTo>
                        <a:pt x="7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88"/>
                <p:cNvSpPr/>
                <p:nvPr/>
              </p:nvSpPr>
              <p:spPr>
                <a:xfrm>
                  <a:off x="5351075" y="1983463"/>
                  <a:ext cx="30225" cy="18400"/>
                </a:xfrm>
                <a:custGeom>
                  <a:avLst/>
                  <a:gdLst/>
                  <a:ahLst/>
                  <a:cxnLst/>
                  <a:rect l="l" t="t" r="r" b="b"/>
                  <a:pathLst>
                    <a:path w="1209" h="736" extrusionOk="0">
                      <a:moveTo>
                        <a:pt x="767" y="0"/>
                      </a:moveTo>
                      <a:lnTo>
                        <a:pt x="704" y="53"/>
                      </a:lnTo>
                      <a:cubicBezTo>
                        <a:pt x="704" y="53"/>
                        <a:pt x="841" y="105"/>
                        <a:pt x="925" y="158"/>
                      </a:cubicBezTo>
                      <a:cubicBezTo>
                        <a:pt x="1041" y="221"/>
                        <a:pt x="1062" y="273"/>
                        <a:pt x="957" y="336"/>
                      </a:cubicBezTo>
                      <a:cubicBezTo>
                        <a:pt x="873" y="389"/>
                        <a:pt x="746" y="389"/>
                        <a:pt x="546" y="389"/>
                      </a:cubicBezTo>
                      <a:lnTo>
                        <a:pt x="74" y="399"/>
                      </a:lnTo>
                      <a:lnTo>
                        <a:pt x="0" y="441"/>
                      </a:lnTo>
                      <a:lnTo>
                        <a:pt x="504" y="736"/>
                      </a:lnTo>
                      <a:lnTo>
                        <a:pt x="578" y="684"/>
                      </a:lnTo>
                      <a:lnTo>
                        <a:pt x="189" y="462"/>
                      </a:lnTo>
                      <a:lnTo>
                        <a:pt x="609" y="452"/>
                      </a:lnTo>
                      <a:cubicBezTo>
                        <a:pt x="652" y="454"/>
                        <a:pt x="692" y="456"/>
                        <a:pt x="729" y="456"/>
                      </a:cubicBezTo>
                      <a:cubicBezTo>
                        <a:pt x="871" y="456"/>
                        <a:pt x="969" y="437"/>
                        <a:pt x="1062" y="378"/>
                      </a:cubicBezTo>
                      <a:cubicBezTo>
                        <a:pt x="1209" y="294"/>
                        <a:pt x="1188" y="210"/>
                        <a:pt x="1030" y="116"/>
                      </a:cubicBezTo>
                      <a:cubicBezTo>
                        <a:pt x="915" y="53"/>
                        <a:pt x="778" y="11"/>
                        <a:pt x="7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88"/>
                <p:cNvSpPr/>
                <p:nvPr/>
              </p:nvSpPr>
              <p:spPr>
                <a:xfrm>
                  <a:off x="5304050" y="2013313"/>
                  <a:ext cx="30500" cy="15250"/>
                </a:xfrm>
                <a:custGeom>
                  <a:avLst/>
                  <a:gdLst/>
                  <a:ahLst/>
                  <a:cxnLst/>
                  <a:rect l="l" t="t" r="r" b="b"/>
                  <a:pathLst>
                    <a:path w="1220" h="610" extrusionOk="0">
                      <a:moveTo>
                        <a:pt x="379" y="204"/>
                      </a:moveTo>
                      <a:cubicBezTo>
                        <a:pt x="389" y="204"/>
                        <a:pt x="526" y="235"/>
                        <a:pt x="610" y="288"/>
                      </a:cubicBezTo>
                      <a:cubicBezTo>
                        <a:pt x="725" y="351"/>
                        <a:pt x="736" y="424"/>
                        <a:pt x="631" y="487"/>
                      </a:cubicBezTo>
                      <a:cubicBezTo>
                        <a:pt x="573" y="519"/>
                        <a:pt x="513" y="535"/>
                        <a:pt x="451" y="535"/>
                      </a:cubicBezTo>
                      <a:cubicBezTo>
                        <a:pt x="389" y="535"/>
                        <a:pt x="326" y="519"/>
                        <a:pt x="263" y="487"/>
                      </a:cubicBezTo>
                      <a:cubicBezTo>
                        <a:pt x="137" y="403"/>
                        <a:pt x="211" y="298"/>
                        <a:pt x="379" y="204"/>
                      </a:cubicBezTo>
                      <a:close/>
                      <a:moveTo>
                        <a:pt x="730" y="1"/>
                      </a:moveTo>
                      <a:cubicBezTo>
                        <a:pt x="606" y="1"/>
                        <a:pt x="468" y="40"/>
                        <a:pt x="316" y="130"/>
                      </a:cubicBezTo>
                      <a:cubicBezTo>
                        <a:pt x="64" y="277"/>
                        <a:pt x="1" y="414"/>
                        <a:pt x="190" y="529"/>
                      </a:cubicBezTo>
                      <a:cubicBezTo>
                        <a:pt x="281" y="583"/>
                        <a:pt x="376" y="610"/>
                        <a:pt x="469" y="610"/>
                      </a:cubicBezTo>
                      <a:cubicBezTo>
                        <a:pt x="557" y="610"/>
                        <a:pt x="644" y="586"/>
                        <a:pt x="725" y="540"/>
                      </a:cubicBezTo>
                      <a:cubicBezTo>
                        <a:pt x="883" y="445"/>
                        <a:pt x="872" y="340"/>
                        <a:pt x="704" y="246"/>
                      </a:cubicBezTo>
                      <a:cubicBezTo>
                        <a:pt x="620" y="193"/>
                        <a:pt x="463" y="162"/>
                        <a:pt x="452" y="162"/>
                      </a:cubicBezTo>
                      <a:cubicBezTo>
                        <a:pt x="555" y="102"/>
                        <a:pt x="654" y="72"/>
                        <a:pt x="748" y="72"/>
                      </a:cubicBezTo>
                      <a:cubicBezTo>
                        <a:pt x="817" y="72"/>
                        <a:pt x="884" y="88"/>
                        <a:pt x="946" y="120"/>
                      </a:cubicBezTo>
                      <a:cubicBezTo>
                        <a:pt x="1041" y="183"/>
                        <a:pt x="1125" y="246"/>
                        <a:pt x="1136" y="256"/>
                      </a:cubicBezTo>
                      <a:lnTo>
                        <a:pt x="1220" y="214"/>
                      </a:lnTo>
                      <a:cubicBezTo>
                        <a:pt x="1209" y="214"/>
                        <a:pt x="1125" y="141"/>
                        <a:pt x="1020" y="78"/>
                      </a:cubicBezTo>
                      <a:cubicBezTo>
                        <a:pt x="932" y="29"/>
                        <a:pt x="836" y="1"/>
                        <a:pt x="7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88"/>
                <p:cNvSpPr/>
                <p:nvPr/>
              </p:nvSpPr>
              <p:spPr>
                <a:xfrm>
                  <a:off x="5326900" y="2026238"/>
                  <a:ext cx="29725" cy="15400"/>
                </a:xfrm>
                <a:custGeom>
                  <a:avLst/>
                  <a:gdLst/>
                  <a:ahLst/>
                  <a:cxnLst/>
                  <a:rect l="l" t="t" r="r" b="b"/>
                  <a:pathLst>
                    <a:path w="1189" h="616" extrusionOk="0">
                      <a:moveTo>
                        <a:pt x="756" y="73"/>
                      </a:moveTo>
                      <a:cubicBezTo>
                        <a:pt x="815" y="73"/>
                        <a:pt x="866" y="89"/>
                        <a:pt x="915" y="117"/>
                      </a:cubicBezTo>
                      <a:cubicBezTo>
                        <a:pt x="1051" y="201"/>
                        <a:pt x="1041" y="275"/>
                        <a:pt x="778" y="422"/>
                      </a:cubicBezTo>
                      <a:cubicBezTo>
                        <a:pt x="637" y="509"/>
                        <a:pt x="531" y="544"/>
                        <a:pt x="443" y="544"/>
                      </a:cubicBezTo>
                      <a:cubicBezTo>
                        <a:pt x="380" y="544"/>
                        <a:pt x="326" y="526"/>
                        <a:pt x="274" y="496"/>
                      </a:cubicBezTo>
                      <a:cubicBezTo>
                        <a:pt x="148" y="422"/>
                        <a:pt x="148" y="349"/>
                        <a:pt x="390" y="201"/>
                      </a:cubicBezTo>
                      <a:cubicBezTo>
                        <a:pt x="550" y="112"/>
                        <a:pt x="663" y="73"/>
                        <a:pt x="756" y="73"/>
                      </a:cubicBezTo>
                      <a:close/>
                      <a:moveTo>
                        <a:pt x="739" y="1"/>
                      </a:moveTo>
                      <a:cubicBezTo>
                        <a:pt x="618" y="1"/>
                        <a:pt x="476" y="44"/>
                        <a:pt x="295" y="149"/>
                      </a:cubicBezTo>
                      <a:cubicBezTo>
                        <a:pt x="0" y="327"/>
                        <a:pt x="11" y="443"/>
                        <a:pt x="190" y="549"/>
                      </a:cubicBezTo>
                      <a:cubicBezTo>
                        <a:pt x="269" y="590"/>
                        <a:pt x="351" y="615"/>
                        <a:pt x="446" y="615"/>
                      </a:cubicBezTo>
                      <a:cubicBezTo>
                        <a:pt x="565" y="615"/>
                        <a:pt x="702" y="575"/>
                        <a:pt x="873" y="475"/>
                      </a:cubicBezTo>
                      <a:cubicBezTo>
                        <a:pt x="1188" y="296"/>
                        <a:pt x="1177" y="180"/>
                        <a:pt x="999" y="75"/>
                      </a:cubicBezTo>
                      <a:cubicBezTo>
                        <a:pt x="919" y="29"/>
                        <a:pt x="836"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88"/>
                <p:cNvSpPr/>
                <p:nvPr/>
              </p:nvSpPr>
              <p:spPr>
                <a:xfrm>
                  <a:off x="5319300" y="2030213"/>
                  <a:ext cx="5800" cy="3450"/>
                </a:xfrm>
                <a:custGeom>
                  <a:avLst/>
                  <a:gdLst/>
                  <a:ahLst/>
                  <a:cxnLst/>
                  <a:rect l="l" t="t" r="r" b="b"/>
                  <a:pathLst>
                    <a:path w="232" h="138" extrusionOk="0">
                      <a:moveTo>
                        <a:pt x="136" y="0"/>
                      </a:moveTo>
                      <a:lnTo>
                        <a:pt x="0" y="84"/>
                      </a:lnTo>
                      <a:lnTo>
                        <a:pt x="94" y="137"/>
                      </a:lnTo>
                      <a:lnTo>
                        <a:pt x="231" y="6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88"/>
                <p:cNvSpPr/>
                <p:nvPr/>
              </p:nvSpPr>
              <p:spPr>
                <a:xfrm>
                  <a:off x="5343450" y="2035963"/>
                  <a:ext cx="29975" cy="15350"/>
                </a:xfrm>
                <a:custGeom>
                  <a:avLst/>
                  <a:gdLst/>
                  <a:ahLst/>
                  <a:cxnLst/>
                  <a:rect l="l" t="t" r="r" b="b"/>
                  <a:pathLst>
                    <a:path w="1199" h="614" extrusionOk="0">
                      <a:moveTo>
                        <a:pt x="759" y="70"/>
                      </a:moveTo>
                      <a:cubicBezTo>
                        <a:pt x="821" y="70"/>
                        <a:pt x="874" y="87"/>
                        <a:pt x="925" y="118"/>
                      </a:cubicBezTo>
                      <a:cubicBezTo>
                        <a:pt x="1051" y="191"/>
                        <a:pt x="1041" y="275"/>
                        <a:pt x="778" y="422"/>
                      </a:cubicBezTo>
                      <a:cubicBezTo>
                        <a:pt x="636" y="508"/>
                        <a:pt x="531" y="544"/>
                        <a:pt x="444" y="544"/>
                      </a:cubicBezTo>
                      <a:cubicBezTo>
                        <a:pt x="383" y="544"/>
                        <a:pt x="332" y="526"/>
                        <a:pt x="284" y="496"/>
                      </a:cubicBezTo>
                      <a:cubicBezTo>
                        <a:pt x="158" y="422"/>
                        <a:pt x="148" y="349"/>
                        <a:pt x="400" y="202"/>
                      </a:cubicBezTo>
                      <a:cubicBezTo>
                        <a:pt x="556" y="108"/>
                        <a:pt x="667" y="70"/>
                        <a:pt x="759" y="70"/>
                      </a:cubicBezTo>
                      <a:close/>
                      <a:moveTo>
                        <a:pt x="738" y="0"/>
                      </a:moveTo>
                      <a:cubicBezTo>
                        <a:pt x="617" y="0"/>
                        <a:pt x="475" y="44"/>
                        <a:pt x="295" y="149"/>
                      </a:cubicBezTo>
                      <a:cubicBezTo>
                        <a:pt x="1" y="317"/>
                        <a:pt x="22" y="433"/>
                        <a:pt x="200" y="538"/>
                      </a:cubicBezTo>
                      <a:cubicBezTo>
                        <a:pt x="281" y="585"/>
                        <a:pt x="366" y="613"/>
                        <a:pt x="462" y="613"/>
                      </a:cubicBezTo>
                      <a:cubicBezTo>
                        <a:pt x="579" y="613"/>
                        <a:pt x="711" y="572"/>
                        <a:pt x="872" y="475"/>
                      </a:cubicBezTo>
                      <a:cubicBezTo>
                        <a:pt x="1199" y="286"/>
                        <a:pt x="1188" y="181"/>
                        <a:pt x="999" y="76"/>
                      </a:cubicBezTo>
                      <a:cubicBezTo>
                        <a:pt x="919" y="29"/>
                        <a:pt x="835" y="0"/>
                        <a:pt x="7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28" name="Google Shape;3428;p88"/>
              <p:cNvGrpSpPr/>
              <p:nvPr/>
            </p:nvGrpSpPr>
            <p:grpSpPr>
              <a:xfrm>
                <a:off x="3028945" y="2740526"/>
                <a:ext cx="1960580" cy="1159377"/>
                <a:chOff x="4923200" y="1561363"/>
                <a:chExt cx="975025" cy="576575"/>
              </a:xfrm>
            </p:grpSpPr>
            <p:sp>
              <p:nvSpPr>
                <p:cNvPr id="3429" name="Google Shape;3429;p88"/>
                <p:cNvSpPr/>
                <p:nvPr/>
              </p:nvSpPr>
              <p:spPr>
                <a:xfrm>
                  <a:off x="4923200" y="1561363"/>
                  <a:ext cx="975025" cy="576575"/>
                </a:xfrm>
                <a:custGeom>
                  <a:avLst/>
                  <a:gdLst/>
                  <a:ahLst/>
                  <a:cxnLst/>
                  <a:rect l="l" t="t" r="r" b="b"/>
                  <a:pathLst>
                    <a:path w="39001" h="23063" extrusionOk="0">
                      <a:moveTo>
                        <a:pt x="24607" y="0"/>
                      </a:moveTo>
                      <a:lnTo>
                        <a:pt x="21" y="14289"/>
                      </a:lnTo>
                      <a:cubicBezTo>
                        <a:pt x="409" y="14510"/>
                        <a:pt x="0" y="14752"/>
                        <a:pt x="388" y="14972"/>
                      </a:cubicBezTo>
                      <a:cubicBezTo>
                        <a:pt x="550" y="15068"/>
                        <a:pt x="714" y="15082"/>
                        <a:pt x="880" y="15082"/>
                      </a:cubicBezTo>
                      <a:cubicBezTo>
                        <a:pt x="953" y="15082"/>
                        <a:pt x="1026" y="15080"/>
                        <a:pt x="1099" y="15080"/>
                      </a:cubicBezTo>
                      <a:cubicBezTo>
                        <a:pt x="1259" y="15080"/>
                        <a:pt x="1419" y="15093"/>
                        <a:pt x="1576" y="15182"/>
                      </a:cubicBezTo>
                      <a:cubicBezTo>
                        <a:pt x="1964" y="15403"/>
                        <a:pt x="1544" y="15644"/>
                        <a:pt x="1933" y="15876"/>
                      </a:cubicBezTo>
                      <a:cubicBezTo>
                        <a:pt x="2086" y="15963"/>
                        <a:pt x="2244" y="15978"/>
                        <a:pt x="2403" y="15978"/>
                      </a:cubicBezTo>
                      <a:cubicBezTo>
                        <a:pt x="2489" y="15978"/>
                        <a:pt x="2575" y="15973"/>
                        <a:pt x="2661" y="15973"/>
                      </a:cubicBezTo>
                      <a:cubicBezTo>
                        <a:pt x="2820" y="15973"/>
                        <a:pt x="2978" y="15989"/>
                        <a:pt x="3131" y="16076"/>
                      </a:cubicBezTo>
                      <a:cubicBezTo>
                        <a:pt x="3519" y="16307"/>
                        <a:pt x="3099" y="16548"/>
                        <a:pt x="3488" y="16769"/>
                      </a:cubicBezTo>
                      <a:cubicBezTo>
                        <a:pt x="3645" y="16858"/>
                        <a:pt x="3806" y="16872"/>
                        <a:pt x="3969" y="16872"/>
                      </a:cubicBezTo>
                      <a:cubicBezTo>
                        <a:pt x="4043" y="16872"/>
                        <a:pt x="4117" y="16869"/>
                        <a:pt x="4191" y="16869"/>
                      </a:cubicBezTo>
                      <a:cubicBezTo>
                        <a:pt x="4358" y="16869"/>
                        <a:pt x="4525" y="16883"/>
                        <a:pt x="4686" y="16979"/>
                      </a:cubicBezTo>
                      <a:cubicBezTo>
                        <a:pt x="5074" y="17199"/>
                        <a:pt x="4654" y="17441"/>
                        <a:pt x="5043" y="17662"/>
                      </a:cubicBezTo>
                      <a:cubicBezTo>
                        <a:pt x="5204" y="17757"/>
                        <a:pt x="5371" y="17772"/>
                        <a:pt x="5538" y="17772"/>
                      </a:cubicBezTo>
                      <a:cubicBezTo>
                        <a:pt x="5612" y="17772"/>
                        <a:pt x="5686" y="17769"/>
                        <a:pt x="5760" y="17769"/>
                      </a:cubicBezTo>
                      <a:cubicBezTo>
                        <a:pt x="5923" y="17769"/>
                        <a:pt x="6084" y="17783"/>
                        <a:pt x="6241" y="17872"/>
                      </a:cubicBezTo>
                      <a:cubicBezTo>
                        <a:pt x="6629" y="18093"/>
                        <a:pt x="6209" y="18334"/>
                        <a:pt x="6598" y="18565"/>
                      </a:cubicBezTo>
                      <a:cubicBezTo>
                        <a:pt x="6754" y="18654"/>
                        <a:pt x="6916" y="18668"/>
                        <a:pt x="7078" y="18668"/>
                      </a:cubicBezTo>
                      <a:cubicBezTo>
                        <a:pt x="7153" y="18668"/>
                        <a:pt x="7228" y="18665"/>
                        <a:pt x="7303" y="18665"/>
                      </a:cubicBezTo>
                      <a:cubicBezTo>
                        <a:pt x="7469" y="18665"/>
                        <a:pt x="7635" y="18680"/>
                        <a:pt x="7796" y="18775"/>
                      </a:cubicBezTo>
                      <a:cubicBezTo>
                        <a:pt x="8184" y="18996"/>
                        <a:pt x="7764" y="19238"/>
                        <a:pt x="8153" y="19459"/>
                      </a:cubicBezTo>
                      <a:cubicBezTo>
                        <a:pt x="8314" y="19554"/>
                        <a:pt x="8479" y="19569"/>
                        <a:pt x="8646" y="19569"/>
                      </a:cubicBezTo>
                      <a:cubicBezTo>
                        <a:pt x="8721" y="19569"/>
                        <a:pt x="8796" y="19566"/>
                        <a:pt x="8871" y="19566"/>
                      </a:cubicBezTo>
                      <a:cubicBezTo>
                        <a:pt x="9033" y="19566"/>
                        <a:pt x="9195" y="19580"/>
                        <a:pt x="9351" y="19669"/>
                      </a:cubicBezTo>
                      <a:cubicBezTo>
                        <a:pt x="9739" y="19889"/>
                        <a:pt x="9319" y="20131"/>
                        <a:pt x="9708" y="20362"/>
                      </a:cubicBezTo>
                      <a:cubicBezTo>
                        <a:pt x="9861" y="20449"/>
                        <a:pt x="10019" y="20464"/>
                        <a:pt x="10177" y="20464"/>
                      </a:cubicBezTo>
                      <a:cubicBezTo>
                        <a:pt x="10264" y="20464"/>
                        <a:pt x="10350" y="20460"/>
                        <a:pt x="10436" y="20460"/>
                      </a:cubicBezTo>
                      <a:cubicBezTo>
                        <a:pt x="10595" y="20460"/>
                        <a:pt x="10753" y="20475"/>
                        <a:pt x="10906" y="20562"/>
                      </a:cubicBezTo>
                      <a:cubicBezTo>
                        <a:pt x="11294" y="20793"/>
                        <a:pt x="10874" y="21035"/>
                        <a:pt x="11263" y="21255"/>
                      </a:cubicBezTo>
                      <a:cubicBezTo>
                        <a:pt x="11424" y="21351"/>
                        <a:pt x="11591" y="21365"/>
                        <a:pt x="11758" y="21365"/>
                      </a:cubicBezTo>
                      <a:cubicBezTo>
                        <a:pt x="11832" y="21365"/>
                        <a:pt x="11906" y="21363"/>
                        <a:pt x="11980" y="21363"/>
                      </a:cubicBezTo>
                      <a:cubicBezTo>
                        <a:pt x="12143" y="21363"/>
                        <a:pt x="12304" y="21376"/>
                        <a:pt x="12461" y="21465"/>
                      </a:cubicBezTo>
                      <a:cubicBezTo>
                        <a:pt x="12849" y="21696"/>
                        <a:pt x="12440" y="21927"/>
                        <a:pt x="12828" y="22159"/>
                      </a:cubicBezTo>
                      <a:cubicBezTo>
                        <a:pt x="12985" y="22247"/>
                        <a:pt x="13145" y="22261"/>
                        <a:pt x="13305" y="22261"/>
                      </a:cubicBezTo>
                      <a:cubicBezTo>
                        <a:pt x="13379" y="22261"/>
                        <a:pt x="13453" y="22259"/>
                        <a:pt x="13526" y="22259"/>
                      </a:cubicBezTo>
                      <a:cubicBezTo>
                        <a:pt x="13691" y="22259"/>
                        <a:pt x="13855" y="22273"/>
                        <a:pt x="14016" y="22369"/>
                      </a:cubicBezTo>
                      <a:cubicBezTo>
                        <a:pt x="14415" y="22590"/>
                        <a:pt x="13995" y="22831"/>
                        <a:pt x="14383" y="23062"/>
                      </a:cubicBezTo>
                      <a:lnTo>
                        <a:pt x="38969" y="8763"/>
                      </a:lnTo>
                      <a:cubicBezTo>
                        <a:pt x="38581" y="8542"/>
                        <a:pt x="39001" y="8301"/>
                        <a:pt x="38612" y="8080"/>
                      </a:cubicBezTo>
                      <a:cubicBezTo>
                        <a:pt x="38451" y="7984"/>
                        <a:pt x="38286" y="7969"/>
                        <a:pt x="38119" y="7969"/>
                      </a:cubicBezTo>
                      <a:cubicBezTo>
                        <a:pt x="38044" y="7969"/>
                        <a:pt x="37969" y="7972"/>
                        <a:pt x="37894" y="7972"/>
                      </a:cubicBezTo>
                      <a:cubicBezTo>
                        <a:pt x="37732" y="7972"/>
                        <a:pt x="37571" y="7958"/>
                        <a:pt x="37414" y="7869"/>
                      </a:cubicBezTo>
                      <a:cubicBezTo>
                        <a:pt x="37026" y="7638"/>
                        <a:pt x="37435" y="7407"/>
                        <a:pt x="37047" y="7176"/>
                      </a:cubicBezTo>
                      <a:cubicBezTo>
                        <a:pt x="36890" y="7087"/>
                        <a:pt x="36730" y="7073"/>
                        <a:pt x="36569" y="7073"/>
                      </a:cubicBezTo>
                      <a:cubicBezTo>
                        <a:pt x="36496" y="7073"/>
                        <a:pt x="36423" y="7076"/>
                        <a:pt x="36350" y="7076"/>
                      </a:cubicBezTo>
                      <a:cubicBezTo>
                        <a:pt x="36185" y="7076"/>
                        <a:pt x="36020" y="7062"/>
                        <a:pt x="35859" y="6966"/>
                      </a:cubicBezTo>
                      <a:cubicBezTo>
                        <a:pt x="35471" y="6746"/>
                        <a:pt x="35880" y="6504"/>
                        <a:pt x="35492" y="6272"/>
                      </a:cubicBezTo>
                      <a:cubicBezTo>
                        <a:pt x="35339" y="6186"/>
                        <a:pt x="35182" y="6171"/>
                        <a:pt x="35026" y="6171"/>
                      </a:cubicBezTo>
                      <a:cubicBezTo>
                        <a:pt x="34941" y="6171"/>
                        <a:pt x="34855" y="6175"/>
                        <a:pt x="34770" y="6175"/>
                      </a:cubicBezTo>
                      <a:cubicBezTo>
                        <a:pt x="34613" y="6175"/>
                        <a:pt x="34457" y="6160"/>
                        <a:pt x="34304" y="6073"/>
                      </a:cubicBezTo>
                      <a:cubicBezTo>
                        <a:pt x="33916" y="5842"/>
                        <a:pt x="34325" y="5600"/>
                        <a:pt x="33937" y="5380"/>
                      </a:cubicBezTo>
                      <a:cubicBezTo>
                        <a:pt x="33780" y="5291"/>
                        <a:pt x="33620" y="5277"/>
                        <a:pt x="33460" y="5277"/>
                      </a:cubicBezTo>
                      <a:cubicBezTo>
                        <a:pt x="33386" y="5277"/>
                        <a:pt x="33312" y="5280"/>
                        <a:pt x="33239" y="5280"/>
                      </a:cubicBezTo>
                      <a:cubicBezTo>
                        <a:pt x="33074" y="5280"/>
                        <a:pt x="32910" y="5265"/>
                        <a:pt x="32749" y="5170"/>
                      </a:cubicBezTo>
                      <a:cubicBezTo>
                        <a:pt x="32361" y="4949"/>
                        <a:pt x="32770" y="4707"/>
                        <a:pt x="32382" y="4486"/>
                      </a:cubicBezTo>
                      <a:cubicBezTo>
                        <a:pt x="32221" y="4391"/>
                        <a:pt x="32057" y="4376"/>
                        <a:pt x="31892" y="4376"/>
                      </a:cubicBezTo>
                      <a:cubicBezTo>
                        <a:pt x="31818" y="4376"/>
                        <a:pt x="31744" y="4379"/>
                        <a:pt x="31671" y="4379"/>
                      </a:cubicBezTo>
                      <a:cubicBezTo>
                        <a:pt x="31510" y="4379"/>
                        <a:pt x="31351" y="4365"/>
                        <a:pt x="31194" y="4276"/>
                      </a:cubicBezTo>
                      <a:cubicBezTo>
                        <a:pt x="30806" y="4045"/>
                        <a:pt x="31215" y="3804"/>
                        <a:pt x="30827" y="3583"/>
                      </a:cubicBezTo>
                      <a:cubicBezTo>
                        <a:pt x="30670" y="3494"/>
                        <a:pt x="30510" y="3480"/>
                        <a:pt x="30349" y="3480"/>
                      </a:cubicBezTo>
                      <a:cubicBezTo>
                        <a:pt x="30276" y="3480"/>
                        <a:pt x="30203" y="3483"/>
                        <a:pt x="30130" y="3483"/>
                      </a:cubicBezTo>
                      <a:cubicBezTo>
                        <a:pt x="29965" y="3483"/>
                        <a:pt x="29800" y="3468"/>
                        <a:pt x="29639" y="3373"/>
                      </a:cubicBezTo>
                      <a:cubicBezTo>
                        <a:pt x="29251" y="3152"/>
                        <a:pt x="29660" y="2910"/>
                        <a:pt x="29272" y="2690"/>
                      </a:cubicBezTo>
                      <a:cubicBezTo>
                        <a:pt x="29110" y="2594"/>
                        <a:pt x="28946" y="2580"/>
                        <a:pt x="28780" y="2580"/>
                      </a:cubicBezTo>
                      <a:cubicBezTo>
                        <a:pt x="28707" y="2580"/>
                        <a:pt x="28634" y="2582"/>
                        <a:pt x="28561" y="2582"/>
                      </a:cubicBezTo>
                      <a:cubicBezTo>
                        <a:pt x="28401" y="2582"/>
                        <a:pt x="28241" y="2569"/>
                        <a:pt x="28084" y="2480"/>
                      </a:cubicBezTo>
                      <a:cubicBezTo>
                        <a:pt x="27696" y="2249"/>
                        <a:pt x="28105" y="2018"/>
                        <a:pt x="27717" y="1786"/>
                      </a:cubicBezTo>
                      <a:cubicBezTo>
                        <a:pt x="27560" y="1698"/>
                        <a:pt x="27401" y="1684"/>
                        <a:pt x="27240" y="1684"/>
                      </a:cubicBezTo>
                      <a:cubicBezTo>
                        <a:pt x="27166" y="1684"/>
                        <a:pt x="27092" y="1686"/>
                        <a:pt x="27019" y="1686"/>
                      </a:cubicBezTo>
                      <a:cubicBezTo>
                        <a:pt x="26854" y="1686"/>
                        <a:pt x="26690" y="1672"/>
                        <a:pt x="26529" y="1576"/>
                      </a:cubicBezTo>
                      <a:cubicBezTo>
                        <a:pt x="26141" y="1355"/>
                        <a:pt x="26550" y="1114"/>
                        <a:pt x="26162" y="893"/>
                      </a:cubicBezTo>
                      <a:cubicBezTo>
                        <a:pt x="25997" y="800"/>
                        <a:pt x="25829" y="787"/>
                        <a:pt x="25660" y="787"/>
                      </a:cubicBezTo>
                      <a:cubicBezTo>
                        <a:pt x="25599" y="787"/>
                        <a:pt x="25538" y="789"/>
                        <a:pt x="25477" y="789"/>
                      </a:cubicBezTo>
                      <a:cubicBezTo>
                        <a:pt x="25308" y="789"/>
                        <a:pt x="25139" y="777"/>
                        <a:pt x="24974" y="683"/>
                      </a:cubicBezTo>
                      <a:cubicBezTo>
                        <a:pt x="24586" y="463"/>
                        <a:pt x="24995" y="220"/>
                        <a:pt x="24607" y="0"/>
                      </a:cubicBezTo>
                      <a:close/>
                    </a:path>
                  </a:pathLst>
                </a:custGeom>
                <a:solidFill>
                  <a:schemeClr val="lt1"/>
                </a:solidFill>
                <a:ln w="7350" cap="flat"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88"/>
                <p:cNvSpPr/>
                <p:nvPr/>
              </p:nvSpPr>
              <p:spPr>
                <a:xfrm>
                  <a:off x="5530725" y="1643313"/>
                  <a:ext cx="214650" cy="124525"/>
                </a:xfrm>
                <a:custGeom>
                  <a:avLst/>
                  <a:gdLst/>
                  <a:ahLst/>
                  <a:cxnLst/>
                  <a:rect l="l" t="t" r="r" b="b"/>
                  <a:pathLst>
                    <a:path w="8586" h="4981" fill="none" extrusionOk="0">
                      <a:moveTo>
                        <a:pt x="1" y="0"/>
                      </a:moveTo>
                      <a:lnTo>
                        <a:pt x="8585" y="4981"/>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88"/>
                <p:cNvSpPr/>
                <p:nvPr/>
              </p:nvSpPr>
              <p:spPr>
                <a:xfrm>
                  <a:off x="5501300" y="1661938"/>
                  <a:ext cx="214650" cy="124825"/>
                </a:xfrm>
                <a:custGeom>
                  <a:avLst/>
                  <a:gdLst/>
                  <a:ahLst/>
                  <a:cxnLst/>
                  <a:rect l="l" t="t" r="r" b="b"/>
                  <a:pathLst>
                    <a:path w="8586" h="4993" fill="none" extrusionOk="0">
                      <a:moveTo>
                        <a:pt x="1" y="1"/>
                      </a:moveTo>
                      <a:lnTo>
                        <a:pt x="8585" y="4992"/>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88"/>
                <p:cNvSpPr/>
                <p:nvPr/>
              </p:nvSpPr>
              <p:spPr>
                <a:xfrm>
                  <a:off x="5364725" y="1715813"/>
                  <a:ext cx="146075" cy="84850"/>
                </a:xfrm>
                <a:custGeom>
                  <a:avLst/>
                  <a:gdLst/>
                  <a:ahLst/>
                  <a:cxnLst/>
                  <a:rect l="l" t="t" r="r" b="b"/>
                  <a:pathLst>
                    <a:path w="5843" h="3394" fill="none" extrusionOk="0">
                      <a:moveTo>
                        <a:pt x="0" y="0"/>
                      </a:moveTo>
                      <a:lnTo>
                        <a:pt x="5842" y="3393"/>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88"/>
                <p:cNvSpPr/>
                <p:nvPr/>
              </p:nvSpPr>
              <p:spPr>
                <a:xfrm>
                  <a:off x="5323500" y="1741263"/>
                  <a:ext cx="146075" cy="84900"/>
                </a:xfrm>
                <a:custGeom>
                  <a:avLst/>
                  <a:gdLst/>
                  <a:ahLst/>
                  <a:cxnLst/>
                  <a:rect l="l" t="t" r="r" b="b"/>
                  <a:pathLst>
                    <a:path w="5843" h="3396" fill="none" extrusionOk="0">
                      <a:moveTo>
                        <a:pt x="0" y="1"/>
                      </a:moveTo>
                      <a:lnTo>
                        <a:pt x="5842" y="3395"/>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88"/>
                <p:cNvSpPr/>
                <p:nvPr/>
              </p:nvSpPr>
              <p:spPr>
                <a:xfrm>
                  <a:off x="5272275" y="1772013"/>
                  <a:ext cx="145800" cy="84850"/>
                </a:xfrm>
                <a:custGeom>
                  <a:avLst/>
                  <a:gdLst/>
                  <a:ahLst/>
                  <a:cxnLst/>
                  <a:rect l="l" t="t" r="r" b="b"/>
                  <a:pathLst>
                    <a:path w="5832" h="3394" fill="none" extrusionOk="0">
                      <a:moveTo>
                        <a:pt x="0" y="1"/>
                      </a:moveTo>
                      <a:lnTo>
                        <a:pt x="5832" y="3394"/>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88"/>
                <p:cNvSpPr/>
                <p:nvPr/>
              </p:nvSpPr>
              <p:spPr>
                <a:xfrm>
                  <a:off x="5225775" y="1799063"/>
                  <a:ext cx="146075" cy="84875"/>
                </a:xfrm>
                <a:custGeom>
                  <a:avLst/>
                  <a:gdLst/>
                  <a:ahLst/>
                  <a:cxnLst/>
                  <a:rect l="l" t="t" r="r" b="b"/>
                  <a:pathLst>
                    <a:path w="5843" h="3395" fill="none" extrusionOk="0">
                      <a:moveTo>
                        <a:pt x="1" y="0"/>
                      </a:moveTo>
                      <a:lnTo>
                        <a:pt x="5843" y="3395"/>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88"/>
                <p:cNvSpPr/>
                <p:nvPr/>
              </p:nvSpPr>
              <p:spPr>
                <a:xfrm>
                  <a:off x="5504450" y="1699763"/>
                  <a:ext cx="149750" cy="87000"/>
                </a:xfrm>
                <a:custGeom>
                  <a:avLst/>
                  <a:gdLst/>
                  <a:ahLst/>
                  <a:cxnLst/>
                  <a:rect l="l" t="t" r="r" b="b"/>
                  <a:pathLst>
                    <a:path w="5990" h="3480" fill="none" extrusionOk="0">
                      <a:moveTo>
                        <a:pt x="1" y="1"/>
                      </a:moveTo>
                      <a:lnTo>
                        <a:pt x="5990" y="3479"/>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88"/>
                <p:cNvSpPr/>
                <p:nvPr/>
              </p:nvSpPr>
              <p:spPr>
                <a:xfrm>
                  <a:off x="5551225" y="1821913"/>
                  <a:ext cx="24700" cy="12550"/>
                </a:xfrm>
                <a:custGeom>
                  <a:avLst/>
                  <a:gdLst/>
                  <a:ahLst/>
                  <a:cxnLst/>
                  <a:rect l="l" t="t" r="r" b="b"/>
                  <a:pathLst>
                    <a:path w="988" h="502" extrusionOk="0">
                      <a:moveTo>
                        <a:pt x="579" y="0"/>
                      </a:moveTo>
                      <a:cubicBezTo>
                        <a:pt x="523" y="0"/>
                        <a:pt x="466" y="13"/>
                        <a:pt x="410" y="43"/>
                      </a:cubicBezTo>
                      <a:cubicBezTo>
                        <a:pt x="294" y="116"/>
                        <a:pt x="336" y="158"/>
                        <a:pt x="441" y="253"/>
                      </a:cubicBezTo>
                      <a:cubicBezTo>
                        <a:pt x="557" y="337"/>
                        <a:pt x="568" y="368"/>
                        <a:pt x="515" y="400"/>
                      </a:cubicBezTo>
                      <a:cubicBezTo>
                        <a:pt x="482" y="421"/>
                        <a:pt x="449" y="430"/>
                        <a:pt x="417" y="430"/>
                      </a:cubicBezTo>
                      <a:cubicBezTo>
                        <a:pt x="368" y="430"/>
                        <a:pt x="319" y="410"/>
                        <a:pt x="263" y="379"/>
                      </a:cubicBezTo>
                      <a:cubicBezTo>
                        <a:pt x="200" y="337"/>
                        <a:pt x="84" y="253"/>
                        <a:pt x="84" y="253"/>
                      </a:cubicBezTo>
                      <a:lnTo>
                        <a:pt x="0" y="295"/>
                      </a:lnTo>
                      <a:cubicBezTo>
                        <a:pt x="11" y="295"/>
                        <a:pt x="116" y="379"/>
                        <a:pt x="189" y="421"/>
                      </a:cubicBezTo>
                      <a:cubicBezTo>
                        <a:pt x="270" y="471"/>
                        <a:pt x="351" y="502"/>
                        <a:pt x="431" y="502"/>
                      </a:cubicBezTo>
                      <a:cubicBezTo>
                        <a:pt x="487" y="502"/>
                        <a:pt x="543" y="487"/>
                        <a:pt x="599" y="452"/>
                      </a:cubicBezTo>
                      <a:cubicBezTo>
                        <a:pt x="715" y="389"/>
                        <a:pt x="694" y="337"/>
                        <a:pt x="568" y="232"/>
                      </a:cubicBezTo>
                      <a:cubicBezTo>
                        <a:pt x="462" y="148"/>
                        <a:pt x="441" y="127"/>
                        <a:pt x="504" y="95"/>
                      </a:cubicBezTo>
                      <a:cubicBezTo>
                        <a:pt x="533" y="79"/>
                        <a:pt x="561" y="72"/>
                        <a:pt x="589" y="72"/>
                      </a:cubicBezTo>
                      <a:cubicBezTo>
                        <a:pt x="634" y="72"/>
                        <a:pt x="680" y="90"/>
                        <a:pt x="726" y="116"/>
                      </a:cubicBezTo>
                      <a:cubicBezTo>
                        <a:pt x="799" y="158"/>
                        <a:pt x="904" y="242"/>
                        <a:pt x="915" y="242"/>
                      </a:cubicBezTo>
                      <a:lnTo>
                        <a:pt x="988" y="200"/>
                      </a:lnTo>
                      <a:cubicBezTo>
                        <a:pt x="988" y="200"/>
                        <a:pt x="894" y="116"/>
                        <a:pt x="799" y="64"/>
                      </a:cubicBezTo>
                      <a:cubicBezTo>
                        <a:pt x="736" y="27"/>
                        <a:pt x="660" y="0"/>
                        <a:pt x="5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88"/>
                <p:cNvSpPr/>
                <p:nvPr/>
              </p:nvSpPr>
              <p:spPr>
                <a:xfrm>
                  <a:off x="5536250" y="1811938"/>
                  <a:ext cx="25775" cy="15275"/>
                </a:xfrm>
                <a:custGeom>
                  <a:avLst/>
                  <a:gdLst/>
                  <a:ahLst/>
                  <a:cxnLst/>
                  <a:rect l="l" t="t" r="r" b="b"/>
                  <a:pathLst>
                    <a:path w="1031" h="611" extrusionOk="0">
                      <a:moveTo>
                        <a:pt x="568" y="1"/>
                      </a:moveTo>
                      <a:lnTo>
                        <a:pt x="253" y="179"/>
                      </a:lnTo>
                      <a:cubicBezTo>
                        <a:pt x="43" y="305"/>
                        <a:pt x="1" y="368"/>
                        <a:pt x="158" y="463"/>
                      </a:cubicBezTo>
                      <a:cubicBezTo>
                        <a:pt x="253" y="515"/>
                        <a:pt x="379" y="536"/>
                        <a:pt x="389" y="536"/>
                      </a:cubicBezTo>
                      <a:lnTo>
                        <a:pt x="347" y="557"/>
                      </a:lnTo>
                      <a:lnTo>
                        <a:pt x="442" y="610"/>
                      </a:lnTo>
                      <a:lnTo>
                        <a:pt x="1030" y="274"/>
                      </a:lnTo>
                      <a:lnTo>
                        <a:pt x="946" y="221"/>
                      </a:lnTo>
                      <a:lnTo>
                        <a:pt x="463" y="494"/>
                      </a:lnTo>
                      <a:cubicBezTo>
                        <a:pt x="452" y="494"/>
                        <a:pt x="347" y="473"/>
                        <a:pt x="253" y="431"/>
                      </a:cubicBezTo>
                      <a:cubicBezTo>
                        <a:pt x="148" y="358"/>
                        <a:pt x="179" y="326"/>
                        <a:pt x="347" y="232"/>
                      </a:cubicBezTo>
                      <a:lnTo>
                        <a:pt x="652" y="53"/>
                      </a:lnTo>
                      <a:lnTo>
                        <a:pt x="5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88"/>
                <p:cNvSpPr/>
                <p:nvPr/>
              </p:nvSpPr>
              <p:spPr>
                <a:xfrm>
                  <a:off x="5565675" y="1830488"/>
                  <a:ext cx="32325" cy="13775"/>
                </a:xfrm>
                <a:custGeom>
                  <a:avLst/>
                  <a:gdLst/>
                  <a:ahLst/>
                  <a:cxnLst/>
                  <a:rect l="l" t="t" r="r" b="b"/>
                  <a:pathLst>
                    <a:path w="1293" h="551" extrusionOk="0">
                      <a:moveTo>
                        <a:pt x="603" y="73"/>
                      </a:moveTo>
                      <a:cubicBezTo>
                        <a:pt x="651" y="73"/>
                        <a:pt x="698" y="85"/>
                        <a:pt x="746" y="109"/>
                      </a:cubicBezTo>
                      <a:cubicBezTo>
                        <a:pt x="788" y="141"/>
                        <a:pt x="851" y="193"/>
                        <a:pt x="872" y="204"/>
                      </a:cubicBezTo>
                      <a:lnTo>
                        <a:pt x="473" y="435"/>
                      </a:lnTo>
                      <a:cubicBezTo>
                        <a:pt x="463" y="435"/>
                        <a:pt x="347" y="414"/>
                        <a:pt x="253" y="361"/>
                      </a:cubicBezTo>
                      <a:cubicBezTo>
                        <a:pt x="190" y="319"/>
                        <a:pt x="158" y="267"/>
                        <a:pt x="347" y="162"/>
                      </a:cubicBezTo>
                      <a:cubicBezTo>
                        <a:pt x="444" y="104"/>
                        <a:pt x="525" y="73"/>
                        <a:pt x="603" y="73"/>
                      </a:cubicBezTo>
                      <a:close/>
                      <a:moveTo>
                        <a:pt x="581" y="0"/>
                      </a:moveTo>
                      <a:cubicBezTo>
                        <a:pt x="478" y="0"/>
                        <a:pt x="372" y="38"/>
                        <a:pt x="253" y="109"/>
                      </a:cubicBezTo>
                      <a:cubicBezTo>
                        <a:pt x="0" y="256"/>
                        <a:pt x="53" y="340"/>
                        <a:pt x="169" y="404"/>
                      </a:cubicBezTo>
                      <a:cubicBezTo>
                        <a:pt x="253" y="456"/>
                        <a:pt x="389" y="477"/>
                        <a:pt x="400" y="477"/>
                      </a:cubicBezTo>
                      <a:lnTo>
                        <a:pt x="358" y="498"/>
                      </a:lnTo>
                      <a:lnTo>
                        <a:pt x="452" y="551"/>
                      </a:lnTo>
                      <a:lnTo>
                        <a:pt x="1292" y="57"/>
                      </a:lnTo>
                      <a:lnTo>
                        <a:pt x="1208" y="15"/>
                      </a:lnTo>
                      <a:lnTo>
                        <a:pt x="946" y="162"/>
                      </a:lnTo>
                      <a:cubicBezTo>
                        <a:pt x="935" y="151"/>
                        <a:pt x="872" y="99"/>
                        <a:pt x="820" y="67"/>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88"/>
                <p:cNvSpPr/>
                <p:nvPr/>
              </p:nvSpPr>
              <p:spPr>
                <a:xfrm>
                  <a:off x="5633975" y="1867063"/>
                  <a:ext cx="29950" cy="15350"/>
                </a:xfrm>
                <a:custGeom>
                  <a:avLst/>
                  <a:gdLst/>
                  <a:ahLst/>
                  <a:cxnLst/>
                  <a:rect l="l" t="t" r="r" b="b"/>
                  <a:pathLst>
                    <a:path w="1198" h="614" extrusionOk="0">
                      <a:moveTo>
                        <a:pt x="768" y="73"/>
                      </a:moveTo>
                      <a:cubicBezTo>
                        <a:pt x="826" y="73"/>
                        <a:pt x="876" y="89"/>
                        <a:pt x="925" y="117"/>
                      </a:cubicBezTo>
                      <a:cubicBezTo>
                        <a:pt x="1051" y="191"/>
                        <a:pt x="1051" y="275"/>
                        <a:pt x="778" y="422"/>
                      </a:cubicBezTo>
                      <a:cubicBezTo>
                        <a:pt x="636" y="508"/>
                        <a:pt x="534" y="544"/>
                        <a:pt x="449" y="544"/>
                      </a:cubicBezTo>
                      <a:cubicBezTo>
                        <a:pt x="388" y="544"/>
                        <a:pt x="336" y="526"/>
                        <a:pt x="283" y="496"/>
                      </a:cubicBezTo>
                      <a:cubicBezTo>
                        <a:pt x="157" y="422"/>
                        <a:pt x="157" y="348"/>
                        <a:pt x="399" y="201"/>
                      </a:cubicBezTo>
                      <a:cubicBezTo>
                        <a:pt x="566" y="112"/>
                        <a:pt x="678" y="73"/>
                        <a:pt x="768" y="73"/>
                      </a:cubicBezTo>
                      <a:close/>
                      <a:moveTo>
                        <a:pt x="745" y="1"/>
                      </a:moveTo>
                      <a:cubicBezTo>
                        <a:pt x="624" y="1"/>
                        <a:pt x="486" y="44"/>
                        <a:pt x="304" y="149"/>
                      </a:cubicBezTo>
                      <a:cubicBezTo>
                        <a:pt x="0" y="327"/>
                        <a:pt x="21" y="432"/>
                        <a:pt x="199" y="538"/>
                      </a:cubicBezTo>
                      <a:cubicBezTo>
                        <a:pt x="281" y="585"/>
                        <a:pt x="366" y="613"/>
                        <a:pt x="462" y="613"/>
                      </a:cubicBezTo>
                      <a:cubicBezTo>
                        <a:pt x="579" y="613"/>
                        <a:pt x="711" y="572"/>
                        <a:pt x="872" y="474"/>
                      </a:cubicBezTo>
                      <a:cubicBezTo>
                        <a:pt x="1198" y="296"/>
                        <a:pt x="1187" y="180"/>
                        <a:pt x="1009" y="75"/>
                      </a:cubicBezTo>
                      <a:cubicBezTo>
                        <a:pt x="925" y="29"/>
                        <a:pt x="841" y="1"/>
                        <a:pt x="7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88"/>
                <p:cNvSpPr/>
                <p:nvPr/>
              </p:nvSpPr>
              <p:spPr>
                <a:xfrm>
                  <a:off x="5610325" y="1852388"/>
                  <a:ext cx="29975" cy="16750"/>
                </a:xfrm>
                <a:custGeom>
                  <a:avLst/>
                  <a:gdLst/>
                  <a:ahLst/>
                  <a:cxnLst/>
                  <a:rect l="l" t="t" r="r" b="b"/>
                  <a:pathLst>
                    <a:path w="1199" h="670" extrusionOk="0">
                      <a:moveTo>
                        <a:pt x="746" y="1"/>
                      </a:moveTo>
                      <a:lnTo>
                        <a:pt x="683" y="53"/>
                      </a:lnTo>
                      <a:cubicBezTo>
                        <a:pt x="694" y="53"/>
                        <a:pt x="820" y="95"/>
                        <a:pt x="925" y="158"/>
                      </a:cubicBezTo>
                      <a:cubicBezTo>
                        <a:pt x="1040" y="232"/>
                        <a:pt x="1051" y="274"/>
                        <a:pt x="967" y="326"/>
                      </a:cubicBezTo>
                      <a:cubicBezTo>
                        <a:pt x="925" y="349"/>
                        <a:pt x="875" y="358"/>
                        <a:pt x="827" y="358"/>
                      </a:cubicBezTo>
                      <a:cubicBezTo>
                        <a:pt x="766" y="358"/>
                        <a:pt x="708" y="344"/>
                        <a:pt x="673" y="326"/>
                      </a:cubicBezTo>
                      <a:lnTo>
                        <a:pt x="515" y="232"/>
                      </a:lnTo>
                      <a:lnTo>
                        <a:pt x="442" y="284"/>
                      </a:lnTo>
                      <a:lnTo>
                        <a:pt x="599" y="368"/>
                      </a:lnTo>
                      <a:cubicBezTo>
                        <a:pt x="683" y="431"/>
                        <a:pt x="725" y="494"/>
                        <a:pt x="620" y="547"/>
                      </a:cubicBezTo>
                      <a:cubicBezTo>
                        <a:pt x="570" y="577"/>
                        <a:pt x="519" y="593"/>
                        <a:pt x="468" y="593"/>
                      </a:cubicBezTo>
                      <a:cubicBezTo>
                        <a:pt x="412" y="593"/>
                        <a:pt x="355" y="575"/>
                        <a:pt x="295" y="536"/>
                      </a:cubicBezTo>
                      <a:cubicBezTo>
                        <a:pt x="179" y="473"/>
                        <a:pt x="85" y="389"/>
                        <a:pt x="85" y="389"/>
                      </a:cubicBezTo>
                      <a:lnTo>
                        <a:pt x="1" y="421"/>
                      </a:lnTo>
                      <a:cubicBezTo>
                        <a:pt x="1" y="431"/>
                        <a:pt x="95" y="515"/>
                        <a:pt x="221" y="589"/>
                      </a:cubicBezTo>
                      <a:cubicBezTo>
                        <a:pt x="313" y="643"/>
                        <a:pt x="399" y="669"/>
                        <a:pt x="482" y="669"/>
                      </a:cubicBezTo>
                      <a:cubicBezTo>
                        <a:pt x="561" y="669"/>
                        <a:pt x="638" y="645"/>
                        <a:pt x="715" y="599"/>
                      </a:cubicBezTo>
                      <a:cubicBezTo>
                        <a:pt x="841" y="526"/>
                        <a:pt x="820" y="473"/>
                        <a:pt x="767" y="410"/>
                      </a:cubicBezTo>
                      <a:lnTo>
                        <a:pt x="767" y="410"/>
                      </a:lnTo>
                      <a:cubicBezTo>
                        <a:pt x="783" y="416"/>
                        <a:pt x="825" y="426"/>
                        <a:pt x="879" y="426"/>
                      </a:cubicBezTo>
                      <a:cubicBezTo>
                        <a:pt x="933" y="426"/>
                        <a:pt x="998" y="416"/>
                        <a:pt x="1061" y="379"/>
                      </a:cubicBezTo>
                      <a:cubicBezTo>
                        <a:pt x="1198" y="295"/>
                        <a:pt x="1198" y="221"/>
                        <a:pt x="1009" y="116"/>
                      </a:cubicBezTo>
                      <a:cubicBezTo>
                        <a:pt x="893" y="43"/>
                        <a:pt x="757"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88"/>
                <p:cNvSpPr/>
                <p:nvPr/>
              </p:nvSpPr>
              <p:spPr>
                <a:xfrm>
                  <a:off x="5626625" y="1871038"/>
                  <a:ext cx="5800" cy="3450"/>
                </a:xfrm>
                <a:custGeom>
                  <a:avLst/>
                  <a:gdLst/>
                  <a:ahLst/>
                  <a:cxnLst/>
                  <a:rect l="l" t="t" r="r" b="b"/>
                  <a:pathLst>
                    <a:path w="232" h="138" extrusionOk="0">
                      <a:moveTo>
                        <a:pt x="136" y="0"/>
                      </a:moveTo>
                      <a:lnTo>
                        <a:pt x="0" y="74"/>
                      </a:lnTo>
                      <a:lnTo>
                        <a:pt x="94" y="137"/>
                      </a:lnTo>
                      <a:lnTo>
                        <a:pt x="231" y="5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88"/>
                <p:cNvSpPr/>
                <p:nvPr/>
              </p:nvSpPr>
              <p:spPr>
                <a:xfrm>
                  <a:off x="5487650" y="1840038"/>
                  <a:ext cx="26050" cy="15250"/>
                </a:xfrm>
                <a:custGeom>
                  <a:avLst/>
                  <a:gdLst/>
                  <a:ahLst/>
                  <a:cxnLst/>
                  <a:rect l="l" t="t" r="r" b="b"/>
                  <a:pathLst>
                    <a:path w="1042" h="610" extrusionOk="0">
                      <a:moveTo>
                        <a:pt x="568" y="0"/>
                      </a:moveTo>
                      <a:lnTo>
                        <a:pt x="264" y="180"/>
                      </a:lnTo>
                      <a:cubicBezTo>
                        <a:pt x="43" y="306"/>
                        <a:pt x="1" y="369"/>
                        <a:pt x="169" y="463"/>
                      </a:cubicBezTo>
                      <a:cubicBezTo>
                        <a:pt x="253" y="516"/>
                        <a:pt x="390" y="537"/>
                        <a:pt x="400" y="537"/>
                      </a:cubicBezTo>
                      <a:lnTo>
                        <a:pt x="358" y="558"/>
                      </a:lnTo>
                      <a:lnTo>
                        <a:pt x="453" y="610"/>
                      </a:lnTo>
                      <a:lnTo>
                        <a:pt x="1041" y="274"/>
                      </a:lnTo>
                      <a:lnTo>
                        <a:pt x="946" y="222"/>
                      </a:lnTo>
                      <a:lnTo>
                        <a:pt x="463" y="495"/>
                      </a:lnTo>
                      <a:cubicBezTo>
                        <a:pt x="463" y="495"/>
                        <a:pt x="348" y="484"/>
                        <a:pt x="264" y="432"/>
                      </a:cubicBezTo>
                      <a:cubicBezTo>
                        <a:pt x="148" y="369"/>
                        <a:pt x="190" y="327"/>
                        <a:pt x="348" y="232"/>
                      </a:cubicBezTo>
                      <a:lnTo>
                        <a:pt x="663" y="53"/>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88"/>
                <p:cNvSpPr/>
                <p:nvPr/>
              </p:nvSpPr>
              <p:spPr>
                <a:xfrm>
                  <a:off x="5517075" y="1858588"/>
                  <a:ext cx="32600" cy="13800"/>
                </a:xfrm>
                <a:custGeom>
                  <a:avLst/>
                  <a:gdLst/>
                  <a:ahLst/>
                  <a:cxnLst/>
                  <a:rect l="l" t="t" r="r" b="b"/>
                  <a:pathLst>
                    <a:path w="1304" h="552" extrusionOk="0">
                      <a:moveTo>
                        <a:pt x="595" y="76"/>
                      </a:moveTo>
                      <a:cubicBezTo>
                        <a:pt x="646" y="76"/>
                        <a:pt x="695" y="90"/>
                        <a:pt x="747" y="120"/>
                      </a:cubicBezTo>
                      <a:cubicBezTo>
                        <a:pt x="799" y="141"/>
                        <a:pt x="862" y="194"/>
                        <a:pt x="873" y="204"/>
                      </a:cubicBezTo>
                      <a:lnTo>
                        <a:pt x="474" y="446"/>
                      </a:lnTo>
                      <a:cubicBezTo>
                        <a:pt x="474" y="435"/>
                        <a:pt x="347" y="414"/>
                        <a:pt x="263" y="362"/>
                      </a:cubicBezTo>
                      <a:cubicBezTo>
                        <a:pt x="189" y="330"/>
                        <a:pt x="158" y="267"/>
                        <a:pt x="358" y="162"/>
                      </a:cubicBezTo>
                      <a:cubicBezTo>
                        <a:pt x="445" y="106"/>
                        <a:pt x="521" y="76"/>
                        <a:pt x="595" y="76"/>
                      </a:cubicBezTo>
                      <a:close/>
                      <a:moveTo>
                        <a:pt x="590" y="1"/>
                      </a:moveTo>
                      <a:cubicBezTo>
                        <a:pt x="488" y="1"/>
                        <a:pt x="383" y="38"/>
                        <a:pt x="263" y="110"/>
                      </a:cubicBezTo>
                      <a:cubicBezTo>
                        <a:pt x="0" y="257"/>
                        <a:pt x="53" y="341"/>
                        <a:pt x="168" y="404"/>
                      </a:cubicBezTo>
                      <a:cubicBezTo>
                        <a:pt x="263" y="456"/>
                        <a:pt x="400" y="477"/>
                        <a:pt x="410" y="477"/>
                      </a:cubicBezTo>
                      <a:lnTo>
                        <a:pt x="368" y="509"/>
                      </a:lnTo>
                      <a:lnTo>
                        <a:pt x="453" y="551"/>
                      </a:lnTo>
                      <a:lnTo>
                        <a:pt x="1303" y="57"/>
                      </a:lnTo>
                      <a:lnTo>
                        <a:pt x="1219" y="15"/>
                      </a:lnTo>
                      <a:lnTo>
                        <a:pt x="957" y="162"/>
                      </a:lnTo>
                      <a:cubicBezTo>
                        <a:pt x="936" y="152"/>
                        <a:pt x="873" y="99"/>
                        <a:pt x="820" y="68"/>
                      </a:cubicBezTo>
                      <a:cubicBezTo>
                        <a:pt x="743" y="23"/>
                        <a:pt x="668" y="1"/>
                        <a:pt x="5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88"/>
                <p:cNvSpPr/>
                <p:nvPr/>
              </p:nvSpPr>
              <p:spPr>
                <a:xfrm>
                  <a:off x="5502875" y="1850088"/>
                  <a:ext cx="24725" cy="12525"/>
                </a:xfrm>
                <a:custGeom>
                  <a:avLst/>
                  <a:gdLst/>
                  <a:ahLst/>
                  <a:cxnLst/>
                  <a:rect l="l" t="t" r="r" b="b"/>
                  <a:pathLst>
                    <a:path w="989" h="501" extrusionOk="0">
                      <a:moveTo>
                        <a:pt x="563" y="1"/>
                      </a:moveTo>
                      <a:cubicBezTo>
                        <a:pt x="511" y="1"/>
                        <a:pt x="460" y="12"/>
                        <a:pt x="411" y="40"/>
                      </a:cubicBezTo>
                      <a:cubicBezTo>
                        <a:pt x="295" y="114"/>
                        <a:pt x="327" y="166"/>
                        <a:pt x="442" y="250"/>
                      </a:cubicBezTo>
                      <a:cubicBezTo>
                        <a:pt x="558" y="345"/>
                        <a:pt x="568" y="366"/>
                        <a:pt x="505" y="397"/>
                      </a:cubicBezTo>
                      <a:cubicBezTo>
                        <a:pt x="471" y="418"/>
                        <a:pt x="439" y="428"/>
                        <a:pt x="406" y="428"/>
                      </a:cubicBezTo>
                      <a:cubicBezTo>
                        <a:pt x="358" y="428"/>
                        <a:pt x="310" y="408"/>
                        <a:pt x="253" y="376"/>
                      </a:cubicBezTo>
                      <a:cubicBezTo>
                        <a:pt x="190" y="334"/>
                        <a:pt x="85" y="250"/>
                        <a:pt x="75" y="250"/>
                      </a:cubicBezTo>
                      <a:lnTo>
                        <a:pt x="1" y="292"/>
                      </a:lnTo>
                      <a:cubicBezTo>
                        <a:pt x="1" y="292"/>
                        <a:pt x="106" y="376"/>
                        <a:pt x="180" y="429"/>
                      </a:cubicBezTo>
                      <a:cubicBezTo>
                        <a:pt x="265" y="471"/>
                        <a:pt x="347" y="500"/>
                        <a:pt x="428" y="500"/>
                      </a:cubicBezTo>
                      <a:cubicBezTo>
                        <a:pt x="486" y="500"/>
                        <a:pt x="543" y="485"/>
                        <a:pt x="600" y="450"/>
                      </a:cubicBezTo>
                      <a:cubicBezTo>
                        <a:pt x="715" y="387"/>
                        <a:pt x="684" y="334"/>
                        <a:pt x="568" y="240"/>
                      </a:cubicBezTo>
                      <a:cubicBezTo>
                        <a:pt x="463" y="145"/>
                        <a:pt x="442" y="124"/>
                        <a:pt x="495" y="93"/>
                      </a:cubicBezTo>
                      <a:cubicBezTo>
                        <a:pt x="523" y="77"/>
                        <a:pt x="553" y="70"/>
                        <a:pt x="582" y="70"/>
                      </a:cubicBezTo>
                      <a:cubicBezTo>
                        <a:pt x="629" y="70"/>
                        <a:pt x="676" y="88"/>
                        <a:pt x="715" y="114"/>
                      </a:cubicBezTo>
                      <a:cubicBezTo>
                        <a:pt x="799" y="156"/>
                        <a:pt x="905" y="240"/>
                        <a:pt x="905" y="250"/>
                      </a:cubicBezTo>
                      <a:lnTo>
                        <a:pt x="989" y="208"/>
                      </a:lnTo>
                      <a:cubicBezTo>
                        <a:pt x="978" y="198"/>
                        <a:pt x="884" y="114"/>
                        <a:pt x="799" y="61"/>
                      </a:cubicBezTo>
                      <a:cubicBezTo>
                        <a:pt x="729" y="29"/>
                        <a:pt x="646" y="1"/>
                        <a:pt x="5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88"/>
                <p:cNvSpPr/>
                <p:nvPr/>
              </p:nvSpPr>
              <p:spPr>
                <a:xfrm>
                  <a:off x="5585625" y="1895163"/>
                  <a:ext cx="29975" cy="15350"/>
                </a:xfrm>
                <a:custGeom>
                  <a:avLst/>
                  <a:gdLst/>
                  <a:ahLst/>
                  <a:cxnLst/>
                  <a:rect l="l" t="t" r="r" b="b"/>
                  <a:pathLst>
                    <a:path w="1199" h="614" extrusionOk="0">
                      <a:moveTo>
                        <a:pt x="766" y="73"/>
                      </a:moveTo>
                      <a:cubicBezTo>
                        <a:pt x="826" y="73"/>
                        <a:pt x="876" y="89"/>
                        <a:pt x="926" y="118"/>
                      </a:cubicBezTo>
                      <a:cubicBezTo>
                        <a:pt x="1052" y="202"/>
                        <a:pt x="1041" y="275"/>
                        <a:pt x="778" y="422"/>
                      </a:cubicBezTo>
                      <a:cubicBezTo>
                        <a:pt x="636" y="508"/>
                        <a:pt x="531" y="544"/>
                        <a:pt x="443" y="544"/>
                      </a:cubicBezTo>
                      <a:cubicBezTo>
                        <a:pt x="380" y="544"/>
                        <a:pt x="326" y="526"/>
                        <a:pt x="274" y="496"/>
                      </a:cubicBezTo>
                      <a:cubicBezTo>
                        <a:pt x="158" y="422"/>
                        <a:pt x="158" y="349"/>
                        <a:pt x="400" y="202"/>
                      </a:cubicBezTo>
                      <a:cubicBezTo>
                        <a:pt x="560" y="112"/>
                        <a:pt x="674" y="73"/>
                        <a:pt x="766" y="73"/>
                      </a:cubicBezTo>
                      <a:close/>
                      <a:moveTo>
                        <a:pt x="739" y="1"/>
                      </a:moveTo>
                      <a:cubicBezTo>
                        <a:pt x="619" y="1"/>
                        <a:pt x="480" y="44"/>
                        <a:pt x="305" y="149"/>
                      </a:cubicBezTo>
                      <a:cubicBezTo>
                        <a:pt x="1" y="328"/>
                        <a:pt x="22" y="433"/>
                        <a:pt x="200" y="538"/>
                      </a:cubicBezTo>
                      <a:cubicBezTo>
                        <a:pt x="281" y="586"/>
                        <a:pt x="366" y="614"/>
                        <a:pt x="463" y="614"/>
                      </a:cubicBezTo>
                      <a:cubicBezTo>
                        <a:pt x="579" y="614"/>
                        <a:pt x="712" y="573"/>
                        <a:pt x="873" y="475"/>
                      </a:cubicBezTo>
                      <a:cubicBezTo>
                        <a:pt x="1199" y="296"/>
                        <a:pt x="1188" y="181"/>
                        <a:pt x="999" y="76"/>
                      </a:cubicBezTo>
                      <a:cubicBezTo>
                        <a:pt x="919" y="29"/>
                        <a:pt x="835"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88"/>
                <p:cNvSpPr/>
                <p:nvPr/>
              </p:nvSpPr>
              <p:spPr>
                <a:xfrm>
                  <a:off x="5578000" y="1899138"/>
                  <a:ext cx="5800" cy="3450"/>
                </a:xfrm>
                <a:custGeom>
                  <a:avLst/>
                  <a:gdLst/>
                  <a:ahLst/>
                  <a:cxnLst/>
                  <a:rect l="l" t="t" r="r" b="b"/>
                  <a:pathLst>
                    <a:path w="232" h="138" extrusionOk="0">
                      <a:moveTo>
                        <a:pt x="138" y="1"/>
                      </a:moveTo>
                      <a:lnTo>
                        <a:pt x="1" y="85"/>
                      </a:lnTo>
                      <a:lnTo>
                        <a:pt x="106" y="137"/>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88"/>
                <p:cNvSpPr/>
                <p:nvPr/>
              </p:nvSpPr>
              <p:spPr>
                <a:xfrm>
                  <a:off x="5564350" y="1882863"/>
                  <a:ext cx="23950" cy="14975"/>
                </a:xfrm>
                <a:custGeom>
                  <a:avLst/>
                  <a:gdLst/>
                  <a:ahLst/>
                  <a:cxnLst/>
                  <a:rect l="l" t="t" r="r" b="b"/>
                  <a:pathLst>
                    <a:path w="958" h="599" extrusionOk="0">
                      <a:moveTo>
                        <a:pt x="852" y="1"/>
                      </a:moveTo>
                      <a:lnTo>
                        <a:pt x="74" y="200"/>
                      </a:lnTo>
                      <a:lnTo>
                        <a:pt x="1" y="242"/>
                      </a:lnTo>
                      <a:lnTo>
                        <a:pt x="390" y="463"/>
                      </a:lnTo>
                      <a:lnTo>
                        <a:pt x="232" y="547"/>
                      </a:lnTo>
                      <a:lnTo>
                        <a:pt x="327" y="599"/>
                      </a:lnTo>
                      <a:lnTo>
                        <a:pt x="474" y="515"/>
                      </a:lnTo>
                      <a:lnTo>
                        <a:pt x="579" y="568"/>
                      </a:lnTo>
                      <a:lnTo>
                        <a:pt x="652" y="526"/>
                      </a:lnTo>
                      <a:lnTo>
                        <a:pt x="558" y="463"/>
                      </a:lnTo>
                      <a:lnTo>
                        <a:pt x="799" y="326"/>
                      </a:lnTo>
                      <a:lnTo>
                        <a:pt x="705" y="274"/>
                      </a:lnTo>
                      <a:lnTo>
                        <a:pt x="463" y="410"/>
                      </a:lnTo>
                      <a:lnTo>
                        <a:pt x="180" y="253"/>
                      </a:lnTo>
                      <a:lnTo>
                        <a:pt x="957" y="64"/>
                      </a:lnTo>
                      <a:lnTo>
                        <a:pt x="8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88"/>
                <p:cNvSpPr/>
                <p:nvPr/>
              </p:nvSpPr>
              <p:spPr>
                <a:xfrm>
                  <a:off x="5439325" y="1868163"/>
                  <a:ext cx="25750" cy="15500"/>
                </a:xfrm>
                <a:custGeom>
                  <a:avLst/>
                  <a:gdLst/>
                  <a:ahLst/>
                  <a:cxnLst/>
                  <a:rect l="l" t="t" r="r" b="b"/>
                  <a:pathLst>
                    <a:path w="1030" h="620" extrusionOk="0">
                      <a:moveTo>
                        <a:pt x="568" y="0"/>
                      </a:moveTo>
                      <a:lnTo>
                        <a:pt x="263" y="178"/>
                      </a:lnTo>
                      <a:cubicBezTo>
                        <a:pt x="42" y="304"/>
                        <a:pt x="0" y="367"/>
                        <a:pt x="168" y="473"/>
                      </a:cubicBezTo>
                      <a:cubicBezTo>
                        <a:pt x="252" y="515"/>
                        <a:pt x="389" y="536"/>
                        <a:pt x="400" y="536"/>
                      </a:cubicBezTo>
                      <a:lnTo>
                        <a:pt x="358" y="568"/>
                      </a:lnTo>
                      <a:lnTo>
                        <a:pt x="442" y="620"/>
                      </a:lnTo>
                      <a:lnTo>
                        <a:pt x="1030" y="273"/>
                      </a:lnTo>
                      <a:lnTo>
                        <a:pt x="946" y="220"/>
                      </a:lnTo>
                      <a:lnTo>
                        <a:pt x="463" y="494"/>
                      </a:lnTo>
                      <a:cubicBezTo>
                        <a:pt x="463" y="494"/>
                        <a:pt x="347" y="483"/>
                        <a:pt x="252" y="430"/>
                      </a:cubicBezTo>
                      <a:cubicBezTo>
                        <a:pt x="147" y="367"/>
                        <a:pt x="179" y="325"/>
                        <a:pt x="347" y="231"/>
                      </a:cubicBezTo>
                      <a:lnTo>
                        <a:pt x="652" y="52"/>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88"/>
                <p:cNvSpPr/>
                <p:nvPr/>
              </p:nvSpPr>
              <p:spPr>
                <a:xfrm>
                  <a:off x="5468750" y="1886688"/>
                  <a:ext cx="32575" cy="14050"/>
                </a:xfrm>
                <a:custGeom>
                  <a:avLst/>
                  <a:gdLst/>
                  <a:ahLst/>
                  <a:cxnLst/>
                  <a:rect l="l" t="t" r="r" b="b"/>
                  <a:pathLst>
                    <a:path w="1303" h="562" extrusionOk="0">
                      <a:moveTo>
                        <a:pt x="594" y="76"/>
                      </a:moveTo>
                      <a:cubicBezTo>
                        <a:pt x="645" y="76"/>
                        <a:pt x="695" y="91"/>
                        <a:pt x="746" y="121"/>
                      </a:cubicBezTo>
                      <a:cubicBezTo>
                        <a:pt x="799" y="152"/>
                        <a:pt x="862" y="194"/>
                        <a:pt x="873" y="205"/>
                      </a:cubicBezTo>
                      <a:lnTo>
                        <a:pt x="473" y="446"/>
                      </a:lnTo>
                      <a:cubicBezTo>
                        <a:pt x="462" y="436"/>
                        <a:pt x="347" y="415"/>
                        <a:pt x="263" y="373"/>
                      </a:cubicBezTo>
                      <a:cubicBezTo>
                        <a:pt x="189" y="331"/>
                        <a:pt x="158" y="278"/>
                        <a:pt x="347" y="163"/>
                      </a:cubicBezTo>
                      <a:cubicBezTo>
                        <a:pt x="440" y="106"/>
                        <a:pt x="519" y="76"/>
                        <a:pt x="594" y="76"/>
                      </a:cubicBezTo>
                      <a:close/>
                      <a:moveTo>
                        <a:pt x="581" y="0"/>
                      </a:moveTo>
                      <a:cubicBezTo>
                        <a:pt x="477" y="0"/>
                        <a:pt x="372" y="38"/>
                        <a:pt x="252" y="110"/>
                      </a:cubicBezTo>
                      <a:cubicBezTo>
                        <a:pt x="0" y="257"/>
                        <a:pt x="53" y="341"/>
                        <a:pt x="168" y="404"/>
                      </a:cubicBezTo>
                      <a:cubicBezTo>
                        <a:pt x="252" y="457"/>
                        <a:pt x="389" y="478"/>
                        <a:pt x="399" y="488"/>
                      </a:cubicBezTo>
                      <a:lnTo>
                        <a:pt x="357" y="509"/>
                      </a:lnTo>
                      <a:lnTo>
                        <a:pt x="452" y="562"/>
                      </a:lnTo>
                      <a:lnTo>
                        <a:pt x="1303" y="68"/>
                      </a:lnTo>
                      <a:lnTo>
                        <a:pt x="1209" y="16"/>
                      </a:lnTo>
                      <a:lnTo>
                        <a:pt x="946" y="163"/>
                      </a:lnTo>
                      <a:cubicBezTo>
                        <a:pt x="936" y="152"/>
                        <a:pt x="873" y="100"/>
                        <a:pt x="820" y="68"/>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88"/>
                <p:cNvSpPr/>
                <p:nvPr/>
              </p:nvSpPr>
              <p:spPr>
                <a:xfrm>
                  <a:off x="5454300" y="1878213"/>
                  <a:ext cx="24975" cy="12575"/>
                </a:xfrm>
                <a:custGeom>
                  <a:avLst/>
                  <a:gdLst/>
                  <a:ahLst/>
                  <a:cxnLst/>
                  <a:rect l="l" t="t" r="r" b="b"/>
                  <a:pathLst>
                    <a:path w="999" h="503" extrusionOk="0">
                      <a:moveTo>
                        <a:pt x="566" y="0"/>
                      </a:moveTo>
                      <a:cubicBezTo>
                        <a:pt x="515" y="0"/>
                        <a:pt x="462" y="12"/>
                        <a:pt x="410" y="39"/>
                      </a:cubicBezTo>
                      <a:cubicBezTo>
                        <a:pt x="295" y="113"/>
                        <a:pt x="337" y="166"/>
                        <a:pt x="452" y="250"/>
                      </a:cubicBezTo>
                      <a:cubicBezTo>
                        <a:pt x="557" y="344"/>
                        <a:pt x="578" y="365"/>
                        <a:pt x="515" y="407"/>
                      </a:cubicBezTo>
                      <a:cubicBezTo>
                        <a:pt x="484" y="422"/>
                        <a:pt x="455" y="429"/>
                        <a:pt x="425" y="429"/>
                      </a:cubicBezTo>
                      <a:cubicBezTo>
                        <a:pt x="374" y="429"/>
                        <a:pt x="323" y="409"/>
                        <a:pt x="263" y="376"/>
                      </a:cubicBezTo>
                      <a:cubicBezTo>
                        <a:pt x="200" y="344"/>
                        <a:pt x="95" y="260"/>
                        <a:pt x="85" y="250"/>
                      </a:cubicBezTo>
                      <a:lnTo>
                        <a:pt x="1" y="292"/>
                      </a:lnTo>
                      <a:cubicBezTo>
                        <a:pt x="11" y="302"/>
                        <a:pt x="116" y="386"/>
                        <a:pt x="190" y="428"/>
                      </a:cubicBezTo>
                      <a:cubicBezTo>
                        <a:pt x="266" y="475"/>
                        <a:pt x="346" y="502"/>
                        <a:pt x="426" y="502"/>
                      </a:cubicBezTo>
                      <a:cubicBezTo>
                        <a:pt x="488" y="502"/>
                        <a:pt x="550" y="486"/>
                        <a:pt x="610" y="449"/>
                      </a:cubicBezTo>
                      <a:cubicBezTo>
                        <a:pt x="715" y="386"/>
                        <a:pt x="694" y="334"/>
                        <a:pt x="568" y="239"/>
                      </a:cubicBezTo>
                      <a:cubicBezTo>
                        <a:pt x="463" y="155"/>
                        <a:pt x="452" y="123"/>
                        <a:pt x="505" y="92"/>
                      </a:cubicBezTo>
                      <a:cubicBezTo>
                        <a:pt x="533" y="75"/>
                        <a:pt x="561" y="69"/>
                        <a:pt x="589" y="69"/>
                      </a:cubicBezTo>
                      <a:cubicBezTo>
                        <a:pt x="634" y="69"/>
                        <a:pt x="680" y="87"/>
                        <a:pt x="725" y="113"/>
                      </a:cubicBezTo>
                      <a:cubicBezTo>
                        <a:pt x="799" y="155"/>
                        <a:pt x="914" y="239"/>
                        <a:pt x="914" y="250"/>
                      </a:cubicBezTo>
                      <a:lnTo>
                        <a:pt x="998" y="208"/>
                      </a:lnTo>
                      <a:cubicBezTo>
                        <a:pt x="988" y="197"/>
                        <a:pt x="893" y="123"/>
                        <a:pt x="799" y="71"/>
                      </a:cubicBezTo>
                      <a:cubicBezTo>
                        <a:pt x="734" y="31"/>
                        <a:pt x="652" y="0"/>
                        <a:pt x="5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88"/>
                <p:cNvSpPr/>
                <p:nvPr/>
              </p:nvSpPr>
              <p:spPr>
                <a:xfrm>
                  <a:off x="5516025" y="1908613"/>
                  <a:ext cx="28925" cy="14200"/>
                </a:xfrm>
                <a:custGeom>
                  <a:avLst/>
                  <a:gdLst/>
                  <a:ahLst/>
                  <a:cxnLst/>
                  <a:rect l="l" t="t" r="r" b="b"/>
                  <a:pathLst>
                    <a:path w="1157" h="568" extrusionOk="0">
                      <a:moveTo>
                        <a:pt x="673" y="0"/>
                      </a:moveTo>
                      <a:lnTo>
                        <a:pt x="589" y="42"/>
                      </a:lnTo>
                      <a:lnTo>
                        <a:pt x="978" y="273"/>
                      </a:lnTo>
                      <a:lnTo>
                        <a:pt x="957" y="294"/>
                      </a:lnTo>
                      <a:lnTo>
                        <a:pt x="0" y="494"/>
                      </a:lnTo>
                      <a:lnTo>
                        <a:pt x="63" y="568"/>
                      </a:lnTo>
                      <a:lnTo>
                        <a:pt x="1041" y="346"/>
                      </a:lnTo>
                      <a:lnTo>
                        <a:pt x="1156" y="273"/>
                      </a:lnTo>
                      <a:lnTo>
                        <a:pt x="6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88"/>
                <p:cNvSpPr/>
                <p:nvPr/>
              </p:nvSpPr>
              <p:spPr>
                <a:xfrm>
                  <a:off x="5537300" y="1923363"/>
                  <a:ext cx="29700" cy="15450"/>
                </a:xfrm>
                <a:custGeom>
                  <a:avLst/>
                  <a:gdLst/>
                  <a:ahLst/>
                  <a:cxnLst/>
                  <a:rect l="l" t="t" r="r" b="b"/>
                  <a:pathLst>
                    <a:path w="1188" h="618" extrusionOk="0">
                      <a:moveTo>
                        <a:pt x="751" y="72"/>
                      </a:moveTo>
                      <a:cubicBezTo>
                        <a:pt x="811" y="72"/>
                        <a:pt x="863" y="90"/>
                        <a:pt x="914" y="125"/>
                      </a:cubicBezTo>
                      <a:cubicBezTo>
                        <a:pt x="1051" y="198"/>
                        <a:pt x="1040" y="272"/>
                        <a:pt x="778" y="419"/>
                      </a:cubicBezTo>
                      <a:cubicBezTo>
                        <a:pt x="637" y="505"/>
                        <a:pt x="531" y="541"/>
                        <a:pt x="443" y="541"/>
                      </a:cubicBezTo>
                      <a:cubicBezTo>
                        <a:pt x="380" y="541"/>
                        <a:pt x="326" y="523"/>
                        <a:pt x="274" y="492"/>
                      </a:cubicBezTo>
                      <a:cubicBezTo>
                        <a:pt x="158" y="419"/>
                        <a:pt x="148" y="345"/>
                        <a:pt x="400" y="198"/>
                      </a:cubicBezTo>
                      <a:cubicBezTo>
                        <a:pt x="555" y="111"/>
                        <a:pt x="663" y="72"/>
                        <a:pt x="751" y="72"/>
                      </a:cubicBezTo>
                      <a:close/>
                      <a:moveTo>
                        <a:pt x="746" y="0"/>
                      </a:moveTo>
                      <a:cubicBezTo>
                        <a:pt x="623" y="0"/>
                        <a:pt x="479" y="44"/>
                        <a:pt x="295" y="146"/>
                      </a:cubicBezTo>
                      <a:cubicBezTo>
                        <a:pt x="1" y="324"/>
                        <a:pt x="11" y="440"/>
                        <a:pt x="190" y="545"/>
                      </a:cubicBezTo>
                      <a:cubicBezTo>
                        <a:pt x="273" y="591"/>
                        <a:pt x="357" y="617"/>
                        <a:pt x="450" y="617"/>
                      </a:cubicBezTo>
                      <a:cubicBezTo>
                        <a:pt x="568" y="617"/>
                        <a:pt x="702" y="576"/>
                        <a:pt x="872" y="482"/>
                      </a:cubicBezTo>
                      <a:cubicBezTo>
                        <a:pt x="1188" y="293"/>
                        <a:pt x="1188" y="177"/>
                        <a:pt x="998" y="72"/>
                      </a:cubicBezTo>
                      <a:cubicBezTo>
                        <a:pt x="921" y="26"/>
                        <a:pt x="840" y="0"/>
                        <a:pt x="7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4" name="Google Shape;3454;p88"/>
                <p:cNvSpPr/>
                <p:nvPr/>
              </p:nvSpPr>
              <p:spPr>
                <a:xfrm>
                  <a:off x="5529675" y="1927238"/>
                  <a:ext cx="5800" cy="3450"/>
                </a:xfrm>
                <a:custGeom>
                  <a:avLst/>
                  <a:gdLst/>
                  <a:ahLst/>
                  <a:cxnLst/>
                  <a:rect l="l" t="t" r="r" b="b"/>
                  <a:pathLst>
                    <a:path w="232" h="138" extrusionOk="0">
                      <a:moveTo>
                        <a:pt x="138" y="1"/>
                      </a:moveTo>
                      <a:lnTo>
                        <a:pt x="1" y="85"/>
                      </a:lnTo>
                      <a:lnTo>
                        <a:pt x="96" y="138"/>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5" name="Google Shape;3455;p88"/>
                <p:cNvSpPr/>
                <p:nvPr/>
              </p:nvSpPr>
              <p:spPr>
                <a:xfrm>
                  <a:off x="5390725" y="1896238"/>
                  <a:ext cx="26025" cy="15550"/>
                </a:xfrm>
                <a:custGeom>
                  <a:avLst/>
                  <a:gdLst/>
                  <a:ahLst/>
                  <a:cxnLst/>
                  <a:rect l="l" t="t" r="r" b="b"/>
                  <a:pathLst>
                    <a:path w="1041" h="622" extrusionOk="0">
                      <a:moveTo>
                        <a:pt x="578" y="1"/>
                      </a:moveTo>
                      <a:lnTo>
                        <a:pt x="263" y="180"/>
                      </a:lnTo>
                      <a:cubicBezTo>
                        <a:pt x="43" y="316"/>
                        <a:pt x="1" y="379"/>
                        <a:pt x="169" y="474"/>
                      </a:cubicBezTo>
                      <a:cubicBezTo>
                        <a:pt x="253" y="526"/>
                        <a:pt x="389" y="537"/>
                        <a:pt x="400" y="537"/>
                      </a:cubicBezTo>
                      <a:lnTo>
                        <a:pt x="358" y="568"/>
                      </a:lnTo>
                      <a:lnTo>
                        <a:pt x="452" y="621"/>
                      </a:lnTo>
                      <a:lnTo>
                        <a:pt x="1041" y="274"/>
                      </a:lnTo>
                      <a:lnTo>
                        <a:pt x="957" y="222"/>
                      </a:lnTo>
                      <a:lnTo>
                        <a:pt x="473" y="505"/>
                      </a:lnTo>
                      <a:cubicBezTo>
                        <a:pt x="463" y="495"/>
                        <a:pt x="347" y="484"/>
                        <a:pt x="263" y="432"/>
                      </a:cubicBezTo>
                      <a:cubicBezTo>
                        <a:pt x="148" y="369"/>
                        <a:pt x="190" y="327"/>
                        <a:pt x="358" y="232"/>
                      </a:cubicBezTo>
                      <a:lnTo>
                        <a:pt x="662" y="54"/>
                      </a:lnTo>
                      <a:lnTo>
                        <a:pt x="5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88"/>
                <p:cNvSpPr/>
                <p:nvPr/>
              </p:nvSpPr>
              <p:spPr>
                <a:xfrm>
                  <a:off x="5405975" y="1906388"/>
                  <a:ext cx="24725" cy="12500"/>
                </a:xfrm>
                <a:custGeom>
                  <a:avLst/>
                  <a:gdLst/>
                  <a:ahLst/>
                  <a:cxnLst/>
                  <a:rect l="l" t="t" r="r" b="b"/>
                  <a:pathLst>
                    <a:path w="989" h="500" extrusionOk="0">
                      <a:moveTo>
                        <a:pt x="568" y="0"/>
                      </a:moveTo>
                      <a:cubicBezTo>
                        <a:pt x="514" y="0"/>
                        <a:pt x="460" y="14"/>
                        <a:pt x="410" y="47"/>
                      </a:cubicBezTo>
                      <a:cubicBezTo>
                        <a:pt x="295" y="110"/>
                        <a:pt x="326" y="162"/>
                        <a:pt x="442" y="257"/>
                      </a:cubicBezTo>
                      <a:cubicBezTo>
                        <a:pt x="557" y="341"/>
                        <a:pt x="568" y="362"/>
                        <a:pt x="505" y="404"/>
                      </a:cubicBezTo>
                      <a:cubicBezTo>
                        <a:pt x="475" y="421"/>
                        <a:pt x="446" y="429"/>
                        <a:pt x="415" y="429"/>
                      </a:cubicBezTo>
                      <a:cubicBezTo>
                        <a:pt x="367" y="429"/>
                        <a:pt x="316" y="410"/>
                        <a:pt x="253" y="372"/>
                      </a:cubicBezTo>
                      <a:cubicBezTo>
                        <a:pt x="200" y="341"/>
                        <a:pt x="84" y="257"/>
                        <a:pt x="84" y="246"/>
                      </a:cubicBezTo>
                      <a:lnTo>
                        <a:pt x="0" y="288"/>
                      </a:lnTo>
                      <a:cubicBezTo>
                        <a:pt x="0" y="299"/>
                        <a:pt x="105" y="383"/>
                        <a:pt x="179" y="425"/>
                      </a:cubicBezTo>
                      <a:cubicBezTo>
                        <a:pt x="261" y="473"/>
                        <a:pt x="341" y="500"/>
                        <a:pt x="418" y="500"/>
                      </a:cubicBezTo>
                      <a:cubicBezTo>
                        <a:pt x="479" y="500"/>
                        <a:pt x="539" y="483"/>
                        <a:pt x="599" y="446"/>
                      </a:cubicBezTo>
                      <a:cubicBezTo>
                        <a:pt x="715" y="383"/>
                        <a:pt x="694" y="330"/>
                        <a:pt x="568" y="236"/>
                      </a:cubicBezTo>
                      <a:cubicBezTo>
                        <a:pt x="463" y="152"/>
                        <a:pt x="442" y="120"/>
                        <a:pt x="505" y="89"/>
                      </a:cubicBezTo>
                      <a:cubicBezTo>
                        <a:pt x="529" y="73"/>
                        <a:pt x="556" y="66"/>
                        <a:pt x="584" y="66"/>
                      </a:cubicBezTo>
                      <a:cubicBezTo>
                        <a:pt x="630" y="66"/>
                        <a:pt x="680" y="84"/>
                        <a:pt x="725" y="110"/>
                      </a:cubicBezTo>
                      <a:cubicBezTo>
                        <a:pt x="799" y="152"/>
                        <a:pt x="904" y="236"/>
                        <a:pt x="914" y="246"/>
                      </a:cubicBezTo>
                      <a:lnTo>
                        <a:pt x="988" y="204"/>
                      </a:lnTo>
                      <a:cubicBezTo>
                        <a:pt x="988" y="194"/>
                        <a:pt x="883" y="120"/>
                        <a:pt x="799" y="68"/>
                      </a:cubicBezTo>
                      <a:cubicBezTo>
                        <a:pt x="729" y="30"/>
                        <a:pt x="649" y="0"/>
                        <a:pt x="5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88"/>
                <p:cNvSpPr/>
                <p:nvPr/>
              </p:nvSpPr>
              <p:spPr>
                <a:xfrm>
                  <a:off x="5420400" y="1914913"/>
                  <a:ext cx="32350" cy="13925"/>
                </a:xfrm>
                <a:custGeom>
                  <a:avLst/>
                  <a:gdLst/>
                  <a:ahLst/>
                  <a:cxnLst/>
                  <a:rect l="l" t="t" r="r" b="b"/>
                  <a:pathLst>
                    <a:path w="1294" h="557" extrusionOk="0">
                      <a:moveTo>
                        <a:pt x="602" y="74"/>
                      </a:moveTo>
                      <a:cubicBezTo>
                        <a:pt x="651" y="74"/>
                        <a:pt x="698" y="87"/>
                        <a:pt x="747" y="115"/>
                      </a:cubicBezTo>
                      <a:cubicBezTo>
                        <a:pt x="789" y="147"/>
                        <a:pt x="852" y="189"/>
                        <a:pt x="873" y="210"/>
                      </a:cubicBezTo>
                      <a:lnTo>
                        <a:pt x="474" y="442"/>
                      </a:lnTo>
                      <a:cubicBezTo>
                        <a:pt x="463" y="442"/>
                        <a:pt x="337" y="421"/>
                        <a:pt x="253" y="368"/>
                      </a:cubicBezTo>
                      <a:cubicBezTo>
                        <a:pt x="180" y="326"/>
                        <a:pt x="159" y="274"/>
                        <a:pt x="348" y="158"/>
                      </a:cubicBezTo>
                      <a:cubicBezTo>
                        <a:pt x="444" y="106"/>
                        <a:pt x="525" y="74"/>
                        <a:pt x="602" y="74"/>
                      </a:cubicBezTo>
                      <a:close/>
                      <a:moveTo>
                        <a:pt x="576" y="0"/>
                      </a:moveTo>
                      <a:cubicBezTo>
                        <a:pt x="475" y="0"/>
                        <a:pt x="371" y="35"/>
                        <a:pt x="253" y="105"/>
                      </a:cubicBezTo>
                      <a:cubicBezTo>
                        <a:pt x="1" y="253"/>
                        <a:pt x="43" y="337"/>
                        <a:pt x="169" y="410"/>
                      </a:cubicBezTo>
                      <a:cubicBezTo>
                        <a:pt x="253" y="463"/>
                        <a:pt x="390" y="484"/>
                        <a:pt x="400" y="484"/>
                      </a:cubicBezTo>
                      <a:lnTo>
                        <a:pt x="358" y="505"/>
                      </a:lnTo>
                      <a:lnTo>
                        <a:pt x="442" y="557"/>
                      </a:lnTo>
                      <a:lnTo>
                        <a:pt x="1294" y="63"/>
                      </a:lnTo>
                      <a:lnTo>
                        <a:pt x="1210" y="10"/>
                      </a:lnTo>
                      <a:lnTo>
                        <a:pt x="946" y="158"/>
                      </a:lnTo>
                      <a:cubicBezTo>
                        <a:pt x="936" y="147"/>
                        <a:pt x="862" y="94"/>
                        <a:pt x="810" y="63"/>
                      </a:cubicBezTo>
                      <a:cubicBezTo>
                        <a:pt x="732" y="22"/>
                        <a:pt x="655" y="0"/>
                        <a:pt x="5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88"/>
                <p:cNvSpPr/>
                <p:nvPr/>
              </p:nvSpPr>
              <p:spPr>
                <a:xfrm>
                  <a:off x="5488700" y="1951463"/>
                  <a:ext cx="29975" cy="15450"/>
                </a:xfrm>
                <a:custGeom>
                  <a:avLst/>
                  <a:gdLst/>
                  <a:ahLst/>
                  <a:cxnLst/>
                  <a:rect l="l" t="t" r="r" b="b"/>
                  <a:pathLst>
                    <a:path w="1199" h="618" extrusionOk="0">
                      <a:moveTo>
                        <a:pt x="759" y="77"/>
                      </a:moveTo>
                      <a:cubicBezTo>
                        <a:pt x="821" y="77"/>
                        <a:pt x="874" y="95"/>
                        <a:pt x="925" y="124"/>
                      </a:cubicBezTo>
                      <a:cubicBezTo>
                        <a:pt x="1051" y="198"/>
                        <a:pt x="1041" y="272"/>
                        <a:pt x="778" y="430"/>
                      </a:cubicBezTo>
                      <a:cubicBezTo>
                        <a:pt x="639" y="508"/>
                        <a:pt x="538" y="541"/>
                        <a:pt x="453" y="541"/>
                      </a:cubicBezTo>
                      <a:cubicBezTo>
                        <a:pt x="391" y="541"/>
                        <a:pt x="338" y="524"/>
                        <a:pt x="285" y="493"/>
                      </a:cubicBezTo>
                      <a:cubicBezTo>
                        <a:pt x="159" y="419"/>
                        <a:pt x="159" y="346"/>
                        <a:pt x="400" y="208"/>
                      </a:cubicBezTo>
                      <a:cubicBezTo>
                        <a:pt x="556" y="115"/>
                        <a:pt x="668" y="77"/>
                        <a:pt x="759" y="77"/>
                      </a:cubicBezTo>
                      <a:close/>
                      <a:moveTo>
                        <a:pt x="752" y="1"/>
                      </a:moveTo>
                      <a:cubicBezTo>
                        <a:pt x="630" y="1"/>
                        <a:pt x="490" y="45"/>
                        <a:pt x="306" y="145"/>
                      </a:cubicBezTo>
                      <a:cubicBezTo>
                        <a:pt x="1" y="324"/>
                        <a:pt x="22" y="440"/>
                        <a:pt x="201" y="545"/>
                      </a:cubicBezTo>
                      <a:cubicBezTo>
                        <a:pt x="279" y="591"/>
                        <a:pt x="362" y="617"/>
                        <a:pt x="456" y="617"/>
                      </a:cubicBezTo>
                      <a:cubicBezTo>
                        <a:pt x="574" y="617"/>
                        <a:pt x="709" y="576"/>
                        <a:pt x="873" y="482"/>
                      </a:cubicBezTo>
                      <a:cubicBezTo>
                        <a:pt x="1198" y="293"/>
                        <a:pt x="1188" y="177"/>
                        <a:pt x="1009" y="72"/>
                      </a:cubicBezTo>
                      <a:cubicBezTo>
                        <a:pt x="927" y="27"/>
                        <a:pt x="845" y="1"/>
                        <a:pt x="7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88"/>
                <p:cNvSpPr/>
                <p:nvPr/>
              </p:nvSpPr>
              <p:spPr>
                <a:xfrm>
                  <a:off x="5465050" y="1936963"/>
                  <a:ext cx="31300" cy="16475"/>
                </a:xfrm>
                <a:custGeom>
                  <a:avLst/>
                  <a:gdLst/>
                  <a:ahLst/>
                  <a:cxnLst/>
                  <a:rect l="l" t="t" r="r" b="b"/>
                  <a:pathLst>
                    <a:path w="1252" h="659" extrusionOk="0">
                      <a:moveTo>
                        <a:pt x="789" y="1"/>
                      </a:moveTo>
                      <a:lnTo>
                        <a:pt x="369" y="221"/>
                      </a:lnTo>
                      <a:lnTo>
                        <a:pt x="411" y="263"/>
                      </a:lnTo>
                      <a:cubicBezTo>
                        <a:pt x="421" y="263"/>
                        <a:pt x="547" y="284"/>
                        <a:pt x="652" y="347"/>
                      </a:cubicBezTo>
                      <a:cubicBezTo>
                        <a:pt x="747" y="400"/>
                        <a:pt x="778" y="463"/>
                        <a:pt x="663" y="536"/>
                      </a:cubicBezTo>
                      <a:cubicBezTo>
                        <a:pt x="600" y="568"/>
                        <a:pt x="537" y="584"/>
                        <a:pt x="475" y="584"/>
                      </a:cubicBezTo>
                      <a:cubicBezTo>
                        <a:pt x="414" y="584"/>
                        <a:pt x="353" y="568"/>
                        <a:pt x="295" y="536"/>
                      </a:cubicBezTo>
                      <a:cubicBezTo>
                        <a:pt x="190" y="473"/>
                        <a:pt x="85" y="389"/>
                        <a:pt x="85" y="379"/>
                      </a:cubicBezTo>
                      <a:lnTo>
                        <a:pt x="1" y="421"/>
                      </a:lnTo>
                      <a:cubicBezTo>
                        <a:pt x="1" y="421"/>
                        <a:pt x="106" y="515"/>
                        <a:pt x="222" y="589"/>
                      </a:cubicBezTo>
                      <a:cubicBezTo>
                        <a:pt x="304" y="635"/>
                        <a:pt x="390" y="659"/>
                        <a:pt x="479" y="659"/>
                      </a:cubicBezTo>
                      <a:cubicBezTo>
                        <a:pt x="571" y="659"/>
                        <a:pt x="666" y="632"/>
                        <a:pt x="757" y="578"/>
                      </a:cubicBezTo>
                      <a:cubicBezTo>
                        <a:pt x="926" y="484"/>
                        <a:pt x="894" y="389"/>
                        <a:pt x="747" y="305"/>
                      </a:cubicBezTo>
                      <a:cubicBezTo>
                        <a:pt x="652" y="253"/>
                        <a:pt x="516" y="232"/>
                        <a:pt x="505" y="232"/>
                      </a:cubicBezTo>
                      <a:lnTo>
                        <a:pt x="778" y="95"/>
                      </a:lnTo>
                      <a:lnTo>
                        <a:pt x="1168" y="316"/>
                      </a:lnTo>
                      <a:lnTo>
                        <a:pt x="1252" y="263"/>
                      </a:lnTo>
                      <a:lnTo>
                        <a:pt x="7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88"/>
                <p:cNvSpPr/>
                <p:nvPr/>
              </p:nvSpPr>
              <p:spPr>
                <a:xfrm>
                  <a:off x="5481350" y="1955613"/>
                  <a:ext cx="5800" cy="3175"/>
                </a:xfrm>
                <a:custGeom>
                  <a:avLst/>
                  <a:gdLst/>
                  <a:ahLst/>
                  <a:cxnLst/>
                  <a:rect l="l" t="t" r="r" b="b"/>
                  <a:pathLst>
                    <a:path w="232" h="127" extrusionOk="0">
                      <a:moveTo>
                        <a:pt x="126" y="0"/>
                      </a:moveTo>
                      <a:lnTo>
                        <a:pt x="0" y="74"/>
                      </a:lnTo>
                      <a:lnTo>
                        <a:pt x="95" y="127"/>
                      </a:lnTo>
                      <a:lnTo>
                        <a:pt x="232" y="53"/>
                      </a:lnTo>
                      <a:lnTo>
                        <a:pt x="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88"/>
                <p:cNvSpPr/>
                <p:nvPr/>
              </p:nvSpPr>
              <p:spPr>
                <a:xfrm>
                  <a:off x="5406750" y="1957988"/>
                  <a:ext cx="21825" cy="13925"/>
                </a:xfrm>
                <a:custGeom>
                  <a:avLst/>
                  <a:gdLst/>
                  <a:ahLst/>
                  <a:cxnLst/>
                  <a:rect l="l" t="t" r="r" b="b"/>
                  <a:pathLst>
                    <a:path w="873" h="557" extrusionOk="0">
                      <a:moveTo>
                        <a:pt x="369" y="0"/>
                      </a:moveTo>
                      <a:lnTo>
                        <a:pt x="348" y="63"/>
                      </a:lnTo>
                      <a:lnTo>
                        <a:pt x="684" y="106"/>
                      </a:lnTo>
                      <a:lnTo>
                        <a:pt x="0" y="505"/>
                      </a:lnTo>
                      <a:lnTo>
                        <a:pt x="85" y="557"/>
                      </a:lnTo>
                      <a:lnTo>
                        <a:pt x="873" y="106"/>
                      </a:lnTo>
                      <a:lnTo>
                        <a:pt x="789" y="53"/>
                      </a:lnTo>
                      <a:lnTo>
                        <a:pt x="3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88"/>
                <p:cNvSpPr/>
                <p:nvPr/>
              </p:nvSpPr>
              <p:spPr>
                <a:xfrm>
                  <a:off x="5440375" y="1979563"/>
                  <a:ext cx="29975" cy="15525"/>
                </a:xfrm>
                <a:custGeom>
                  <a:avLst/>
                  <a:gdLst/>
                  <a:ahLst/>
                  <a:cxnLst/>
                  <a:rect l="l" t="t" r="r" b="b"/>
                  <a:pathLst>
                    <a:path w="1199" h="621" extrusionOk="0">
                      <a:moveTo>
                        <a:pt x="753" y="77"/>
                      </a:moveTo>
                      <a:cubicBezTo>
                        <a:pt x="816" y="77"/>
                        <a:pt x="870" y="95"/>
                        <a:pt x="925" y="125"/>
                      </a:cubicBezTo>
                      <a:cubicBezTo>
                        <a:pt x="1051" y="198"/>
                        <a:pt x="1041" y="272"/>
                        <a:pt x="778" y="429"/>
                      </a:cubicBezTo>
                      <a:cubicBezTo>
                        <a:pt x="639" y="508"/>
                        <a:pt x="534" y="542"/>
                        <a:pt x="447" y="542"/>
                      </a:cubicBezTo>
                      <a:cubicBezTo>
                        <a:pt x="382" y="542"/>
                        <a:pt x="327" y="524"/>
                        <a:pt x="274" y="492"/>
                      </a:cubicBezTo>
                      <a:cubicBezTo>
                        <a:pt x="147" y="429"/>
                        <a:pt x="147" y="345"/>
                        <a:pt x="390" y="209"/>
                      </a:cubicBezTo>
                      <a:cubicBezTo>
                        <a:pt x="552" y="115"/>
                        <a:pt x="662" y="77"/>
                        <a:pt x="753" y="77"/>
                      </a:cubicBezTo>
                      <a:close/>
                      <a:moveTo>
                        <a:pt x="746" y="1"/>
                      </a:moveTo>
                      <a:cubicBezTo>
                        <a:pt x="623" y="1"/>
                        <a:pt x="479" y="45"/>
                        <a:pt x="295" y="146"/>
                      </a:cubicBezTo>
                      <a:cubicBezTo>
                        <a:pt x="0" y="324"/>
                        <a:pt x="21" y="440"/>
                        <a:pt x="200" y="545"/>
                      </a:cubicBezTo>
                      <a:cubicBezTo>
                        <a:pt x="281" y="593"/>
                        <a:pt x="366" y="621"/>
                        <a:pt x="462" y="621"/>
                      </a:cubicBezTo>
                      <a:cubicBezTo>
                        <a:pt x="579" y="621"/>
                        <a:pt x="712" y="580"/>
                        <a:pt x="873" y="482"/>
                      </a:cubicBezTo>
                      <a:cubicBezTo>
                        <a:pt x="1198" y="293"/>
                        <a:pt x="1188" y="177"/>
                        <a:pt x="999" y="72"/>
                      </a:cubicBezTo>
                      <a:cubicBezTo>
                        <a:pt x="921" y="27"/>
                        <a:pt x="840"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88"/>
                <p:cNvSpPr/>
                <p:nvPr/>
              </p:nvSpPr>
              <p:spPr>
                <a:xfrm>
                  <a:off x="5432775" y="1983738"/>
                  <a:ext cx="5800" cy="3425"/>
                </a:xfrm>
                <a:custGeom>
                  <a:avLst/>
                  <a:gdLst/>
                  <a:ahLst/>
                  <a:cxnLst/>
                  <a:rect l="l" t="t" r="r" b="b"/>
                  <a:pathLst>
                    <a:path w="232" h="137" extrusionOk="0">
                      <a:moveTo>
                        <a:pt x="136" y="0"/>
                      </a:moveTo>
                      <a:lnTo>
                        <a:pt x="0" y="73"/>
                      </a:lnTo>
                      <a:lnTo>
                        <a:pt x="94" y="136"/>
                      </a:lnTo>
                      <a:lnTo>
                        <a:pt x="231" y="52"/>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88"/>
                <p:cNvSpPr/>
                <p:nvPr/>
              </p:nvSpPr>
              <p:spPr>
                <a:xfrm>
                  <a:off x="5416200" y="1966063"/>
                  <a:ext cx="30775" cy="15325"/>
                </a:xfrm>
                <a:custGeom>
                  <a:avLst/>
                  <a:gdLst/>
                  <a:ahLst/>
                  <a:cxnLst/>
                  <a:rect l="l" t="t" r="r" b="b"/>
                  <a:pathLst>
                    <a:path w="1231" h="613" extrusionOk="0">
                      <a:moveTo>
                        <a:pt x="773" y="71"/>
                      </a:moveTo>
                      <a:cubicBezTo>
                        <a:pt x="833" y="71"/>
                        <a:pt x="894" y="87"/>
                        <a:pt x="946" y="119"/>
                      </a:cubicBezTo>
                      <a:cubicBezTo>
                        <a:pt x="1083" y="203"/>
                        <a:pt x="1020" y="297"/>
                        <a:pt x="852" y="402"/>
                      </a:cubicBezTo>
                      <a:cubicBezTo>
                        <a:pt x="841" y="402"/>
                        <a:pt x="684" y="360"/>
                        <a:pt x="610" y="318"/>
                      </a:cubicBezTo>
                      <a:cubicBezTo>
                        <a:pt x="495" y="245"/>
                        <a:pt x="484" y="192"/>
                        <a:pt x="600" y="119"/>
                      </a:cubicBezTo>
                      <a:cubicBezTo>
                        <a:pt x="653" y="87"/>
                        <a:pt x="713" y="71"/>
                        <a:pt x="773" y="71"/>
                      </a:cubicBezTo>
                      <a:close/>
                      <a:moveTo>
                        <a:pt x="747" y="0"/>
                      </a:moveTo>
                      <a:cubicBezTo>
                        <a:pt x="661" y="0"/>
                        <a:pt x="574" y="21"/>
                        <a:pt x="495" y="66"/>
                      </a:cubicBezTo>
                      <a:cubicBezTo>
                        <a:pt x="337" y="161"/>
                        <a:pt x="358" y="255"/>
                        <a:pt x="516" y="360"/>
                      </a:cubicBezTo>
                      <a:cubicBezTo>
                        <a:pt x="600" y="402"/>
                        <a:pt x="757" y="444"/>
                        <a:pt x="768" y="444"/>
                      </a:cubicBezTo>
                      <a:cubicBezTo>
                        <a:pt x="663" y="503"/>
                        <a:pt x="567" y="532"/>
                        <a:pt x="480" y="532"/>
                      </a:cubicBezTo>
                      <a:cubicBezTo>
                        <a:pt x="410" y="532"/>
                        <a:pt x="345" y="513"/>
                        <a:pt x="285" y="476"/>
                      </a:cubicBezTo>
                      <a:cubicBezTo>
                        <a:pt x="180" y="423"/>
                        <a:pt x="96" y="360"/>
                        <a:pt x="85" y="350"/>
                      </a:cubicBezTo>
                      <a:lnTo>
                        <a:pt x="1" y="392"/>
                      </a:lnTo>
                      <a:cubicBezTo>
                        <a:pt x="12" y="392"/>
                        <a:pt x="96" y="465"/>
                        <a:pt x="201" y="528"/>
                      </a:cubicBezTo>
                      <a:cubicBezTo>
                        <a:pt x="293" y="582"/>
                        <a:pt x="388" y="613"/>
                        <a:pt x="493" y="613"/>
                      </a:cubicBezTo>
                      <a:cubicBezTo>
                        <a:pt x="615" y="613"/>
                        <a:pt x="752" y="571"/>
                        <a:pt x="915" y="476"/>
                      </a:cubicBezTo>
                      <a:cubicBezTo>
                        <a:pt x="1156" y="329"/>
                        <a:pt x="1230" y="192"/>
                        <a:pt x="1030" y="77"/>
                      </a:cubicBezTo>
                      <a:cubicBezTo>
                        <a:pt x="942" y="27"/>
                        <a:pt x="844" y="0"/>
                        <a:pt x="7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88"/>
                <p:cNvSpPr/>
                <p:nvPr/>
              </p:nvSpPr>
              <p:spPr>
                <a:xfrm>
                  <a:off x="5331900" y="1973988"/>
                  <a:ext cx="11050" cy="6350"/>
                </a:xfrm>
                <a:custGeom>
                  <a:avLst/>
                  <a:gdLst/>
                  <a:ahLst/>
                  <a:cxnLst/>
                  <a:rect l="l" t="t" r="r" b="b"/>
                  <a:pathLst>
                    <a:path w="442" h="254" extrusionOk="0">
                      <a:moveTo>
                        <a:pt x="85" y="1"/>
                      </a:moveTo>
                      <a:lnTo>
                        <a:pt x="0" y="54"/>
                      </a:lnTo>
                      <a:lnTo>
                        <a:pt x="368" y="253"/>
                      </a:lnTo>
                      <a:lnTo>
                        <a:pt x="442" y="211"/>
                      </a:lnTo>
                      <a:lnTo>
                        <a:pt x="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88"/>
                <p:cNvSpPr/>
                <p:nvPr/>
              </p:nvSpPr>
              <p:spPr>
                <a:xfrm>
                  <a:off x="5391800" y="2007713"/>
                  <a:ext cx="29950" cy="15500"/>
                </a:xfrm>
                <a:custGeom>
                  <a:avLst/>
                  <a:gdLst/>
                  <a:ahLst/>
                  <a:cxnLst/>
                  <a:rect l="l" t="t" r="r" b="b"/>
                  <a:pathLst>
                    <a:path w="1198" h="620" extrusionOk="0">
                      <a:moveTo>
                        <a:pt x="758" y="76"/>
                      </a:moveTo>
                      <a:cubicBezTo>
                        <a:pt x="821" y="76"/>
                        <a:pt x="873" y="93"/>
                        <a:pt x="925" y="123"/>
                      </a:cubicBezTo>
                      <a:cubicBezTo>
                        <a:pt x="1061" y="197"/>
                        <a:pt x="1051" y="270"/>
                        <a:pt x="788" y="428"/>
                      </a:cubicBezTo>
                      <a:cubicBezTo>
                        <a:pt x="638" y="509"/>
                        <a:pt x="532" y="542"/>
                        <a:pt x="445" y="542"/>
                      </a:cubicBezTo>
                      <a:cubicBezTo>
                        <a:pt x="385" y="542"/>
                        <a:pt x="334" y="527"/>
                        <a:pt x="283" y="501"/>
                      </a:cubicBezTo>
                      <a:cubicBezTo>
                        <a:pt x="157" y="428"/>
                        <a:pt x="157" y="344"/>
                        <a:pt x="399" y="207"/>
                      </a:cubicBezTo>
                      <a:cubicBezTo>
                        <a:pt x="555" y="113"/>
                        <a:pt x="667" y="76"/>
                        <a:pt x="758" y="76"/>
                      </a:cubicBezTo>
                      <a:close/>
                      <a:moveTo>
                        <a:pt x="752" y="0"/>
                      </a:moveTo>
                      <a:cubicBezTo>
                        <a:pt x="628" y="0"/>
                        <a:pt x="485" y="46"/>
                        <a:pt x="304" y="155"/>
                      </a:cubicBezTo>
                      <a:cubicBezTo>
                        <a:pt x="0" y="323"/>
                        <a:pt x="21" y="438"/>
                        <a:pt x="199" y="543"/>
                      </a:cubicBezTo>
                      <a:cubicBezTo>
                        <a:pt x="285" y="591"/>
                        <a:pt x="371" y="619"/>
                        <a:pt x="467" y="619"/>
                      </a:cubicBezTo>
                      <a:cubicBezTo>
                        <a:pt x="584" y="619"/>
                        <a:pt x="716" y="578"/>
                        <a:pt x="883" y="480"/>
                      </a:cubicBezTo>
                      <a:cubicBezTo>
                        <a:pt x="1198" y="291"/>
                        <a:pt x="1187" y="186"/>
                        <a:pt x="1009" y="71"/>
                      </a:cubicBezTo>
                      <a:cubicBezTo>
                        <a:pt x="928" y="26"/>
                        <a:pt x="845" y="0"/>
                        <a:pt x="7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88"/>
                <p:cNvSpPr/>
                <p:nvPr/>
              </p:nvSpPr>
              <p:spPr>
                <a:xfrm>
                  <a:off x="5384425" y="2011813"/>
                  <a:ext cx="5800" cy="3450"/>
                </a:xfrm>
                <a:custGeom>
                  <a:avLst/>
                  <a:gdLst/>
                  <a:ahLst/>
                  <a:cxnLst/>
                  <a:rect l="l" t="t" r="r" b="b"/>
                  <a:pathLst>
                    <a:path w="232" h="138" extrusionOk="0">
                      <a:moveTo>
                        <a:pt x="137" y="1"/>
                      </a:moveTo>
                      <a:lnTo>
                        <a:pt x="1" y="75"/>
                      </a:lnTo>
                      <a:lnTo>
                        <a:pt x="95" y="138"/>
                      </a:lnTo>
                      <a:lnTo>
                        <a:pt x="232" y="54"/>
                      </a:lnTo>
                      <a:lnTo>
                        <a:pt x="1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 name="Google Shape;3468;p88"/>
                <p:cNvSpPr/>
                <p:nvPr/>
              </p:nvSpPr>
              <p:spPr>
                <a:xfrm>
                  <a:off x="5368150" y="1993188"/>
                  <a:ext cx="31275" cy="16600"/>
                </a:xfrm>
                <a:custGeom>
                  <a:avLst/>
                  <a:gdLst/>
                  <a:ahLst/>
                  <a:cxnLst/>
                  <a:rect l="l" t="t" r="r" b="b"/>
                  <a:pathLst>
                    <a:path w="1251" h="664" extrusionOk="0">
                      <a:moveTo>
                        <a:pt x="788" y="0"/>
                      </a:moveTo>
                      <a:lnTo>
                        <a:pt x="368" y="221"/>
                      </a:lnTo>
                      <a:lnTo>
                        <a:pt x="410" y="263"/>
                      </a:lnTo>
                      <a:cubicBezTo>
                        <a:pt x="421" y="274"/>
                        <a:pt x="557" y="295"/>
                        <a:pt x="652" y="347"/>
                      </a:cubicBezTo>
                      <a:cubicBezTo>
                        <a:pt x="746" y="410"/>
                        <a:pt x="778" y="463"/>
                        <a:pt x="662" y="536"/>
                      </a:cubicBezTo>
                      <a:cubicBezTo>
                        <a:pt x="601" y="571"/>
                        <a:pt x="541" y="587"/>
                        <a:pt x="482" y="587"/>
                      </a:cubicBezTo>
                      <a:cubicBezTo>
                        <a:pt x="417" y="587"/>
                        <a:pt x="354" y="569"/>
                        <a:pt x="295" y="536"/>
                      </a:cubicBezTo>
                      <a:cubicBezTo>
                        <a:pt x="200" y="484"/>
                        <a:pt x="84" y="389"/>
                        <a:pt x="84" y="389"/>
                      </a:cubicBezTo>
                      <a:lnTo>
                        <a:pt x="0" y="421"/>
                      </a:lnTo>
                      <a:cubicBezTo>
                        <a:pt x="11" y="431"/>
                        <a:pt x="105" y="526"/>
                        <a:pt x="232" y="589"/>
                      </a:cubicBezTo>
                      <a:cubicBezTo>
                        <a:pt x="312" y="637"/>
                        <a:pt x="401" y="663"/>
                        <a:pt x="495" y="663"/>
                      </a:cubicBezTo>
                      <a:cubicBezTo>
                        <a:pt x="583" y="663"/>
                        <a:pt x="675" y="640"/>
                        <a:pt x="767" y="589"/>
                      </a:cubicBezTo>
                      <a:cubicBezTo>
                        <a:pt x="935" y="484"/>
                        <a:pt x="893" y="400"/>
                        <a:pt x="746" y="305"/>
                      </a:cubicBezTo>
                      <a:cubicBezTo>
                        <a:pt x="652" y="253"/>
                        <a:pt x="515" y="232"/>
                        <a:pt x="505" y="232"/>
                      </a:cubicBezTo>
                      <a:lnTo>
                        <a:pt x="788" y="94"/>
                      </a:lnTo>
                      <a:lnTo>
                        <a:pt x="1166" y="316"/>
                      </a:lnTo>
                      <a:lnTo>
                        <a:pt x="1250" y="263"/>
                      </a:lnTo>
                      <a:lnTo>
                        <a:pt x="7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88"/>
                <p:cNvSpPr/>
                <p:nvPr/>
              </p:nvSpPr>
              <p:spPr>
                <a:xfrm>
                  <a:off x="5351075" y="1983463"/>
                  <a:ext cx="30225" cy="18400"/>
                </a:xfrm>
                <a:custGeom>
                  <a:avLst/>
                  <a:gdLst/>
                  <a:ahLst/>
                  <a:cxnLst/>
                  <a:rect l="l" t="t" r="r" b="b"/>
                  <a:pathLst>
                    <a:path w="1209" h="736" extrusionOk="0">
                      <a:moveTo>
                        <a:pt x="767" y="0"/>
                      </a:moveTo>
                      <a:lnTo>
                        <a:pt x="704" y="53"/>
                      </a:lnTo>
                      <a:cubicBezTo>
                        <a:pt x="704" y="53"/>
                        <a:pt x="841" y="105"/>
                        <a:pt x="925" y="158"/>
                      </a:cubicBezTo>
                      <a:cubicBezTo>
                        <a:pt x="1041" y="221"/>
                        <a:pt x="1062" y="273"/>
                        <a:pt x="957" y="336"/>
                      </a:cubicBezTo>
                      <a:cubicBezTo>
                        <a:pt x="873" y="389"/>
                        <a:pt x="746" y="389"/>
                        <a:pt x="546" y="389"/>
                      </a:cubicBezTo>
                      <a:lnTo>
                        <a:pt x="74" y="399"/>
                      </a:lnTo>
                      <a:lnTo>
                        <a:pt x="0" y="441"/>
                      </a:lnTo>
                      <a:lnTo>
                        <a:pt x="504" y="736"/>
                      </a:lnTo>
                      <a:lnTo>
                        <a:pt x="578" y="684"/>
                      </a:lnTo>
                      <a:lnTo>
                        <a:pt x="189" y="462"/>
                      </a:lnTo>
                      <a:lnTo>
                        <a:pt x="609" y="452"/>
                      </a:lnTo>
                      <a:cubicBezTo>
                        <a:pt x="652" y="454"/>
                        <a:pt x="692" y="456"/>
                        <a:pt x="729" y="456"/>
                      </a:cubicBezTo>
                      <a:cubicBezTo>
                        <a:pt x="871" y="456"/>
                        <a:pt x="969" y="437"/>
                        <a:pt x="1062" y="378"/>
                      </a:cubicBezTo>
                      <a:cubicBezTo>
                        <a:pt x="1209" y="294"/>
                        <a:pt x="1188" y="210"/>
                        <a:pt x="1030" y="116"/>
                      </a:cubicBezTo>
                      <a:cubicBezTo>
                        <a:pt x="915" y="53"/>
                        <a:pt x="778" y="11"/>
                        <a:pt x="7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88"/>
                <p:cNvSpPr/>
                <p:nvPr/>
              </p:nvSpPr>
              <p:spPr>
                <a:xfrm>
                  <a:off x="5304050" y="2013313"/>
                  <a:ext cx="30500" cy="15250"/>
                </a:xfrm>
                <a:custGeom>
                  <a:avLst/>
                  <a:gdLst/>
                  <a:ahLst/>
                  <a:cxnLst/>
                  <a:rect l="l" t="t" r="r" b="b"/>
                  <a:pathLst>
                    <a:path w="1220" h="610" extrusionOk="0">
                      <a:moveTo>
                        <a:pt x="379" y="204"/>
                      </a:moveTo>
                      <a:cubicBezTo>
                        <a:pt x="389" y="204"/>
                        <a:pt x="526" y="235"/>
                        <a:pt x="610" y="288"/>
                      </a:cubicBezTo>
                      <a:cubicBezTo>
                        <a:pt x="725" y="351"/>
                        <a:pt x="736" y="424"/>
                        <a:pt x="631" y="487"/>
                      </a:cubicBezTo>
                      <a:cubicBezTo>
                        <a:pt x="573" y="519"/>
                        <a:pt x="513" y="535"/>
                        <a:pt x="451" y="535"/>
                      </a:cubicBezTo>
                      <a:cubicBezTo>
                        <a:pt x="389" y="535"/>
                        <a:pt x="326" y="519"/>
                        <a:pt x="263" y="487"/>
                      </a:cubicBezTo>
                      <a:cubicBezTo>
                        <a:pt x="137" y="403"/>
                        <a:pt x="211" y="298"/>
                        <a:pt x="379" y="204"/>
                      </a:cubicBezTo>
                      <a:close/>
                      <a:moveTo>
                        <a:pt x="730" y="1"/>
                      </a:moveTo>
                      <a:cubicBezTo>
                        <a:pt x="606" y="1"/>
                        <a:pt x="468" y="40"/>
                        <a:pt x="316" y="130"/>
                      </a:cubicBezTo>
                      <a:cubicBezTo>
                        <a:pt x="64" y="277"/>
                        <a:pt x="1" y="414"/>
                        <a:pt x="190" y="529"/>
                      </a:cubicBezTo>
                      <a:cubicBezTo>
                        <a:pt x="281" y="583"/>
                        <a:pt x="376" y="610"/>
                        <a:pt x="469" y="610"/>
                      </a:cubicBezTo>
                      <a:cubicBezTo>
                        <a:pt x="557" y="610"/>
                        <a:pt x="644" y="586"/>
                        <a:pt x="725" y="540"/>
                      </a:cubicBezTo>
                      <a:cubicBezTo>
                        <a:pt x="883" y="445"/>
                        <a:pt x="872" y="340"/>
                        <a:pt x="704" y="246"/>
                      </a:cubicBezTo>
                      <a:cubicBezTo>
                        <a:pt x="620" y="193"/>
                        <a:pt x="463" y="162"/>
                        <a:pt x="452" y="162"/>
                      </a:cubicBezTo>
                      <a:cubicBezTo>
                        <a:pt x="555" y="102"/>
                        <a:pt x="654" y="72"/>
                        <a:pt x="748" y="72"/>
                      </a:cubicBezTo>
                      <a:cubicBezTo>
                        <a:pt x="817" y="72"/>
                        <a:pt x="884" y="88"/>
                        <a:pt x="946" y="120"/>
                      </a:cubicBezTo>
                      <a:cubicBezTo>
                        <a:pt x="1041" y="183"/>
                        <a:pt x="1125" y="246"/>
                        <a:pt x="1136" y="256"/>
                      </a:cubicBezTo>
                      <a:lnTo>
                        <a:pt x="1220" y="214"/>
                      </a:lnTo>
                      <a:cubicBezTo>
                        <a:pt x="1209" y="214"/>
                        <a:pt x="1125" y="141"/>
                        <a:pt x="1020" y="78"/>
                      </a:cubicBezTo>
                      <a:cubicBezTo>
                        <a:pt x="932" y="29"/>
                        <a:pt x="836" y="1"/>
                        <a:pt x="7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88"/>
                <p:cNvSpPr/>
                <p:nvPr/>
              </p:nvSpPr>
              <p:spPr>
                <a:xfrm>
                  <a:off x="5326900" y="2026238"/>
                  <a:ext cx="29725" cy="15400"/>
                </a:xfrm>
                <a:custGeom>
                  <a:avLst/>
                  <a:gdLst/>
                  <a:ahLst/>
                  <a:cxnLst/>
                  <a:rect l="l" t="t" r="r" b="b"/>
                  <a:pathLst>
                    <a:path w="1189" h="616" extrusionOk="0">
                      <a:moveTo>
                        <a:pt x="756" y="73"/>
                      </a:moveTo>
                      <a:cubicBezTo>
                        <a:pt x="815" y="73"/>
                        <a:pt x="866" y="89"/>
                        <a:pt x="915" y="117"/>
                      </a:cubicBezTo>
                      <a:cubicBezTo>
                        <a:pt x="1051" y="201"/>
                        <a:pt x="1041" y="275"/>
                        <a:pt x="778" y="422"/>
                      </a:cubicBezTo>
                      <a:cubicBezTo>
                        <a:pt x="637" y="509"/>
                        <a:pt x="531" y="544"/>
                        <a:pt x="443" y="544"/>
                      </a:cubicBezTo>
                      <a:cubicBezTo>
                        <a:pt x="380" y="544"/>
                        <a:pt x="326" y="526"/>
                        <a:pt x="274" y="496"/>
                      </a:cubicBezTo>
                      <a:cubicBezTo>
                        <a:pt x="148" y="422"/>
                        <a:pt x="148" y="349"/>
                        <a:pt x="390" y="201"/>
                      </a:cubicBezTo>
                      <a:cubicBezTo>
                        <a:pt x="550" y="112"/>
                        <a:pt x="663" y="73"/>
                        <a:pt x="756" y="73"/>
                      </a:cubicBezTo>
                      <a:close/>
                      <a:moveTo>
                        <a:pt x="739" y="1"/>
                      </a:moveTo>
                      <a:cubicBezTo>
                        <a:pt x="618" y="1"/>
                        <a:pt x="476" y="44"/>
                        <a:pt x="295" y="149"/>
                      </a:cubicBezTo>
                      <a:cubicBezTo>
                        <a:pt x="0" y="327"/>
                        <a:pt x="11" y="443"/>
                        <a:pt x="190" y="549"/>
                      </a:cubicBezTo>
                      <a:cubicBezTo>
                        <a:pt x="269" y="590"/>
                        <a:pt x="351" y="615"/>
                        <a:pt x="446" y="615"/>
                      </a:cubicBezTo>
                      <a:cubicBezTo>
                        <a:pt x="565" y="615"/>
                        <a:pt x="702" y="575"/>
                        <a:pt x="873" y="475"/>
                      </a:cubicBezTo>
                      <a:cubicBezTo>
                        <a:pt x="1188" y="296"/>
                        <a:pt x="1177" y="180"/>
                        <a:pt x="999" y="75"/>
                      </a:cubicBezTo>
                      <a:cubicBezTo>
                        <a:pt x="919" y="29"/>
                        <a:pt x="836"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88"/>
                <p:cNvSpPr/>
                <p:nvPr/>
              </p:nvSpPr>
              <p:spPr>
                <a:xfrm>
                  <a:off x="5319300" y="2030213"/>
                  <a:ext cx="5800" cy="3450"/>
                </a:xfrm>
                <a:custGeom>
                  <a:avLst/>
                  <a:gdLst/>
                  <a:ahLst/>
                  <a:cxnLst/>
                  <a:rect l="l" t="t" r="r" b="b"/>
                  <a:pathLst>
                    <a:path w="232" h="138" extrusionOk="0">
                      <a:moveTo>
                        <a:pt x="136" y="0"/>
                      </a:moveTo>
                      <a:lnTo>
                        <a:pt x="0" y="84"/>
                      </a:lnTo>
                      <a:lnTo>
                        <a:pt x="94" y="137"/>
                      </a:lnTo>
                      <a:lnTo>
                        <a:pt x="231" y="6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 name="Google Shape;3473;p88"/>
                <p:cNvSpPr/>
                <p:nvPr/>
              </p:nvSpPr>
              <p:spPr>
                <a:xfrm>
                  <a:off x="5343450" y="2035963"/>
                  <a:ext cx="29975" cy="15350"/>
                </a:xfrm>
                <a:custGeom>
                  <a:avLst/>
                  <a:gdLst/>
                  <a:ahLst/>
                  <a:cxnLst/>
                  <a:rect l="l" t="t" r="r" b="b"/>
                  <a:pathLst>
                    <a:path w="1199" h="614" extrusionOk="0">
                      <a:moveTo>
                        <a:pt x="759" y="70"/>
                      </a:moveTo>
                      <a:cubicBezTo>
                        <a:pt x="821" y="70"/>
                        <a:pt x="874" y="87"/>
                        <a:pt x="925" y="118"/>
                      </a:cubicBezTo>
                      <a:cubicBezTo>
                        <a:pt x="1051" y="191"/>
                        <a:pt x="1041" y="275"/>
                        <a:pt x="778" y="422"/>
                      </a:cubicBezTo>
                      <a:cubicBezTo>
                        <a:pt x="636" y="508"/>
                        <a:pt x="531" y="544"/>
                        <a:pt x="444" y="544"/>
                      </a:cubicBezTo>
                      <a:cubicBezTo>
                        <a:pt x="383" y="544"/>
                        <a:pt x="332" y="526"/>
                        <a:pt x="284" y="496"/>
                      </a:cubicBezTo>
                      <a:cubicBezTo>
                        <a:pt x="158" y="422"/>
                        <a:pt x="148" y="349"/>
                        <a:pt x="400" y="202"/>
                      </a:cubicBezTo>
                      <a:cubicBezTo>
                        <a:pt x="556" y="108"/>
                        <a:pt x="667" y="70"/>
                        <a:pt x="759" y="70"/>
                      </a:cubicBezTo>
                      <a:close/>
                      <a:moveTo>
                        <a:pt x="738" y="0"/>
                      </a:moveTo>
                      <a:cubicBezTo>
                        <a:pt x="617" y="0"/>
                        <a:pt x="475" y="44"/>
                        <a:pt x="295" y="149"/>
                      </a:cubicBezTo>
                      <a:cubicBezTo>
                        <a:pt x="1" y="317"/>
                        <a:pt x="22" y="433"/>
                        <a:pt x="200" y="538"/>
                      </a:cubicBezTo>
                      <a:cubicBezTo>
                        <a:pt x="281" y="585"/>
                        <a:pt x="366" y="613"/>
                        <a:pt x="462" y="613"/>
                      </a:cubicBezTo>
                      <a:cubicBezTo>
                        <a:pt x="579" y="613"/>
                        <a:pt x="711" y="572"/>
                        <a:pt x="872" y="475"/>
                      </a:cubicBezTo>
                      <a:cubicBezTo>
                        <a:pt x="1199" y="286"/>
                        <a:pt x="1188" y="181"/>
                        <a:pt x="999" y="76"/>
                      </a:cubicBezTo>
                      <a:cubicBezTo>
                        <a:pt x="919" y="29"/>
                        <a:pt x="835" y="0"/>
                        <a:pt x="7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474" name="Google Shape;3474;p88"/>
            <p:cNvGrpSpPr/>
            <p:nvPr/>
          </p:nvGrpSpPr>
          <p:grpSpPr>
            <a:xfrm>
              <a:off x="3627774" y="1989615"/>
              <a:ext cx="1673524" cy="2613873"/>
              <a:chOff x="5542724" y="1467403"/>
              <a:chExt cx="1673524" cy="2613873"/>
            </a:xfrm>
          </p:grpSpPr>
          <p:sp>
            <p:nvSpPr>
              <p:cNvPr id="3475" name="Google Shape;3475;p88"/>
              <p:cNvSpPr/>
              <p:nvPr/>
            </p:nvSpPr>
            <p:spPr>
              <a:xfrm>
                <a:off x="5738475" y="1467403"/>
                <a:ext cx="761894" cy="1373054"/>
              </a:xfrm>
              <a:custGeom>
                <a:avLst/>
                <a:gdLst/>
                <a:ahLst/>
                <a:cxnLst/>
                <a:rect l="l" t="t" r="r" b="b"/>
                <a:pathLst>
                  <a:path w="9510" h="17138" extrusionOk="0">
                    <a:moveTo>
                      <a:pt x="5586" y="1307"/>
                    </a:moveTo>
                    <a:cubicBezTo>
                      <a:pt x="6015" y="1307"/>
                      <a:pt x="6315" y="1649"/>
                      <a:pt x="6315" y="2244"/>
                    </a:cubicBezTo>
                    <a:lnTo>
                      <a:pt x="6325" y="3746"/>
                    </a:lnTo>
                    <a:lnTo>
                      <a:pt x="3163" y="5575"/>
                    </a:lnTo>
                    <a:lnTo>
                      <a:pt x="3152" y="4073"/>
                    </a:lnTo>
                    <a:cubicBezTo>
                      <a:pt x="3152" y="3232"/>
                      <a:pt x="3740" y="2223"/>
                      <a:pt x="4466" y="1792"/>
                    </a:cubicBezTo>
                    <a:lnTo>
                      <a:pt x="5001" y="1488"/>
                    </a:lnTo>
                    <a:cubicBezTo>
                      <a:pt x="5210" y="1365"/>
                      <a:pt x="5409" y="1307"/>
                      <a:pt x="5586" y="1307"/>
                    </a:cubicBezTo>
                    <a:close/>
                    <a:moveTo>
                      <a:pt x="7746" y="4249"/>
                    </a:moveTo>
                    <a:cubicBezTo>
                      <a:pt x="8179" y="4249"/>
                      <a:pt x="8479" y="4591"/>
                      <a:pt x="8479" y="5186"/>
                    </a:cubicBezTo>
                    <a:lnTo>
                      <a:pt x="8489" y="10597"/>
                    </a:lnTo>
                    <a:cubicBezTo>
                      <a:pt x="8500" y="11437"/>
                      <a:pt x="7901" y="12446"/>
                      <a:pt x="7177" y="12866"/>
                    </a:cubicBezTo>
                    <a:lnTo>
                      <a:pt x="2354" y="15651"/>
                    </a:lnTo>
                    <a:cubicBezTo>
                      <a:pt x="2142" y="15774"/>
                      <a:pt x="1942" y="15832"/>
                      <a:pt x="1765" y="15832"/>
                    </a:cubicBezTo>
                    <a:cubicBezTo>
                      <a:pt x="1335" y="15832"/>
                      <a:pt x="1037" y="15490"/>
                      <a:pt x="1030" y="14894"/>
                    </a:cubicBezTo>
                    <a:lnTo>
                      <a:pt x="1020" y="9494"/>
                    </a:lnTo>
                    <a:cubicBezTo>
                      <a:pt x="1020" y="8653"/>
                      <a:pt x="1608" y="7634"/>
                      <a:pt x="2333" y="7214"/>
                    </a:cubicBezTo>
                    <a:lnTo>
                      <a:pt x="7156" y="4430"/>
                    </a:lnTo>
                    <a:cubicBezTo>
                      <a:pt x="7367" y="4307"/>
                      <a:pt x="7568" y="4249"/>
                      <a:pt x="7746" y="4249"/>
                    </a:cubicBezTo>
                    <a:close/>
                    <a:moveTo>
                      <a:pt x="6041" y="0"/>
                    </a:moveTo>
                    <a:cubicBezTo>
                      <a:pt x="5725" y="0"/>
                      <a:pt x="5368" y="104"/>
                      <a:pt x="4991" y="321"/>
                    </a:cubicBezTo>
                    <a:lnTo>
                      <a:pt x="4466" y="626"/>
                    </a:lnTo>
                    <a:cubicBezTo>
                      <a:pt x="3173" y="1372"/>
                      <a:pt x="2133" y="3169"/>
                      <a:pt x="2143" y="4650"/>
                    </a:cubicBezTo>
                    <a:lnTo>
                      <a:pt x="2143" y="6174"/>
                    </a:lnTo>
                    <a:cubicBezTo>
                      <a:pt x="946" y="6972"/>
                      <a:pt x="0" y="8664"/>
                      <a:pt x="0" y="10071"/>
                    </a:cubicBezTo>
                    <a:lnTo>
                      <a:pt x="21" y="15483"/>
                    </a:lnTo>
                    <a:cubicBezTo>
                      <a:pt x="21" y="16531"/>
                      <a:pt x="548" y="17138"/>
                      <a:pt x="1310" y="17138"/>
                    </a:cubicBezTo>
                    <a:cubicBezTo>
                      <a:pt x="1625" y="17138"/>
                      <a:pt x="1979" y="17035"/>
                      <a:pt x="2354" y="16817"/>
                    </a:cubicBezTo>
                    <a:lnTo>
                      <a:pt x="7187" y="14033"/>
                    </a:lnTo>
                    <a:cubicBezTo>
                      <a:pt x="8458" y="13297"/>
                      <a:pt x="9509" y="11490"/>
                      <a:pt x="9509" y="10008"/>
                    </a:cubicBezTo>
                    <a:lnTo>
                      <a:pt x="9488" y="4598"/>
                    </a:lnTo>
                    <a:cubicBezTo>
                      <a:pt x="9488" y="3554"/>
                      <a:pt x="8962" y="2954"/>
                      <a:pt x="8201" y="2954"/>
                    </a:cubicBezTo>
                    <a:cubicBezTo>
                      <a:pt x="7936" y="2954"/>
                      <a:pt x="7643" y="3027"/>
                      <a:pt x="7334" y="3179"/>
                    </a:cubicBezTo>
                    <a:lnTo>
                      <a:pt x="7334" y="1656"/>
                    </a:lnTo>
                    <a:cubicBezTo>
                      <a:pt x="7334" y="607"/>
                      <a:pt x="6807" y="0"/>
                      <a:pt x="6041" y="0"/>
                    </a:cubicBezTo>
                    <a:close/>
                  </a:path>
                </a:pathLst>
              </a:custGeom>
              <a:solidFill>
                <a:schemeClr val="lt2"/>
              </a:solidFill>
              <a:ln w="50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6" name="Google Shape;3476;p88"/>
              <p:cNvSpPr/>
              <p:nvPr/>
            </p:nvSpPr>
            <p:spPr>
              <a:xfrm>
                <a:off x="5969053" y="2006998"/>
                <a:ext cx="300672" cy="515236"/>
              </a:xfrm>
              <a:custGeom>
                <a:avLst/>
                <a:gdLst/>
                <a:ahLst/>
                <a:cxnLst/>
                <a:rect l="l" t="t" r="r" b="b"/>
                <a:pathLst>
                  <a:path w="3753" h="6431" extrusionOk="0">
                    <a:moveTo>
                      <a:pt x="2261" y="1305"/>
                    </a:moveTo>
                    <a:cubicBezTo>
                      <a:pt x="2540" y="1305"/>
                      <a:pt x="2733" y="1523"/>
                      <a:pt x="2733" y="1908"/>
                    </a:cubicBezTo>
                    <a:cubicBezTo>
                      <a:pt x="2733" y="2454"/>
                      <a:pt x="2354" y="3116"/>
                      <a:pt x="1882" y="3400"/>
                    </a:cubicBezTo>
                    <a:cubicBezTo>
                      <a:pt x="1741" y="3479"/>
                      <a:pt x="1609" y="3517"/>
                      <a:pt x="1493" y="3517"/>
                    </a:cubicBezTo>
                    <a:cubicBezTo>
                      <a:pt x="1210" y="3517"/>
                      <a:pt x="1020" y="3293"/>
                      <a:pt x="1020" y="2906"/>
                    </a:cubicBezTo>
                    <a:cubicBezTo>
                      <a:pt x="1010" y="2360"/>
                      <a:pt x="1399" y="1697"/>
                      <a:pt x="1871" y="1424"/>
                    </a:cubicBezTo>
                    <a:cubicBezTo>
                      <a:pt x="2011" y="1343"/>
                      <a:pt x="2144" y="1305"/>
                      <a:pt x="2261" y="1305"/>
                    </a:cubicBezTo>
                    <a:close/>
                    <a:moveTo>
                      <a:pt x="2708" y="1"/>
                    </a:moveTo>
                    <a:cubicBezTo>
                      <a:pt x="2456" y="1"/>
                      <a:pt x="2171" y="84"/>
                      <a:pt x="1871" y="258"/>
                    </a:cubicBezTo>
                    <a:cubicBezTo>
                      <a:pt x="831" y="847"/>
                      <a:pt x="1" y="2307"/>
                      <a:pt x="1" y="3494"/>
                    </a:cubicBezTo>
                    <a:cubicBezTo>
                      <a:pt x="1" y="4327"/>
                      <a:pt x="421" y="4809"/>
                      <a:pt x="1033" y="4809"/>
                    </a:cubicBezTo>
                    <a:cubicBezTo>
                      <a:pt x="1139" y="4809"/>
                      <a:pt x="1251" y="4795"/>
                      <a:pt x="1367" y="4765"/>
                    </a:cubicBezTo>
                    <a:lnTo>
                      <a:pt x="1378" y="6079"/>
                    </a:lnTo>
                    <a:cubicBezTo>
                      <a:pt x="1378" y="6302"/>
                      <a:pt x="1488" y="6431"/>
                      <a:pt x="1653" y="6431"/>
                    </a:cubicBezTo>
                    <a:cubicBezTo>
                      <a:pt x="1721" y="6431"/>
                      <a:pt x="1799" y="6409"/>
                      <a:pt x="1882" y="6362"/>
                    </a:cubicBezTo>
                    <a:cubicBezTo>
                      <a:pt x="2165" y="6194"/>
                      <a:pt x="2386" y="5806"/>
                      <a:pt x="2386" y="5491"/>
                    </a:cubicBezTo>
                    <a:lnTo>
                      <a:pt x="2386" y="4177"/>
                    </a:lnTo>
                    <a:cubicBezTo>
                      <a:pt x="3174" y="3473"/>
                      <a:pt x="3752" y="2307"/>
                      <a:pt x="3752" y="1330"/>
                    </a:cubicBezTo>
                    <a:cubicBezTo>
                      <a:pt x="3744" y="489"/>
                      <a:pt x="3320" y="1"/>
                      <a:pt x="2708" y="1"/>
                    </a:cubicBezTo>
                    <a:close/>
                  </a:path>
                </a:pathLst>
              </a:custGeom>
              <a:solidFill>
                <a:schemeClr val="lt2"/>
              </a:solidFill>
              <a:ln w="50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77" name="Google Shape;3477;p88"/>
              <p:cNvGrpSpPr/>
              <p:nvPr/>
            </p:nvGrpSpPr>
            <p:grpSpPr>
              <a:xfrm>
                <a:off x="5542724" y="2522228"/>
                <a:ext cx="1673524" cy="1438213"/>
                <a:chOff x="1455055" y="2629044"/>
                <a:chExt cx="1395068" cy="1198910"/>
              </a:xfrm>
            </p:grpSpPr>
            <p:sp>
              <p:nvSpPr>
                <p:cNvPr id="3478" name="Google Shape;3478;p88"/>
                <p:cNvSpPr/>
                <p:nvPr/>
              </p:nvSpPr>
              <p:spPr>
                <a:xfrm>
                  <a:off x="1502501" y="3235743"/>
                  <a:ext cx="1290839" cy="592212"/>
                </a:xfrm>
                <a:custGeom>
                  <a:avLst/>
                  <a:gdLst/>
                  <a:ahLst/>
                  <a:cxnLst/>
                  <a:rect l="l" t="t" r="r" b="b"/>
                  <a:pathLst>
                    <a:path w="28894" h="13256" extrusionOk="0">
                      <a:moveTo>
                        <a:pt x="0" y="5370"/>
                      </a:moveTo>
                      <a:cubicBezTo>
                        <a:pt x="0" y="5370"/>
                        <a:pt x="0" y="5370"/>
                        <a:pt x="0" y="5370"/>
                      </a:cubicBezTo>
                      <a:lnTo>
                        <a:pt x="0" y="5370"/>
                      </a:lnTo>
                      <a:cubicBezTo>
                        <a:pt x="0" y="5370"/>
                        <a:pt x="0" y="5370"/>
                        <a:pt x="0" y="5370"/>
                      </a:cubicBezTo>
                      <a:close/>
                      <a:moveTo>
                        <a:pt x="28883" y="1"/>
                      </a:moveTo>
                      <a:cubicBezTo>
                        <a:pt x="28883" y="146"/>
                        <a:pt x="775" y="5373"/>
                        <a:pt x="16" y="5373"/>
                      </a:cubicBezTo>
                      <a:cubicBezTo>
                        <a:pt x="5" y="5373"/>
                        <a:pt x="0" y="5372"/>
                        <a:pt x="0" y="5370"/>
                      </a:cubicBezTo>
                      <a:lnTo>
                        <a:pt x="0" y="5370"/>
                      </a:lnTo>
                      <a:cubicBezTo>
                        <a:pt x="10" y="6106"/>
                        <a:pt x="10" y="6851"/>
                        <a:pt x="10" y="7587"/>
                      </a:cubicBezTo>
                      <a:cubicBezTo>
                        <a:pt x="10" y="7745"/>
                        <a:pt x="115" y="7902"/>
                        <a:pt x="315" y="8018"/>
                      </a:cubicBezTo>
                      <a:lnTo>
                        <a:pt x="9036" y="13082"/>
                      </a:lnTo>
                      <a:cubicBezTo>
                        <a:pt x="9236" y="13198"/>
                        <a:pt x="9503" y="13256"/>
                        <a:pt x="9773" y="13256"/>
                      </a:cubicBezTo>
                      <a:cubicBezTo>
                        <a:pt x="10042" y="13256"/>
                        <a:pt x="10312" y="13198"/>
                        <a:pt x="10517" y="13082"/>
                      </a:cubicBezTo>
                      <a:lnTo>
                        <a:pt x="28578" y="2649"/>
                      </a:lnTo>
                      <a:cubicBezTo>
                        <a:pt x="28789" y="2533"/>
                        <a:pt x="28894" y="2375"/>
                        <a:pt x="28894" y="2218"/>
                      </a:cubicBezTo>
                      <a:cubicBezTo>
                        <a:pt x="28883" y="1472"/>
                        <a:pt x="28883" y="736"/>
                        <a:pt x="28883" y="1"/>
                      </a:cubicBez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88"/>
                <p:cNvSpPr/>
                <p:nvPr/>
              </p:nvSpPr>
              <p:spPr>
                <a:xfrm>
                  <a:off x="1498256" y="2982163"/>
                  <a:ext cx="1299283" cy="746609"/>
                </a:xfrm>
                <a:custGeom>
                  <a:avLst/>
                  <a:gdLst/>
                  <a:ahLst/>
                  <a:cxnLst/>
                  <a:rect l="l" t="t" r="r" b="b"/>
                  <a:pathLst>
                    <a:path w="29083" h="16712" extrusionOk="0">
                      <a:moveTo>
                        <a:pt x="19216" y="1"/>
                      </a:moveTo>
                      <a:cubicBezTo>
                        <a:pt x="18947" y="1"/>
                        <a:pt x="18676" y="61"/>
                        <a:pt x="18471" y="182"/>
                      </a:cubicBezTo>
                      <a:lnTo>
                        <a:pt x="410" y="10615"/>
                      </a:lnTo>
                      <a:cubicBezTo>
                        <a:pt x="0" y="10846"/>
                        <a:pt x="0" y="11235"/>
                        <a:pt x="399" y="11466"/>
                      </a:cubicBezTo>
                      <a:lnTo>
                        <a:pt x="9120" y="16531"/>
                      </a:lnTo>
                      <a:cubicBezTo>
                        <a:pt x="9325" y="16651"/>
                        <a:pt x="9593" y="16712"/>
                        <a:pt x="9861" y="16712"/>
                      </a:cubicBezTo>
                      <a:cubicBezTo>
                        <a:pt x="10129" y="16712"/>
                        <a:pt x="10397" y="16651"/>
                        <a:pt x="10602" y="16531"/>
                      </a:cubicBezTo>
                      <a:lnTo>
                        <a:pt x="28673" y="6108"/>
                      </a:lnTo>
                      <a:cubicBezTo>
                        <a:pt x="29073" y="5866"/>
                        <a:pt x="29083" y="5478"/>
                        <a:pt x="28673" y="5246"/>
                      </a:cubicBezTo>
                      <a:lnTo>
                        <a:pt x="19953" y="182"/>
                      </a:lnTo>
                      <a:cubicBezTo>
                        <a:pt x="19753" y="61"/>
                        <a:pt x="19485" y="1"/>
                        <a:pt x="19216" y="1"/>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480;p88"/>
                <p:cNvSpPr/>
                <p:nvPr/>
              </p:nvSpPr>
              <p:spPr>
                <a:xfrm>
                  <a:off x="1805225" y="3470113"/>
                  <a:ext cx="151180" cy="79521"/>
                </a:xfrm>
                <a:custGeom>
                  <a:avLst/>
                  <a:gdLst/>
                  <a:ahLst/>
                  <a:cxnLst/>
                  <a:rect l="l" t="t" r="r" b="b"/>
                  <a:pathLst>
                    <a:path w="3384" h="1780" extrusionOk="0">
                      <a:moveTo>
                        <a:pt x="1698" y="1"/>
                      </a:moveTo>
                      <a:cubicBezTo>
                        <a:pt x="1304" y="1"/>
                        <a:pt x="910" y="87"/>
                        <a:pt x="610" y="260"/>
                      </a:cubicBezTo>
                      <a:cubicBezTo>
                        <a:pt x="1" y="608"/>
                        <a:pt x="1" y="1164"/>
                        <a:pt x="600" y="1511"/>
                      </a:cubicBezTo>
                      <a:cubicBezTo>
                        <a:pt x="899" y="1690"/>
                        <a:pt x="1293" y="1779"/>
                        <a:pt x="1687" y="1779"/>
                      </a:cubicBezTo>
                      <a:cubicBezTo>
                        <a:pt x="2081" y="1779"/>
                        <a:pt x="2475" y="1690"/>
                        <a:pt x="2774" y="1511"/>
                      </a:cubicBezTo>
                      <a:cubicBezTo>
                        <a:pt x="3374" y="1164"/>
                        <a:pt x="3384" y="608"/>
                        <a:pt x="2785" y="260"/>
                      </a:cubicBezTo>
                      <a:cubicBezTo>
                        <a:pt x="2486" y="87"/>
                        <a:pt x="2092" y="1"/>
                        <a:pt x="1698" y="1"/>
                      </a:cubicBezTo>
                      <a:close/>
                    </a:path>
                  </a:pathLst>
                </a:custGeom>
                <a:solidFill>
                  <a:srgbClr val="E3F5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88"/>
                <p:cNvSpPr/>
                <p:nvPr/>
              </p:nvSpPr>
              <p:spPr>
                <a:xfrm>
                  <a:off x="2054026" y="3287388"/>
                  <a:ext cx="187769" cy="120712"/>
                </a:xfrm>
                <a:custGeom>
                  <a:avLst/>
                  <a:gdLst/>
                  <a:ahLst/>
                  <a:cxnLst/>
                  <a:rect l="l" t="t" r="r" b="b"/>
                  <a:pathLst>
                    <a:path w="4203" h="2702" extrusionOk="0">
                      <a:moveTo>
                        <a:pt x="1167" y="873"/>
                      </a:moveTo>
                      <a:lnTo>
                        <a:pt x="1671" y="1240"/>
                      </a:lnTo>
                      <a:cubicBezTo>
                        <a:pt x="1497" y="1284"/>
                        <a:pt x="1379" y="1305"/>
                        <a:pt x="1287" y="1305"/>
                      </a:cubicBezTo>
                      <a:cubicBezTo>
                        <a:pt x="1202" y="1305"/>
                        <a:pt x="1138" y="1287"/>
                        <a:pt x="1072" y="1251"/>
                      </a:cubicBezTo>
                      <a:cubicBezTo>
                        <a:pt x="915" y="1156"/>
                        <a:pt x="925" y="1020"/>
                        <a:pt x="1167" y="873"/>
                      </a:cubicBezTo>
                      <a:close/>
                      <a:moveTo>
                        <a:pt x="2845" y="1441"/>
                      </a:moveTo>
                      <a:cubicBezTo>
                        <a:pt x="2946" y="1441"/>
                        <a:pt x="3019" y="1462"/>
                        <a:pt x="3089" y="1503"/>
                      </a:cubicBezTo>
                      <a:cubicBezTo>
                        <a:pt x="3278" y="1619"/>
                        <a:pt x="3310" y="1745"/>
                        <a:pt x="3110" y="1903"/>
                      </a:cubicBezTo>
                      <a:lnTo>
                        <a:pt x="2543" y="1482"/>
                      </a:lnTo>
                      <a:cubicBezTo>
                        <a:pt x="2669" y="1454"/>
                        <a:pt x="2766" y="1441"/>
                        <a:pt x="2845" y="1441"/>
                      </a:cubicBezTo>
                      <a:close/>
                      <a:moveTo>
                        <a:pt x="536" y="1"/>
                      </a:moveTo>
                      <a:lnTo>
                        <a:pt x="231" y="169"/>
                      </a:lnTo>
                      <a:lnTo>
                        <a:pt x="736" y="547"/>
                      </a:lnTo>
                      <a:lnTo>
                        <a:pt x="683" y="579"/>
                      </a:lnTo>
                      <a:cubicBezTo>
                        <a:pt x="126" y="904"/>
                        <a:pt x="0" y="1261"/>
                        <a:pt x="567" y="1588"/>
                      </a:cubicBezTo>
                      <a:cubicBezTo>
                        <a:pt x="782" y="1716"/>
                        <a:pt x="1000" y="1779"/>
                        <a:pt x="1259" y="1779"/>
                      </a:cubicBezTo>
                      <a:cubicBezTo>
                        <a:pt x="1508" y="1779"/>
                        <a:pt x="1795" y="1722"/>
                        <a:pt x="2154" y="1609"/>
                      </a:cubicBezTo>
                      <a:lnTo>
                        <a:pt x="2795" y="2081"/>
                      </a:lnTo>
                      <a:cubicBezTo>
                        <a:pt x="2501" y="2228"/>
                        <a:pt x="2144" y="2386"/>
                        <a:pt x="2122" y="2386"/>
                      </a:cubicBezTo>
                      <a:lnTo>
                        <a:pt x="2501" y="2669"/>
                      </a:lnTo>
                      <a:cubicBezTo>
                        <a:pt x="2522" y="2669"/>
                        <a:pt x="2869" y="2543"/>
                        <a:pt x="3205" y="2386"/>
                      </a:cubicBezTo>
                      <a:lnTo>
                        <a:pt x="3625" y="2701"/>
                      </a:lnTo>
                      <a:lnTo>
                        <a:pt x="3962" y="2533"/>
                      </a:lnTo>
                      <a:lnTo>
                        <a:pt x="3541" y="2218"/>
                      </a:lnTo>
                      <a:cubicBezTo>
                        <a:pt x="4077" y="1903"/>
                        <a:pt x="4203" y="1503"/>
                        <a:pt x="3604" y="1167"/>
                      </a:cubicBezTo>
                      <a:cubicBezTo>
                        <a:pt x="3371" y="1031"/>
                        <a:pt x="3168" y="966"/>
                        <a:pt x="2923" y="966"/>
                      </a:cubicBezTo>
                      <a:cubicBezTo>
                        <a:pt x="2693" y="966"/>
                        <a:pt x="2425" y="1023"/>
                        <a:pt x="2059" y="1135"/>
                      </a:cubicBezTo>
                      <a:lnTo>
                        <a:pt x="1482" y="694"/>
                      </a:lnTo>
                      <a:cubicBezTo>
                        <a:pt x="1755" y="558"/>
                        <a:pt x="2070" y="411"/>
                        <a:pt x="2080" y="400"/>
                      </a:cubicBezTo>
                      <a:lnTo>
                        <a:pt x="1692" y="117"/>
                      </a:lnTo>
                      <a:cubicBezTo>
                        <a:pt x="1671" y="127"/>
                        <a:pt x="1377" y="243"/>
                        <a:pt x="1062" y="390"/>
                      </a:cubicBezTo>
                      <a:lnTo>
                        <a:pt x="536" y="1"/>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88"/>
                <p:cNvSpPr/>
                <p:nvPr/>
              </p:nvSpPr>
              <p:spPr>
                <a:xfrm>
                  <a:off x="1523588" y="3094924"/>
                  <a:ext cx="1290839" cy="592659"/>
                </a:xfrm>
                <a:custGeom>
                  <a:avLst/>
                  <a:gdLst/>
                  <a:ahLst/>
                  <a:cxnLst/>
                  <a:rect l="l" t="t" r="r" b="b"/>
                  <a:pathLst>
                    <a:path w="28894" h="13266" extrusionOk="0">
                      <a:moveTo>
                        <a:pt x="1" y="5380"/>
                      </a:moveTo>
                      <a:cubicBezTo>
                        <a:pt x="1" y="5380"/>
                        <a:pt x="1" y="5380"/>
                        <a:pt x="1" y="5380"/>
                      </a:cubicBezTo>
                      <a:lnTo>
                        <a:pt x="1" y="5380"/>
                      </a:lnTo>
                      <a:cubicBezTo>
                        <a:pt x="1" y="5380"/>
                        <a:pt x="1" y="5380"/>
                        <a:pt x="1" y="5380"/>
                      </a:cubicBezTo>
                      <a:close/>
                      <a:moveTo>
                        <a:pt x="28884" y="1"/>
                      </a:moveTo>
                      <a:cubicBezTo>
                        <a:pt x="28884" y="157"/>
                        <a:pt x="776" y="5383"/>
                        <a:pt x="16" y="5383"/>
                      </a:cubicBezTo>
                      <a:cubicBezTo>
                        <a:pt x="6" y="5383"/>
                        <a:pt x="1" y="5382"/>
                        <a:pt x="1" y="5380"/>
                      </a:cubicBezTo>
                      <a:lnTo>
                        <a:pt x="1" y="5380"/>
                      </a:lnTo>
                      <a:cubicBezTo>
                        <a:pt x="11" y="6116"/>
                        <a:pt x="11" y="6862"/>
                        <a:pt x="11" y="7598"/>
                      </a:cubicBezTo>
                      <a:cubicBezTo>
                        <a:pt x="11" y="7755"/>
                        <a:pt x="117" y="7902"/>
                        <a:pt x="316" y="8018"/>
                      </a:cubicBezTo>
                      <a:lnTo>
                        <a:pt x="9026" y="13092"/>
                      </a:lnTo>
                      <a:cubicBezTo>
                        <a:pt x="9231" y="13208"/>
                        <a:pt x="9501" y="13266"/>
                        <a:pt x="9772" y="13266"/>
                      </a:cubicBezTo>
                      <a:cubicBezTo>
                        <a:pt x="10042" y="13266"/>
                        <a:pt x="10313" y="13208"/>
                        <a:pt x="10518" y="13092"/>
                      </a:cubicBezTo>
                      <a:lnTo>
                        <a:pt x="28579" y="2659"/>
                      </a:lnTo>
                      <a:cubicBezTo>
                        <a:pt x="28789" y="2533"/>
                        <a:pt x="28894" y="2386"/>
                        <a:pt x="28884" y="2228"/>
                      </a:cubicBezTo>
                      <a:lnTo>
                        <a:pt x="28884" y="1"/>
                      </a:ln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88"/>
                <p:cNvSpPr/>
                <p:nvPr/>
              </p:nvSpPr>
              <p:spPr>
                <a:xfrm>
                  <a:off x="1519388" y="2841836"/>
                  <a:ext cx="1299283" cy="746609"/>
                </a:xfrm>
                <a:custGeom>
                  <a:avLst/>
                  <a:gdLst/>
                  <a:ahLst/>
                  <a:cxnLst/>
                  <a:rect l="l" t="t" r="r" b="b"/>
                  <a:pathLst>
                    <a:path w="29083" h="16712" extrusionOk="0">
                      <a:moveTo>
                        <a:pt x="19215" y="0"/>
                      </a:moveTo>
                      <a:cubicBezTo>
                        <a:pt x="18946" y="0"/>
                        <a:pt x="18676" y="61"/>
                        <a:pt x="18471" y="181"/>
                      </a:cubicBezTo>
                      <a:lnTo>
                        <a:pt x="410" y="10604"/>
                      </a:lnTo>
                      <a:cubicBezTo>
                        <a:pt x="0" y="10846"/>
                        <a:pt x="0" y="11234"/>
                        <a:pt x="400" y="11466"/>
                      </a:cubicBezTo>
                      <a:lnTo>
                        <a:pt x="9120" y="16530"/>
                      </a:lnTo>
                      <a:cubicBezTo>
                        <a:pt x="9320" y="16651"/>
                        <a:pt x="9588" y="16711"/>
                        <a:pt x="9857" y="16711"/>
                      </a:cubicBezTo>
                      <a:cubicBezTo>
                        <a:pt x="10126" y="16711"/>
                        <a:pt x="10397" y="16651"/>
                        <a:pt x="10601" y="16530"/>
                      </a:cubicBezTo>
                      <a:lnTo>
                        <a:pt x="28673" y="6097"/>
                      </a:lnTo>
                      <a:cubicBezTo>
                        <a:pt x="29072" y="5866"/>
                        <a:pt x="29083" y="5477"/>
                        <a:pt x="28673" y="5246"/>
                      </a:cubicBezTo>
                      <a:lnTo>
                        <a:pt x="19952" y="181"/>
                      </a:lnTo>
                      <a:cubicBezTo>
                        <a:pt x="19753" y="61"/>
                        <a:pt x="19485" y="0"/>
                        <a:pt x="19215" y="0"/>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88"/>
                <p:cNvSpPr/>
                <p:nvPr/>
              </p:nvSpPr>
              <p:spPr>
                <a:xfrm>
                  <a:off x="1826357" y="3329294"/>
                  <a:ext cx="150733" cy="79611"/>
                </a:xfrm>
                <a:custGeom>
                  <a:avLst/>
                  <a:gdLst/>
                  <a:ahLst/>
                  <a:cxnLst/>
                  <a:rect l="l" t="t" r="r" b="b"/>
                  <a:pathLst>
                    <a:path w="3374" h="1782" extrusionOk="0">
                      <a:moveTo>
                        <a:pt x="1697" y="1"/>
                      </a:moveTo>
                      <a:cubicBezTo>
                        <a:pt x="1303" y="1"/>
                        <a:pt x="909" y="87"/>
                        <a:pt x="610" y="260"/>
                      </a:cubicBezTo>
                      <a:cubicBezTo>
                        <a:pt x="1" y="607"/>
                        <a:pt x="1" y="1175"/>
                        <a:pt x="599" y="1521"/>
                      </a:cubicBezTo>
                      <a:cubicBezTo>
                        <a:pt x="899" y="1695"/>
                        <a:pt x="1293" y="1782"/>
                        <a:pt x="1687" y="1782"/>
                      </a:cubicBezTo>
                      <a:cubicBezTo>
                        <a:pt x="2081" y="1782"/>
                        <a:pt x="2475" y="1695"/>
                        <a:pt x="2775" y="1521"/>
                      </a:cubicBezTo>
                      <a:cubicBezTo>
                        <a:pt x="3373" y="1175"/>
                        <a:pt x="3373" y="607"/>
                        <a:pt x="2785" y="260"/>
                      </a:cubicBezTo>
                      <a:cubicBezTo>
                        <a:pt x="2485" y="87"/>
                        <a:pt x="2091" y="1"/>
                        <a:pt x="1697" y="1"/>
                      </a:cubicBezTo>
                      <a:close/>
                    </a:path>
                  </a:pathLst>
                </a:custGeom>
                <a:solidFill>
                  <a:srgbClr val="E3F5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88"/>
                <p:cNvSpPr/>
                <p:nvPr/>
              </p:nvSpPr>
              <p:spPr>
                <a:xfrm>
                  <a:off x="2074666" y="3146570"/>
                  <a:ext cx="188305" cy="121159"/>
                </a:xfrm>
                <a:custGeom>
                  <a:avLst/>
                  <a:gdLst/>
                  <a:ahLst/>
                  <a:cxnLst/>
                  <a:rect l="l" t="t" r="r" b="b"/>
                  <a:pathLst>
                    <a:path w="4215" h="2712" extrusionOk="0">
                      <a:moveTo>
                        <a:pt x="1177" y="873"/>
                      </a:moveTo>
                      <a:lnTo>
                        <a:pt x="1682" y="1251"/>
                      </a:lnTo>
                      <a:cubicBezTo>
                        <a:pt x="1508" y="1295"/>
                        <a:pt x="1390" y="1316"/>
                        <a:pt x="1299" y="1316"/>
                      </a:cubicBezTo>
                      <a:cubicBezTo>
                        <a:pt x="1212" y="1316"/>
                        <a:pt x="1149" y="1297"/>
                        <a:pt x="1083" y="1261"/>
                      </a:cubicBezTo>
                      <a:cubicBezTo>
                        <a:pt x="925" y="1167"/>
                        <a:pt x="936" y="1030"/>
                        <a:pt x="1177" y="873"/>
                      </a:cubicBezTo>
                      <a:close/>
                      <a:moveTo>
                        <a:pt x="2855" y="1451"/>
                      </a:moveTo>
                      <a:cubicBezTo>
                        <a:pt x="2956" y="1451"/>
                        <a:pt x="3030" y="1473"/>
                        <a:pt x="3100" y="1514"/>
                      </a:cubicBezTo>
                      <a:cubicBezTo>
                        <a:pt x="3289" y="1619"/>
                        <a:pt x="3321" y="1756"/>
                        <a:pt x="3121" y="1903"/>
                      </a:cubicBezTo>
                      <a:lnTo>
                        <a:pt x="2554" y="1493"/>
                      </a:lnTo>
                      <a:cubicBezTo>
                        <a:pt x="2679" y="1465"/>
                        <a:pt x="2776" y="1451"/>
                        <a:pt x="2855" y="1451"/>
                      </a:cubicBezTo>
                      <a:close/>
                      <a:moveTo>
                        <a:pt x="547" y="1"/>
                      </a:moveTo>
                      <a:lnTo>
                        <a:pt x="243" y="180"/>
                      </a:lnTo>
                      <a:lnTo>
                        <a:pt x="747" y="558"/>
                      </a:lnTo>
                      <a:lnTo>
                        <a:pt x="694" y="589"/>
                      </a:lnTo>
                      <a:cubicBezTo>
                        <a:pt x="137" y="915"/>
                        <a:pt x="0" y="1272"/>
                        <a:pt x="579" y="1598"/>
                      </a:cubicBezTo>
                      <a:cubicBezTo>
                        <a:pt x="793" y="1726"/>
                        <a:pt x="1011" y="1789"/>
                        <a:pt x="1270" y="1789"/>
                      </a:cubicBezTo>
                      <a:cubicBezTo>
                        <a:pt x="1518" y="1789"/>
                        <a:pt x="1805" y="1732"/>
                        <a:pt x="2165" y="1619"/>
                      </a:cubicBezTo>
                      <a:lnTo>
                        <a:pt x="2795" y="2081"/>
                      </a:lnTo>
                      <a:cubicBezTo>
                        <a:pt x="2512" y="2239"/>
                        <a:pt x="2155" y="2386"/>
                        <a:pt x="2134" y="2396"/>
                      </a:cubicBezTo>
                      <a:lnTo>
                        <a:pt x="2512" y="2680"/>
                      </a:lnTo>
                      <a:cubicBezTo>
                        <a:pt x="2533" y="2669"/>
                        <a:pt x="2879" y="2554"/>
                        <a:pt x="3215" y="2396"/>
                      </a:cubicBezTo>
                      <a:lnTo>
                        <a:pt x="3636" y="2711"/>
                      </a:lnTo>
                      <a:lnTo>
                        <a:pt x="3972" y="2543"/>
                      </a:lnTo>
                      <a:lnTo>
                        <a:pt x="3552" y="2228"/>
                      </a:lnTo>
                      <a:cubicBezTo>
                        <a:pt x="4088" y="1913"/>
                        <a:pt x="4214" y="1514"/>
                        <a:pt x="3615" y="1167"/>
                      </a:cubicBezTo>
                      <a:cubicBezTo>
                        <a:pt x="3381" y="1037"/>
                        <a:pt x="3179" y="974"/>
                        <a:pt x="2933" y="974"/>
                      </a:cubicBezTo>
                      <a:cubicBezTo>
                        <a:pt x="2703" y="974"/>
                        <a:pt x="2436" y="1029"/>
                        <a:pt x="2071" y="1135"/>
                      </a:cubicBezTo>
                      <a:lnTo>
                        <a:pt x="1492" y="705"/>
                      </a:lnTo>
                      <a:cubicBezTo>
                        <a:pt x="1755" y="568"/>
                        <a:pt x="2081" y="411"/>
                        <a:pt x="2092" y="411"/>
                      </a:cubicBezTo>
                      <a:lnTo>
                        <a:pt x="1703" y="127"/>
                      </a:lnTo>
                      <a:cubicBezTo>
                        <a:pt x="1682" y="138"/>
                        <a:pt x="1387" y="243"/>
                        <a:pt x="1072" y="390"/>
                      </a:cubicBezTo>
                      <a:lnTo>
                        <a:pt x="547" y="1"/>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88"/>
                <p:cNvSpPr/>
                <p:nvPr/>
              </p:nvSpPr>
              <p:spPr>
                <a:xfrm>
                  <a:off x="1459746" y="2982297"/>
                  <a:ext cx="1290393" cy="592525"/>
                </a:xfrm>
                <a:custGeom>
                  <a:avLst/>
                  <a:gdLst/>
                  <a:ahLst/>
                  <a:cxnLst/>
                  <a:rect l="l" t="t" r="r" b="b"/>
                  <a:pathLst>
                    <a:path w="28884" h="13263" extrusionOk="0">
                      <a:moveTo>
                        <a:pt x="28873" y="0"/>
                      </a:moveTo>
                      <a:cubicBezTo>
                        <a:pt x="28873" y="156"/>
                        <a:pt x="828" y="5373"/>
                        <a:pt x="18" y="5373"/>
                      </a:cubicBezTo>
                      <a:cubicBezTo>
                        <a:pt x="7" y="5373"/>
                        <a:pt x="1" y="5372"/>
                        <a:pt x="1" y="5370"/>
                      </a:cubicBezTo>
                      <a:lnTo>
                        <a:pt x="1" y="5370"/>
                      </a:lnTo>
                      <a:cubicBezTo>
                        <a:pt x="1" y="6115"/>
                        <a:pt x="1" y="6851"/>
                        <a:pt x="12" y="7586"/>
                      </a:cubicBezTo>
                      <a:cubicBezTo>
                        <a:pt x="12" y="7744"/>
                        <a:pt x="106" y="7901"/>
                        <a:pt x="306" y="8017"/>
                      </a:cubicBezTo>
                      <a:lnTo>
                        <a:pt x="9026" y="13082"/>
                      </a:lnTo>
                      <a:cubicBezTo>
                        <a:pt x="9231" y="13202"/>
                        <a:pt x="9499" y="13262"/>
                        <a:pt x="9767" y="13262"/>
                      </a:cubicBezTo>
                      <a:cubicBezTo>
                        <a:pt x="10035" y="13262"/>
                        <a:pt x="10303" y="13202"/>
                        <a:pt x="10507" y="13082"/>
                      </a:cubicBezTo>
                      <a:lnTo>
                        <a:pt x="28579" y="2648"/>
                      </a:lnTo>
                      <a:cubicBezTo>
                        <a:pt x="28779" y="2533"/>
                        <a:pt x="28884" y="2375"/>
                        <a:pt x="28884" y="2218"/>
                      </a:cubicBezTo>
                      <a:cubicBezTo>
                        <a:pt x="28884" y="1482"/>
                        <a:pt x="28884" y="736"/>
                        <a:pt x="28873" y="0"/>
                      </a:cubicBez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88"/>
                <p:cNvSpPr/>
                <p:nvPr/>
              </p:nvSpPr>
              <p:spPr>
                <a:xfrm>
                  <a:off x="1455055" y="2729074"/>
                  <a:ext cx="1299328" cy="746341"/>
                </a:xfrm>
                <a:custGeom>
                  <a:avLst/>
                  <a:gdLst/>
                  <a:ahLst/>
                  <a:cxnLst/>
                  <a:rect l="l" t="t" r="r" b="b"/>
                  <a:pathLst>
                    <a:path w="29084" h="16706" extrusionOk="0">
                      <a:moveTo>
                        <a:pt x="19223" y="0"/>
                      </a:moveTo>
                      <a:cubicBezTo>
                        <a:pt x="18955" y="0"/>
                        <a:pt x="18687" y="58"/>
                        <a:pt x="18482" y="174"/>
                      </a:cubicBezTo>
                      <a:lnTo>
                        <a:pt x="411" y="10606"/>
                      </a:lnTo>
                      <a:cubicBezTo>
                        <a:pt x="1" y="10838"/>
                        <a:pt x="1" y="11227"/>
                        <a:pt x="411" y="11468"/>
                      </a:cubicBezTo>
                      <a:lnTo>
                        <a:pt x="9120" y="16532"/>
                      </a:lnTo>
                      <a:cubicBezTo>
                        <a:pt x="9325" y="16648"/>
                        <a:pt x="9596" y="16706"/>
                        <a:pt x="9867" y="16706"/>
                      </a:cubicBezTo>
                      <a:cubicBezTo>
                        <a:pt x="10137" y="16706"/>
                        <a:pt x="10408" y="16648"/>
                        <a:pt x="10612" y="16532"/>
                      </a:cubicBezTo>
                      <a:lnTo>
                        <a:pt x="28674" y="6099"/>
                      </a:lnTo>
                      <a:cubicBezTo>
                        <a:pt x="29083" y="5857"/>
                        <a:pt x="29083" y="5479"/>
                        <a:pt x="28684" y="5238"/>
                      </a:cubicBezTo>
                      <a:lnTo>
                        <a:pt x="19963" y="174"/>
                      </a:lnTo>
                      <a:cubicBezTo>
                        <a:pt x="19759" y="58"/>
                        <a:pt x="19491" y="0"/>
                        <a:pt x="19223" y="0"/>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88"/>
                <p:cNvSpPr/>
                <p:nvPr/>
              </p:nvSpPr>
              <p:spPr>
                <a:xfrm>
                  <a:off x="1762515" y="3216622"/>
                  <a:ext cx="150733" cy="79611"/>
                </a:xfrm>
                <a:custGeom>
                  <a:avLst/>
                  <a:gdLst/>
                  <a:ahLst/>
                  <a:cxnLst/>
                  <a:rect l="l" t="t" r="r" b="b"/>
                  <a:pathLst>
                    <a:path w="3374" h="1782" extrusionOk="0">
                      <a:moveTo>
                        <a:pt x="1691" y="1"/>
                      </a:moveTo>
                      <a:cubicBezTo>
                        <a:pt x="1298" y="1"/>
                        <a:pt x="904" y="88"/>
                        <a:pt x="599" y="261"/>
                      </a:cubicBezTo>
                      <a:cubicBezTo>
                        <a:pt x="1" y="608"/>
                        <a:pt x="1" y="1175"/>
                        <a:pt x="599" y="1522"/>
                      </a:cubicBezTo>
                      <a:cubicBezTo>
                        <a:pt x="894" y="1695"/>
                        <a:pt x="1285" y="1782"/>
                        <a:pt x="1678" y="1782"/>
                      </a:cubicBezTo>
                      <a:cubicBezTo>
                        <a:pt x="2070" y="1782"/>
                        <a:pt x="2465" y="1695"/>
                        <a:pt x="2764" y="1522"/>
                      </a:cubicBezTo>
                      <a:cubicBezTo>
                        <a:pt x="3373" y="1175"/>
                        <a:pt x="3373" y="608"/>
                        <a:pt x="2775" y="261"/>
                      </a:cubicBezTo>
                      <a:cubicBezTo>
                        <a:pt x="2475" y="88"/>
                        <a:pt x="2084" y="1"/>
                        <a:pt x="1691" y="1"/>
                      </a:cubicBezTo>
                      <a:close/>
                    </a:path>
                  </a:pathLst>
                </a:custGeom>
                <a:solidFill>
                  <a:srgbClr val="E3F5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489;p88"/>
                <p:cNvSpPr/>
                <p:nvPr/>
              </p:nvSpPr>
              <p:spPr>
                <a:xfrm>
                  <a:off x="2296215" y="2908224"/>
                  <a:ext cx="151180" cy="79611"/>
                </a:xfrm>
                <a:custGeom>
                  <a:avLst/>
                  <a:gdLst/>
                  <a:ahLst/>
                  <a:cxnLst/>
                  <a:rect l="l" t="t" r="r" b="b"/>
                  <a:pathLst>
                    <a:path w="3384" h="1782" extrusionOk="0">
                      <a:moveTo>
                        <a:pt x="1698" y="1"/>
                      </a:moveTo>
                      <a:cubicBezTo>
                        <a:pt x="1304" y="1"/>
                        <a:pt x="910" y="88"/>
                        <a:pt x="610" y="261"/>
                      </a:cubicBezTo>
                      <a:cubicBezTo>
                        <a:pt x="12" y="608"/>
                        <a:pt x="1" y="1175"/>
                        <a:pt x="600" y="1522"/>
                      </a:cubicBezTo>
                      <a:cubicBezTo>
                        <a:pt x="899" y="1695"/>
                        <a:pt x="1293" y="1782"/>
                        <a:pt x="1687" y="1782"/>
                      </a:cubicBezTo>
                      <a:cubicBezTo>
                        <a:pt x="2081" y="1782"/>
                        <a:pt x="2475" y="1695"/>
                        <a:pt x="2774" y="1522"/>
                      </a:cubicBezTo>
                      <a:cubicBezTo>
                        <a:pt x="3384" y="1175"/>
                        <a:pt x="3384" y="608"/>
                        <a:pt x="2785" y="261"/>
                      </a:cubicBezTo>
                      <a:cubicBezTo>
                        <a:pt x="2486" y="88"/>
                        <a:pt x="2092" y="1"/>
                        <a:pt x="1698" y="1"/>
                      </a:cubicBezTo>
                      <a:close/>
                    </a:path>
                  </a:pathLst>
                </a:custGeom>
                <a:solidFill>
                  <a:srgbClr val="E3F5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0" name="Google Shape;3490;p88"/>
                <p:cNvSpPr/>
                <p:nvPr/>
              </p:nvSpPr>
              <p:spPr>
                <a:xfrm>
                  <a:off x="2010824" y="3033897"/>
                  <a:ext cx="187814" cy="120712"/>
                </a:xfrm>
                <a:custGeom>
                  <a:avLst/>
                  <a:gdLst/>
                  <a:ahLst/>
                  <a:cxnLst/>
                  <a:rect l="l" t="t" r="r" b="b"/>
                  <a:pathLst>
                    <a:path w="4204" h="2702" extrusionOk="0">
                      <a:moveTo>
                        <a:pt x="1167" y="873"/>
                      </a:moveTo>
                      <a:lnTo>
                        <a:pt x="1682" y="1241"/>
                      </a:lnTo>
                      <a:cubicBezTo>
                        <a:pt x="1508" y="1290"/>
                        <a:pt x="1391" y="1313"/>
                        <a:pt x="1299" y="1313"/>
                      </a:cubicBezTo>
                      <a:cubicBezTo>
                        <a:pt x="1213" y="1313"/>
                        <a:pt x="1149" y="1292"/>
                        <a:pt x="1083" y="1252"/>
                      </a:cubicBezTo>
                      <a:cubicBezTo>
                        <a:pt x="915" y="1157"/>
                        <a:pt x="925" y="1021"/>
                        <a:pt x="1167" y="873"/>
                      </a:cubicBezTo>
                      <a:close/>
                      <a:moveTo>
                        <a:pt x="2860" y="1443"/>
                      </a:moveTo>
                      <a:cubicBezTo>
                        <a:pt x="2954" y="1443"/>
                        <a:pt x="3027" y="1464"/>
                        <a:pt x="3100" y="1504"/>
                      </a:cubicBezTo>
                      <a:cubicBezTo>
                        <a:pt x="3290" y="1619"/>
                        <a:pt x="3321" y="1756"/>
                        <a:pt x="3111" y="1903"/>
                      </a:cubicBezTo>
                      <a:lnTo>
                        <a:pt x="2554" y="1493"/>
                      </a:lnTo>
                      <a:cubicBezTo>
                        <a:pt x="2681" y="1459"/>
                        <a:pt x="2778" y="1443"/>
                        <a:pt x="2860" y="1443"/>
                      </a:cubicBezTo>
                      <a:close/>
                      <a:moveTo>
                        <a:pt x="547" y="1"/>
                      </a:moveTo>
                      <a:lnTo>
                        <a:pt x="243" y="180"/>
                      </a:lnTo>
                      <a:lnTo>
                        <a:pt x="736" y="547"/>
                      </a:lnTo>
                      <a:lnTo>
                        <a:pt x="684" y="579"/>
                      </a:lnTo>
                      <a:cubicBezTo>
                        <a:pt x="127" y="905"/>
                        <a:pt x="1" y="1262"/>
                        <a:pt x="568" y="1598"/>
                      </a:cubicBezTo>
                      <a:cubicBezTo>
                        <a:pt x="786" y="1720"/>
                        <a:pt x="1004" y="1781"/>
                        <a:pt x="1261" y="1781"/>
                      </a:cubicBezTo>
                      <a:cubicBezTo>
                        <a:pt x="1512" y="1781"/>
                        <a:pt x="1801" y="1723"/>
                        <a:pt x="2165" y="1609"/>
                      </a:cubicBezTo>
                      <a:lnTo>
                        <a:pt x="2795" y="2081"/>
                      </a:lnTo>
                      <a:cubicBezTo>
                        <a:pt x="2501" y="2228"/>
                        <a:pt x="2155" y="2386"/>
                        <a:pt x="2134" y="2396"/>
                      </a:cubicBezTo>
                      <a:lnTo>
                        <a:pt x="2512" y="2681"/>
                      </a:lnTo>
                      <a:cubicBezTo>
                        <a:pt x="2533" y="2670"/>
                        <a:pt x="2869" y="2544"/>
                        <a:pt x="3216" y="2386"/>
                      </a:cubicBezTo>
                      <a:lnTo>
                        <a:pt x="3636" y="2702"/>
                      </a:lnTo>
                      <a:lnTo>
                        <a:pt x="3972" y="2544"/>
                      </a:lnTo>
                      <a:lnTo>
                        <a:pt x="3542" y="2218"/>
                      </a:lnTo>
                      <a:cubicBezTo>
                        <a:pt x="4077" y="1903"/>
                        <a:pt x="4203" y="1514"/>
                        <a:pt x="3605" y="1168"/>
                      </a:cubicBezTo>
                      <a:cubicBezTo>
                        <a:pt x="3377" y="1032"/>
                        <a:pt x="3174" y="966"/>
                        <a:pt x="2929" y="966"/>
                      </a:cubicBezTo>
                      <a:cubicBezTo>
                        <a:pt x="2699" y="966"/>
                        <a:pt x="2431" y="1024"/>
                        <a:pt x="2071" y="1136"/>
                      </a:cubicBezTo>
                      <a:lnTo>
                        <a:pt x="1482" y="694"/>
                      </a:lnTo>
                      <a:cubicBezTo>
                        <a:pt x="1756" y="558"/>
                        <a:pt x="2071" y="411"/>
                        <a:pt x="2092" y="400"/>
                      </a:cubicBezTo>
                      <a:lnTo>
                        <a:pt x="1693" y="117"/>
                      </a:lnTo>
                      <a:cubicBezTo>
                        <a:pt x="1682" y="127"/>
                        <a:pt x="1377" y="243"/>
                        <a:pt x="1072" y="390"/>
                      </a:cubicBezTo>
                      <a:lnTo>
                        <a:pt x="547" y="1"/>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3491;p88"/>
                <p:cNvSpPr/>
                <p:nvPr/>
              </p:nvSpPr>
              <p:spPr>
                <a:xfrm>
                  <a:off x="1555531" y="2882312"/>
                  <a:ext cx="1290393" cy="592525"/>
                </a:xfrm>
                <a:custGeom>
                  <a:avLst/>
                  <a:gdLst/>
                  <a:ahLst/>
                  <a:cxnLst/>
                  <a:rect l="l" t="t" r="r" b="b"/>
                  <a:pathLst>
                    <a:path w="28884" h="13263" extrusionOk="0">
                      <a:moveTo>
                        <a:pt x="28872" y="1"/>
                      </a:moveTo>
                      <a:cubicBezTo>
                        <a:pt x="28872" y="156"/>
                        <a:pt x="831" y="5373"/>
                        <a:pt x="18" y="5373"/>
                      </a:cubicBezTo>
                      <a:cubicBezTo>
                        <a:pt x="6" y="5373"/>
                        <a:pt x="0" y="5371"/>
                        <a:pt x="0" y="5369"/>
                      </a:cubicBezTo>
                      <a:lnTo>
                        <a:pt x="0" y="5369"/>
                      </a:lnTo>
                      <a:cubicBezTo>
                        <a:pt x="0" y="6116"/>
                        <a:pt x="0" y="6851"/>
                        <a:pt x="11" y="7597"/>
                      </a:cubicBezTo>
                      <a:cubicBezTo>
                        <a:pt x="11" y="7744"/>
                        <a:pt x="105" y="7902"/>
                        <a:pt x="305" y="8017"/>
                      </a:cubicBezTo>
                      <a:lnTo>
                        <a:pt x="9026" y="13081"/>
                      </a:lnTo>
                      <a:cubicBezTo>
                        <a:pt x="9230" y="13202"/>
                        <a:pt x="9498" y="13263"/>
                        <a:pt x="9766" y="13263"/>
                      </a:cubicBezTo>
                      <a:cubicBezTo>
                        <a:pt x="10034" y="13263"/>
                        <a:pt x="10302" y="13202"/>
                        <a:pt x="10507" y="13081"/>
                      </a:cubicBezTo>
                      <a:lnTo>
                        <a:pt x="28578" y="2648"/>
                      </a:lnTo>
                      <a:cubicBezTo>
                        <a:pt x="28778" y="2532"/>
                        <a:pt x="28883" y="2375"/>
                        <a:pt x="28883" y="2217"/>
                      </a:cubicBezTo>
                      <a:cubicBezTo>
                        <a:pt x="28883" y="1482"/>
                        <a:pt x="28883" y="736"/>
                        <a:pt x="28872" y="1"/>
                      </a:cubicBezTo>
                      <a:close/>
                    </a:path>
                  </a:pathLst>
                </a:custGeom>
                <a:solidFill>
                  <a:schemeClr val="dk2"/>
                </a:solidFill>
                <a:ln w="7350" cap="flat" cmpd="sng">
                  <a:solidFill>
                    <a:srgbClr val="7CB53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2" name="Google Shape;3492;p88"/>
                <p:cNvSpPr/>
                <p:nvPr/>
              </p:nvSpPr>
              <p:spPr>
                <a:xfrm>
                  <a:off x="1550795" y="2629044"/>
                  <a:ext cx="1299328" cy="746430"/>
                </a:xfrm>
                <a:custGeom>
                  <a:avLst/>
                  <a:gdLst/>
                  <a:ahLst/>
                  <a:cxnLst/>
                  <a:rect l="l" t="t" r="r" b="b"/>
                  <a:pathLst>
                    <a:path w="29084" h="16708" extrusionOk="0">
                      <a:moveTo>
                        <a:pt x="19223" y="1"/>
                      </a:moveTo>
                      <a:cubicBezTo>
                        <a:pt x="18955" y="1"/>
                        <a:pt x="18687" y="59"/>
                        <a:pt x="18483" y="174"/>
                      </a:cubicBezTo>
                      <a:lnTo>
                        <a:pt x="411" y="10608"/>
                      </a:lnTo>
                      <a:cubicBezTo>
                        <a:pt x="1" y="10839"/>
                        <a:pt x="1" y="11227"/>
                        <a:pt x="411" y="11469"/>
                      </a:cubicBezTo>
                      <a:lnTo>
                        <a:pt x="9121" y="16534"/>
                      </a:lnTo>
                      <a:cubicBezTo>
                        <a:pt x="9326" y="16649"/>
                        <a:pt x="9597" y="16707"/>
                        <a:pt x="9867" y="16707"/>
                      </a:cubicBezTo>
                      <a:cubicBezTo>
                        <a:pt x="10138" y="16707"/>
                        <a:pt x="10408" y="16649"/>
                        <a:pt x="10613" y="16534"/>
                      </a:cubicBezTo>
                      <a:lnTo>
                        <a:pt x="28674" y="6100"/>
                      </a:lnTo>
                      <a:cubicBezTo>
                        <a:pt x="29084" y="5859"/>
                        <a:pt x="29084" y="5481"/>
                        <a:pt x="28684" y="5238"/>
                      </a:cubicBezTo>
                      <a:lnTo>
                        <a:pt x="19964" y="174"/>
                      </a:lnTo>
                      <a:cubicBezTo>
                        <a:pt x="19759" y="59"/>
                        <a:pt x="19491" y="1"/>
                        <a:pt x="19223" y="1"/>
                      </a:cubicBezTo>
                      <a:close/>
                    </a:path>
                  </a:pathLst>
                </a:custGeom>
                <a:solidFill>
                  <a:schemeClr val="lt1"/>
                </a:solidFill>
                <a:ln w="7350" cap="flat" cmpd="sng">
                  <a:solidFill>
                    <a:srgbClr val="7CB53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3" name="Google Shape;3493;p88"/>
                <p:cNvSpPr/>
                <p:nvPr/>
              </p:nvSpPr>
              <p:spPr>
                <a:xfrm>
                  <a:off x="1705285" y="2717369"/>
                  <a:ext cx="990445" cy="569740"/>
                </a:xfrm>
                <a:custGeom>
                  <a:avLst/>
                  <a:gdLst/>
                  <a:ahLst/>
                  <a:cxnLst/>
                  <a:rect l="l" t="t" r="r" b="b"/>
                  <a:pathLst>
                    <a:path w="22170" h="12753" extrusionOk="0">
                      <a:moveTo>
                        <a:pt x="11099" y="3921"/>
                      </a:moveTo>
                      <a:cubicBezTo>
                        <a:pt x="12182" y="3921"/>
                        <a:pt x="13265" y="4160"/>
                        <a:pt x="14089" y="4638"/>
                      </a:cubicBezTo>
                      <a:cubicBezTo>
                        <a:pt x="15739" y="5594"/>
                        <a:pt x="15728" y="7149"/>
                        <a:pt x="14068" y="8116"/>
                      </a:cubicBezTo>
                      <a:cubicBezTo>
                        <a:pt x="13238" y="8594"/>
                        <a:pt x="12153" y="8833"/>
                        <a:pt x="11070" y="8833"/>
                      </a:cubicBezTo>
                      <a:cubicBezTo>
                        <a:pt x="9986" y="8833"/>
                        <a:pt x="8904" y="8594"/>
                        <a:pt x="8079" y="8116"/>
                      </a:cubicBezTo>
                      <a:cubicBezTo>
                        <a:pt x="6430" y="7149"/>
                        <a:pt x="6440" y="5594"/>
                        <a:pt x="8100" y="4638"/>
                      </a:cubicBezTo>
                      <a:cubicBezTo>
                        <a:pt x="8930" y="4160"/>
                        <a:pt x="10015" y="3921"/>
                        <a:pt x="11099" y="3921"/>
                      </a:cubicBezTo>
                      <a:close/>
                      <a:moveTo>
                        <a:pt x="17143" y="1"/>
                      </a:moveTo>
                      <a:cubicBezTo>
                        <a:pt x="17087" y="1"/>
                        <a:pt x="17022" y="15"/>
                        <a:pt x="16937" y="46"/>
                      </a:cubicBezTo>
                      <a:cubicBezTo>
                        <a:pt x="16585" y="199"/>
                        <a:pt x="16167" y="275"/>
                        <a:pt x="15751" y="275"/>
                      </a:cubicBezTo>
                      <a:cubicBezTo>
                        <a:pt x="15334" y="275"/>
                        <a:pt x="14919" y="199"/>
                        <a:pt x="14572" y="46"/>
                      </a:cubicBezTo>
                      <a:cubicBezTo>
                        <a:pt x="14510" y="23"/>
                        <a:pt x="14443" y="10"/>
                        <a:pt x="14378" y="10"/>
                      </a:cubicBezTo>
                      <a:cubicBezTo>
                        <a:pt x="14301" y="10"/>
                        <a:pt x="14226" y="28"/>
                        <a:pt x="14163" y="67"/>
                      </a:cubicBezTo>
                      <a:lnTo>
                        <a:pt x="189" y="8137"/>
                      </a:lnTo>
                      <a:cubicBezTo>
                        <a:pt x="63" y="8200"/>
                        <a:pt x="52" y="8295"/>
                        <a:pt x="147" y="8368"/>
                      </a:cubicBezTo>
                      <a:cubicBezTo>
                        <a:pt x="672" y="8778"/>
                        <a:pt x="672" y="9334"/>
                        <a:pt x="136" y="9745"/>
                      </a:cubicBezTo>
                      <a:cubicBezTo>
                        <a:pt x="0" y="9860"/>
                        <a:pt x="42" y="9902"/>
                        <a:pt x="178" y="9986"/>
                      </a:cubicBezTo>
                      <a:lnTo>
                        <a:pt x="4812" y="12686"/>
                      </a:lnTo>
                      <a:cubicBezTo>
                        <a:pt x="4896" y="12728"/>
                        <a:pt x="4956" y="12753"/>
                        <a:pt x="5029" y="12753"/>
                      </a:cubicBezTo>
                      <a:cubicBezTo>
                        <a:pt x="5084" y="12753"/>
                        <a:pt x="5146" y="12739"/>
                        <a:pt x="5232" y="12707"/>
                      </a:cubicBezTo>
                      <a:cubicBezTo>
                        <a:pt x="5584" y="12555"/>
                        <a:pt x="6002" y="12479"/>
                        <a:pt x="6419" y="12479"/>
                      </a:cubicBezTo>
                      <a:cubicBezTo>
                        <a:pt x="6837" y="12479"/>
                        <a:pt x="7255" y="12555"/>
                        <a:pt x="7607" y="12707"/>
                      </a:cubicBezTo>
                      <a:cubicBezTo>
                        <a:pt x="7666" y="12730"/>
                        <a:pt x="7727" y="12741"/>
                        <a:pt x="7787" y="12741"/>
                      </a:cubicBezTo>
                      <a:cubicBezTo>
                        <a:pt x="7866" y="12741"/>
                        <a:pt x="7945" y="12722"/>
                        <a:pt x="8016" y="12686"/>
                      </a:cubicBezTo>
                      <a:lnTo>
                        <a:pt x="21990" y="4617"/>
                      </a:lnTo>
                      <a:cubicBezTo>
                        <a:pt x="22106" y="4543"/>
                        <a:pt x="22127" y="4459"/>
                        <a:pt x="22032" y="4375"/>
                      </a:cubicBezTo>
                      <a:cubicBezTo>
                        <a:pt x="21497" y="3976"/>
                        <a:pt x="21507" y="3409"/>
                        <a:pt x="22032" y="3009"/>
                      </a:cubicBezTo>
                      <a:cubicBezTo>
                        <a:pt x="22169" y="2894"/>
                        <a:pt x="22127" y="2841"/>
                        <a:pt x="21990" y="2768"/>
                      </a:cubicBezTo>
                      <a:lnTo>
                        <a:pt x="17357" y="67"/>
                      </a:lnTo>
                      <a:cubicBezTo>
                        <a:pt x="17279" y="26"/>
                        <a:pt x="17218" y="1"/>
                        <a:pt x="171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4" name="Google Shape;3494;p88"/>
                <p:cNvSpPr/>
                <p:nvPr/>
              </p:nvSpPr>
              <p:spPr>
                <a:xfrm>
                  <a:off x="1858300" y="3116637"/>
                  <a:ext cx="150689" cy="79611"/>
                </a:xfrm>
                <a:custGeom>
                  <a:avLst/>
                  <a:gdLst/>
                  <a:ahLst/>
                  <a:cxnLst/>
                  <a:rect l="l" t="t" r="r" b="b"/>
                  <a:pathLst>
                    <a:path w="3373" h="1782" extrusionOk="0">
                      <a:moveTo>
                        <a:pt x="1690" y="1"/>
                      </a:moveTo>
                      <a:cubicBezTo>
                        <a:pt x="1297" y="1"/>
                        <a:pt x="903" y="88"/>
                        <a:pt x="599" y="261"/>
                      </a:cubicBezTo>
                      <a:cubicBezTo>
                        <a:pt x="0" y="608"/>
                        <a:pt x="0" y="1175"/>
                        <a:pt x="589" y="1522"/>
                      </a:cubicBezTo>
                      <a:cubicBezTo>
                        <a:pt x="888" y="1695"/>
                        <a:pt x="1282" y="1782"/>
                        <a:pt x="1676" y="1782"/>
                      </a:cubicBezTo>
                      <a:cubicBezTo>
                        <a:pt x="2070" y="1782"/>
                        <a:pt x="2464" y="1695"/>
                        <a:pt x="2763" y="1522"/>
                      </a:cubicBezTo>
                      <a:cubicBezTo>
                        <a:pt x="3372" y="1175"/>
                        <a:pt x="3372" y="608"/>
                        <a:pt x="2774" y="261"/>
                      </a:cubicBezTo>
                      <a:cubicBezTo>
                        <a:pt x="2474" y="88"/>
                        <a:pt x="2083" y="1"/>
                        <a:pt x="16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88"/>
                <p:cNvSpPr/>
                <p:nvPr/>
              </p:nvSpPr>
              <p:spPr>
                <a:xfrm>
                  <a:off x="2391956" y="2808284"/>
                  <a:ext cx="151225" cy="79611"/>
                </a:xfrm>
                <a:custGeom>
                  <a:avLst/>
                  <a:gdLst/>
                  <a:ahLst/>
                  <a:cxnLst/>
                  <a:rect l="l" t="t" r="r" b="b"/>
                  <a:pathLst>
                    <a:path w="3385" h="1782" extrusionOk="0">
                      <a:moveTo>
                        <a:pt x="1698" y="0"/>
                      </a:moveTo>
                      <a:cubicBezTo>
                        <a:pt x="1304" y="0"/>
                        <a:pt x="910" y="87"/>
                        <a:pt x="610" y="260"/>
                      </a:cubicBezTo>
                      <a:cubicBezTo>
                        <a:pt x="12" y="607"/>
                        <a:pt x="1" y="1174"/>
                        <a:pt x="600" y="1521"/>
                      </a:cubicBezTo>
                      <a:cubicBezTo>
                        <a:pt x="899" y="1694"/>
                        <a:pt x="1293" y="1781"/>
                        <a:pt x="1687" y="1781"/>
                      </a:cubicBezTo>
                      <a:cubicBezTo>
                        <a:pt x="2081" y="1781"/>
                        <a:pt x="2476" y="1694"/>
                        <a:pt x="2775" y="1521"/>
                      </a:cubicBezTo>
                      <a:cubicBezTo>
                        <a:pt x="3384" y="1174"/>
                        <a:pt x="3384" y="607"/>
                        <a:pt x="2786" y="260"/>
                      </a:cubicBezTo>
                      <a:cubicBezTo>
                        <a:pt x="2486" y="87"/>
                        <a:pt x="2092" y="0"/>
                        <a:pt x="16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6" name="Google Shape;3496;p88"/>
                <p:cNvSpPr/>
                <p:nvPr/>
              </p:nvSpPr>
              <p:spPr>
                <a:xfrm>
                  <a:off x="2106565" y="2933957"/>
                  <a:ext cx="187814" cy="120667"/>
                </a:xfrm>
                <a:custGeom>
                  <a:avLst/>
                  <a:gdLst/>
                  <a:ahLst/>
                  <a:cxnLst/>
                  <a:rect l="l" t="t" r="r" b="b"/>
                  <a:pathLst>
                    <a:path w="4204" h="2701" extrusionOk="0">
                      <a:moveTo>
                        <a:pt x="1168" y="872"/>
                      </a:moveTo>
                      <a:lnTo>
                        <a:pt x="1682" y="1250"/>
                      </a:lnTo>
                      <a:cubicBezTo>
                        <a:pt x="1514" y="1292"/>
                        <a:pt x="1398" y="1313"/>
                        <a:pt x="1308" y="1313"/>
                      </a:cubicBezTo>
                      <a:cubicBezTo>
                        <a:pt x="1217" y="1313"/>
                        <a:pt x="1152" y="1292"/>
                        <a:pt x="1083" y="1250"/>
                      </a:cubicBezTo>
                      <a:cubicBezTo>
                        <a:pt x="915" y="1156"/>
                        <a:pt x="936" y="1030"/>
                        <a:pt x="1168" y="872"/>
                      </a:cubicBezTo>
                      <a:close/>
                      <a:moveTo>
                        <a:pt x="2860" y="1442"/>
                      </a:moveTo>
                      <a:cubicBezTo>
                        <a:pt x="2954" y="1442"/>
                        <a:pt x="3027" y="1463"/>
                        <a:pt x="3101" y="1502"/>
                      </a:cubicBezTo>
                      <a:cubicBezTo>
                        <a:pt x="3290" y="1618"/>
                        <a:pt x="3321" y="1755"/>
                        <a:pt x="3111" y="1902"/>
                      </a:cubicBezTo>
                      <a:lnTo>
                        <a:pt x="2554" y="1492"/>
                      </a:lnTo>
                      <a:cubicBezTo>
                        <a:pt x="2681" y="1458"/>
                        <a:pt x="2779" y="1442"/>
                        <a:pt x="2860" y="1442"/>
                      </a:cubicBezTo>
                      <a:close/>
                      <a:moveTo>
                        <a:pt x="547" y="0"/>
                      </a:moveTo>
                      <a:lnTo>
                        <a:pt x="243" y="179"/>
                      </a:lnTo>
                      <a:lnTo>
                        <a:pt x="736" y="547"/>
                      </a:lnTo>
                      <a:lnTo>
                        <a:pt x="684" y="578"/>
                      </a:lnTo>
                      <a:cubicBezTo>
                        <a:pt x="127" y="904"/>
                        <a:pt x="1" y="1261"/>
                        <a:pt x="568" y="1597"/>
                      </a:cubicBezTo>
                      <a:cubicBezTo>
                        <a:pt x="786" y="1719"/>
                        <a:pt x="1004" y="1780"/>
                        <a:pt x="1261" y="1780"/>
                      </a:cubicBezTo>
                      <a:cubicBezTo>
                        <a:pt x="1512" y="1780"/>
                        <a:pt x="1801" y="1722"/>
                        <a:pt x="2165" y="1608"/>
                      </a:cubicBezTo>
                      <a:lnTo>
                        <a:pt x="2796" y="2081"/>
                      </a:lnTo>
                      <a:cubicBezTo>
                        <a:pt x="2501" y="2228"/>
                        <a:pt x="2155" y="2385"/>
                        <a:pt x="2134" y="2396"/>
                      </a:cubicBezTo>
                      <a:lnTo>
                        <a:pt x="2512" y="2679"/>
                      </a:lnTo>
                      <a:cubicBezTo>
                        <a:pt x="2533" y="2669"/>
                        <a:pt x="2870" y="2543"/>
                        <a:pt x="3216" y="2385"/>
                      </a:cubicBezTo>
                      <a:lnTo>
                        <a:pt x="3636" y="2700"/>
                      </a:lnTo>
                      <a:lnTo>
                        <a:pt x="3972" y="2543"/>
                      </a:lnTo>
                      <a:lnTo>
                        <a:pt x="3542" y="2217"/>
                      </a:lnTo>
                      <a:cubicBezTo>
                        <a:pt x="4077" y="1913"/>
                        <a:pt x="4204" y="1513"/>
                        <a:pt x="3605" y="1166"/>
                      </a:cubicBezTo>
                      <a:cubicBezTo>
                        <a:pt x="3380" y="1032"/>
                        <a:pt x="3179" y="969"/>
                        <a:pt x="2937" y="969"/>
                      </a:cubicBezTo>
                      <a:cubicBezTo>
                        <a:pt x="2705" y="969"/>
                        <a:pt x="2436" y="1027"/>
                        <a:pt x="2071" y="1135"/>
                      </a:cubicBezTo>
                      <a:lnTo>
                        <a:pt x="1483" y="694"/>
                      </a:lnTo>
                      <a:cubicBezTo>
                        <a:pt x="1756" y="557"/>
                        <a:pt x="2071" y="410"/>
                        <a:pt x="2092" y="400"/>
                      </a:cubicBezTo>
                      <a:lnTo>
                        <a:pt x="1693" y="126"/>
                      </a:lnTo>
                      <a:cubicBezTo>
                        <a:pt x="1682" y="126"/>
                        <a:pt x="1378" y="242"/>
                        <a:pt x="1073" y="389"/>
                      </a:cubicBezTo>
                      <a:lnTo>
                        <a:pt x="5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97" name="Google Shape;3497;p88"/>
              <p:cNvGrpSpPr/>
              <p:nvPr/>
            </p:nvGrpSpPr>
            <p:grpSpPr>
              <a:xfrm>
                <a:off x="6318506" y="3478067"/>
                <a:ext cx="639344" cy="603209"/>
                <a:chOff x="5127806" y="3642167"/>
                <a:chExt cx="639344" cy="603209"/>
              </a:xfrm>
            </p:grpSpPr>
            <p:sp>
              <p:nvSpPr>
                <p:cNvPr id="3498" name="Google Shape;3498;p88"/>
                <p:cNvSpPr/>
                <p:nvPr/>
              </p:nvSpPr>
              <p:spPr>
                <a:xfrm>
                  <a:off x="5155952" y="4006901"/>
                  <a:ext cx="582562" cy="238475"/>
                </a:xfrm>
                <a:custGeom>
                  <a:avLst/>
                  <a:gdLst/>
                  <a:ahLst/>
                  <a:cxnLst/>
                  <a:rect l="l" t="t" r="r" b="b"/>
                  <a:pathLst>
                    <a:path w="13040" h="5338" extrusionOk="0">
                      <a:moveTo>
                        <a:pt x="12" y="1"/>
                      </a:moveTo>
                      <a:lnTo>
                        <a:pt x="1" y="1545"/>
                      </a:lnTo>
                      <a:cubicBezTo>
                        <a:pt x="1" y="2511"/>
                        <a:pt x="642" y="3489"/>
                        <a:pt x="1924" y="4234"/>
                      </a:cubicBezTo>
                      <a:cubicBezTo>
                        <a:pt x="3200" y="4970"/>
                        <a:pt x="4871" y="5338"/>
                        <a:pt x="6539" y="5338"/>
                      </a:cubicBezTo>
                      <a:cubicBezTo>
                        <a:pt x="8207" y="5338"/>
                        <a:pt x="9872" y="4970"/>
                        <a:pt x="11138" y="4234"/>
                      </a:cubicBezTo>
                      <a:cubicBezTo>
                        <a:pt x="12399" y="3499"/>
                        <a:pt x="13029" y="2543"/>
                        <a:pt x="13029" y="1577"/>
                      </a:cubicBezTo>
                      <a:lnTo>
                        <a:pt x="13040" y="32"/>
                      </a:lnTo>
                      <a:cubicBezTo>
                        <a:pt x="10960" y="32"/>
                        <a:pt x="2249" y="1"/>
                        <a:pt x="12"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88"/>
                <p:cNvSpPr/>
                <p:nvPr/>
              </p:nvSpPr>
              <p:spPr>
                <a:xfrm>
                  <a:off x="5127806" y="3838830"/>
                  <a:ext cx="639344" cy="337073"/>
                </a:xfrm>
                <a:custGeom>
                  <a:avLst/>
                  <a:gdLst/>
                  <a:ahLst/>
                  <a:cxnLst/>
                  <a:rect l="l" t="t" r="r" b="b"/>
                  <a:pathLst>
                    <a:path w="14311" h="7545" extrusionOk="0">
                      <a:moveTo>
                        <a:pt x="7132" y="1"/>
                      </a:moveTo>
                      <a:cubicBezTo>
                        <a:pt x="5464" y="1"/>
                        <a:pt x="3799" y="368"/>
                        <a:pt x="2533" y="1104"/>
                      </a:cubicBezTo>
                      <a:cubicBezTo>
                        <a:pt x="0" y="2586"/>
                        <a:pt x="11" y="4970"/>
                        <a:pt x="2564" y="6441"/>
                      </a:cubicBezTo>
                      <a:cubicBezTo>
                        <a:pt x="3841" y="7177"/>
                        <a:pt x="5509" y="7545"/>
                        <a:pt x="7174" y="7545"/>
                      </a:cubicBezTo>
                      <a:cubicBezTo>
                        <a:pt x="8839" y="7545"/>
                        <a:pt x="10502" y="7177"/>
                        <a:pt x="11768" y="6441"/>
                      </a:cubicBezTo>
                      <a:cubicBezTo>
                        <a:pt x="14310" y="4970"/>
                        <a:pt x="14300" y="2575"/>
                        <a:pt x="11747" y="1104"/>
                      </a:cubicBezTo>
                      <a:cubicBezTo>
                        <a:pt x="10470" y="368"/>
                        <a:pt x="8800" y="1"/>
                        <a:pt x="7132" y="1"/>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88"/>
                <p:cNvSpPr/>
                <p:nvPr/>
              </p:nvSpPr>
              <p:spPr>
                <a:xfrm>
                  <a:off x="5219347" y="3878457"/>
                  <a:ext cx="456266" cy="142558"/>
                </a:xfrm>
                <a:custGeom>
                  <a:avLst/>
                  <a:gdLst/>
                  <a:ahLst/>
                  <a:cxnLst/>
                  <a:rect l="l" t="t" r="r" b="b"/>
                  <a:pathLst>
                    <a:path w="10213" h="3191" extrusionOk="0">
                      <a:moveTo>
                        <a:pt x="5096" y="0"/>
                      </a:moveTo>
                      <a:cubicBezTo>
                        <a:pt x="3818" y="0"/>
                        <a:pt x="2540" y="284"/>
                        <a:pt x="1566" y="847"/>
                      </a:cubicBezTo>
                      <a:cubicBezTo>
                        <a:pt x="473" y="1489"/>
                        <a:pt x="0" y="2339"/>
                        <a:pt x="148" y="3180"/>
                      </a:cubicBezTo>
                      <a:cubicBezTo>
                        <a:pt x="253" y="2539"/>
                        <a:pt x="725" y="1930"/>
                        <a:pt x="1566" y="1436"/>
                      </a:cubicBezTo>
                      <a:cubicBezTo>
                        <a:pt x="2538" y="874"/>
                        <a:pt x="3812" y="593"/>
                        <a:pt x="5087" y="593"/>
                      </a:cubicBezTo>
                      <a:cubicBezTo>
                        <a:pt x="6362" y="593"/>
                        <a:pt x="7639" y="874"/>
                        <a:pt x="8616" y="1436"/>
                      </a:cubicBezTo>
                      <a:cubicBezTo>
                        <a:pt x="9467" y="1930"/>
                        <a:pt x="9950" y="2549"/>
                        <a:pt x="10066" y="3191"/>
                      </a:cubicBezTo>
                      <a:cubicBezTo>
                        <a:pt x="10213" y="2360"/>
                        <a:pt x="9730" y="1489"/>
                        <a:pt x="8616" y="847"/>
                      </a:cubicBezTo>
                      <a:cubicBezTo>
                        <a:pt x="7641" y="281"/>
                        <a:pt x="6368" y="0"/>
                        <a:pt x="5096"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88"/>
                <p:cNvSpPr/>
                <p:nvPr/>
              </p:nvSpPr>
              <p:spPr>
                <a:xfrm>
                  <a:off x="5225915" y="3904906"/>
                  <a:ext cx="443131" cy="231685"/>
                </a:xfrm>
                <a:custGeom>
                  <a:avLst/>
                  <a:gdLst/>
                  <a:ahLst/>
                  <a:cxnLst/>
                  <a:rect l="l" t="t" r="r" b="b"/>
                  <a:pathLst>
                    <a:path w="9919" h="5186" extrusionOk="0">
                      <a:moveTo>
                        <a:pt x="4940" y="1"/>
                      </a:moveTo>
                      <a:cubicBezTo>
                        <a:pt x="3665" y="1"/>
                        <a:pt x="2391" y="282"/>
                        <a:pt x="1419" y="844"/>
                      </a:cubicBezTo>
                      <a:cubicBezTo>
                        <a:pt x="578" y="1338"/>
                        <a:pt x="106" y="1947"/>
                        <a:pt x="1" y="2588"/>
                      </a:cubicBezTo>
                      <a:cubicBezTo>
                        <a:pt x="106" y="3229"/>
                        <a:pt x="589" y="3849"/>
                        <a:pt x="1440" y="4343"/>
                      </a:cubicBezTo>
                      <a:cubicBezTo>
                        <a:pt x="2417" y="4905"/>
                        <a:pt x="3696" y="5186"/>
                        <a:pt x="4973" y="5186"/>
                      </a:cubicBezTo>
                      <a:cubicBezTo>
                        <a:pt x="6249" y="5186"/>
                        <a:pt x="7523" y="4905"/>
                        <a:pt x="8490" y="4343"/>
                      </a:cubicBezTo>
                      <a:cubicBezTo>
                        <a:pt x="9331" y="3849"/>
                        <a:pt x="9803" y="3239"/>
                        <a:pt x="9919" y="2599"/>
                      </a:cubicBezTo>
                      <a:cubicBezTo>
                        <a:pt x="9803" y="1957"/>
                        <a:pt x="9320" y="1338"/>
                        <a:pt x="8469" y="844"/>
                      </a:cubicBezTo>
                      <a:cubicBezTo>
                        <a:pt x="7492" y="282"/>
                        <a:pt x="6215" y="1"/>
                        <a:pt x="49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88"/>
                <p:cNvSpPr/>
                <p:nvPr/>
              </p:nvSpPr>
              <p:spPr>
                <a:xfrm>
                  <a:off x="5219347" y="3865591"/>
                  <a:ext cx="456266" cy="283552"/>
                </a:xfrm>
                <a:custGeom>
                  <a:avLst/>
                  <a:gdLst/>
                  <a:ahLst/>
                  <a:cxnLst/>
                  <a:rect l="l" t="t" r="r" b="b"/>
                  <a:pathLst>
                    <a:path w="10213" h="6347" fill="none" extrusionOk="0">
                      <a:moveTo>
                        <a:pt x="10066" y="3479"/>
                      </a:moveTo>
                      <a:cubicBezTo>
                        <a:pt x="10213" y="2648"/>
                        <a:pt x="9730" y="1777"/>
                        <a:pt x="8616" y="1135"/>
                      </a:cubicBezTo>
                      <a:cubicBezTo>
                        <a:pt x="6662" y="1"/>
                        <a:pt x="3510" y="12"/>
                        <a:pt x="1566" y="1135"/>
                      </a:cubicBezTo>
                      <a:cubicBezTo>
                        <a:pt x="473" y="1777"/>
                        <a:pt x="0" y="2627"/>
                        <a:pt x="148" y="3468"/>
                      </a:cubicBezTo>
                      <a:cubicBezTo>
                        <a:pt x="253" y="4109"/>
                        <a:pt x="736" y="4729"/>
                        <a:pt x="1587" y="5223"/>
                      </a:cubicBezTo>
                      <a:cubicBezTo>
                        <a:pt x="3541" y="6347"/>
                        <a:pt x="6704" y="6347"/>
                        <a:pt x="8637" y="5223"/>
                      </a:cubicBezTo>
                      <a:cubicBezTo>
                        <a:pt x="9478" y="4729"/>
                        <a:pt x="9950" y="4119"/>
                        <a:pt x="10066" y="3479"/>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88"/>
                <p:cNvSpPr/>
                <p:nvPr/>
              </p:nvSpPr>
              <p:spPr>
                <a:xfrm>
                  <a:off x="5225915" y="3892352"/>
                  <a:ext cx="443131" cy="129111"/>
                </a:xfrm>
                <a:custGeom>
                  <a:avLst/>
                  <a:gdLst/>
                  <a:ahLst/>
                  <a:cxnLst/>
                  <a:rect l="l" t="t" r="r" b="b"/>
                  <a:pathLst>
                    <a:path w="9919" h="2890" fill="none" extrusionOk="0">
                      <a:moveTo>
                        <a:pt x="9919" y="2890"/>
                      </a:moveTo>
                      <a:lnTo>
                        <a:pt x="9919" y="2880"/>
                      </a:lnTo>
                      <a:cubicBezTo>
                        <a:pt x="9803" y="2238"/>
                        <a:pt x="9320" y="1619"/>
                        <a:pt x="8469" y="1125"/>
                      </a:cubicBezTo>
                      <a:cubicBezTo>
                        <a:pt x="6515" y="1"/>
                        <a:pt x="3363" y="1"/>
                        <a:pt x="1419" y="1125"/>
                      </a:cubicBezTo>
                      <a:cubicBezTo>
                        <a:pt x="578" y="1619"/>
                        <a:pt x="106" y="2228"/>
                        <a:pt x="1" y="2869"/>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88"/>
                <p:cNvSpPr/>
                <p:nvPr/>
              </p:nvSpPr>
              <p:spPr>
                <a:xfrm>
                  <a:off x="5339034" y="3951949"/>
                  <a:ext cx="216450" cy="124911"/>
                </a:xfrm>
                <a:custGeom>
                  <a:avLst/>
                  <a:gdLst/>
                  <a:ahLst/>
                  <a:cxnLst/>
                  <a:rect l="l" t="t" r="r" b="b"/>
                  <a:pathLst>
                    <a:path w="4845" h="2796" extrusionOk="0">
                      <a:moveTo>
                        <a:pt x="4245" y="1"/>
                      </a:moveTo>
                      <a:lnTo>
                        <a:pt x="3626" y="358"/>
                      </a:lnTo>
                      <a:cubicBezTo>
                        <a:pt x="3322" y="240"/>
                        <a:pt x="3016" y="180"/>
                        <a:pt x="2729" y="180"/>
                      </a:cubicBezTo>
                      <a:cubicBezTo>
                        <a:pt x="2431" y="180"/>
                        <a:pt x="2154" y="245"/>
                        <a:pt x="1923" y="379"/>
                      </a:cubicBezTo>
                      <a:cubicBezTo>
                        <a:pt x="873" y="988"/>
                        <a:pt x="2764" y="1714"/>
                        <a:pt x="2239" y="2018"/>
                      </a:cubicBezTo>
                      <a:cubicBezTo>
                        <a:pt x="2167" y="2060"/>
                        <a:pt x="2088" y="2080"/>
                        <a:pt x="2003" y="2080"/>
                      </a:cubicBezTo>
                      <a:cubicBezTo>
                        <a:pt x="1874" y="2080"/>
                        <a:pt x="1733" y="2034"/>
                        <a:pt x="1587" y="1945"/>
                      </a:cubicBezTo>
                      <a:cubicBezTo>
                        <a:pt x="1272" y="1766"/>
                        <a:pt x="999" y="1399"/>
                        <a:pt x="957" y="1073"/>
                      </a:cubicBezTo>
                      <a:lnTo>
                        <a:pt x="84" y="1241"/>
                      </a:lnTo>
                      <a:cubicBezTo>
                        <a:pt x="126" y="1525"/>
                        <a:pt x="336" y="1829"/>
                        <a:pt x="663" y="2081"/>
                      </a:cubicBezTo>
                      <a:lnTo>
                        <a:pt x="0" y="2470"/>
                      </a:lnTo>
                      <a:lnTo>
                        <a:pt x="568" y="2796"/>
                      </a:lnTo>
                      <a:lnTo>
                        <a:pt x="1209" y="2417"/>
                      </a:lnTo>
                      <a:cubicBezTo>
                        <a:pt x="1546" y="2572"/>
                        <a:pt x="1911" y="2661"/>
                        <a:pt x="2259" y="2661"/>
                      </a:cubicBezTo>
                      <a:cubicBezTo>
                        <a:pt x="2550" y="2661"/>
                        <a:pt x="2829" y="2599"/>
                        <a:pt x="3068" y="2459"/>
                      </a:cubicBezTo>
                      <a:cubicBezTo>
                        <a:pt x="4140" y="1840"/>
                        <a:pt x="2270" y="1094"/>
                        <a:pt x="2785" y="799"/>
                      </a:cubicBezTo>
                      <a:cubicBezTo>
                        <a:pt x="2841" y="767"/>
                        <a:pt x="2905" y="752"/>
                        <a:pt x="2974" y="752"/>
                      </a:cubicBezTo>
                      <a:cubicBezTo>
                        <a:pt x="3085" y="752"/>
                        <a:pt x="3208" y="791"/>
                        <a:pt x="3331" y="862"/>
                      </a:cubicBezTo>
                      <a:cubicBezTo>
                        <a:pt x="3573" y="999"/>
                        <a:pt x="3846" y="1304"/>
                        <a:pt x="3972" y="1598"/>
                      </a:cubicBezTo>
                      <a:lnTo>
                        <a:pt x="4844" y="1420"/>
                      </a:lnTo>
                      <a:cubicBezTo>
                        <a:pt x="4760" y="1178"/>
                        <a:pt x="4529" y="904"/>
                        <a:pt x="4214" y="673"/>
                      </a:cubicBezTo>
                      <a:lnTo>
                        <a:pt x="4812" y="327"/>
                      </a:lnTo>
                      <a:lnTo>
                        <a:pt x="4245" y="1"/>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5" name="Google Shape;3505;p88"/>
                <p:cNvSpPr/>
                <p:nvPr/>
              </p:nvSpPr>
              <p:spPr>
                <a:xfrm>
                  <a:off x="5155952" y="3908346"/>
                  <a:ext cx="582562" cy="238475"/>
                </a:xfrm>
                <a:custGeom>
                  <a:avLst/>
                  <a:gdLst/>
                  <a:ahLst/>
                  <a:cxnLst/>
                  <a:rect l="l" t="t" r="r" b="b"/>
                  <a:pathLst>
                    <a:path w="13040" h="5338" extrusionOk="0">
                      <a:moveTo>
                        <a:pt x="12" y="0"/>
                      </a:moveTo>
                      <a:lnTo>
                        <a:pt x="1" y="1544"/>
                      </a:lnTo>
                      <a:cubicBezTo>
                        <a:pt x="1" y="2522"/>
                        <a:pt x="642" y="3488"/>
                        <a:pt x="1924" y="4234"/>
                      </a:cubicBezTo>
                      <a:cubicBezTo>
                        <a:pt x="3200" y="4969"/>
                        <a:pt x="4871" y="5337"/>
                        <a:pt x="6539" y="5337"/>
                      </a:cubicBezTo>
                      <a:cubicBezTo>
                        <a:pt x="8207" y="5337"/>
                        <a:pt x="9872" y="4969"/>
                        <a:pt x="11138" y="4234"/>
                      </a:cubicBezTo>
                      <a:cubicBezTo>
                        <a:pt x="12399" y="3498"/>
                        <a:pt x="13029" y="2543"/>
                        <a:pt x="13029" y="1586"/>
                      </a:cubicBezTo>
                      <a:lnTo>
                        <a:pt x="13040" y="31"/>
                      </a:lnTo>
                      <a:cubicBezTo>
                        <a:pt x="10960" y="31"/>
                        <a:pt x="2249" y="0"/>
                        <a:pt x="12"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6" name="Google Shape;3506;p88"/>
                <p:cNvSpPr/>
                <p:nvPr/>
              </p:nvSpPr>
              <p:spPr>
                <a:xfrm>
                  <a:off x="5127806" y="3740409"/>
                  <a:ext cx="639344" cy="337430"/>
                </a:xfrm>
                <a:custGeom>
                  <a:avLst/>
                  <a:gdLst/>
                  <a:ahLst/>
                  <a:cxnLst/>
                  <a:rect l="l" t="t" r="r" b="b"/>
                  <a:pathLst>
                    <a:path w="14311" h="7553" extrusionOk="0">
                      <a:moveTo>
                        <a:pt x="7132" y="0"/>
                      </a:moveTo>
                      <a:cubicBezTo>
                        <a:pt x="5464" y="0"/>
                        <a:pt x="3799" y="371"/>
                        <a:pt x="2533" y="1111"/>
                      </a:cubicBezTo>
                      <a:cubicBezTo>
                        <a:pt x="0" y="2582"/>
                        <a:pt x="11" y="4967"/>
                        <a:pt x="2564" y="6449"/>
                      </a:cubicBezTo>
                      <a:cubicBezTo>
                        <a:pt x="3841" y="7184"/>
                        <a:pt x="5509" y="7552"/>
                        <a:pt x="7174" y="7552"/>
                      </a:cubicBezTo>
                      <a:cubicBezTo>
                        <a:pt x="8839" y="7552"/>
                        <a:pt x="10502" y="7184"/>
                        <a:pt x="11768" y="6449"/>
                      </a:cubicBezTo>
                      <a:cubicBezTo>
                        <a:pt x="14310" y="4967"/>
                        <a:pt x="14300" y="2582"/>
                        <a:pt x="11747" y="1111"/>
                      </a:cubicBezTo>
                      <a:cubicBezTo>
                        <a:pt x="10470" y="371"/>
                        <a:pt x="8800" y="0"/>
                        <a:pt x="7132" y="0"/>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7" name="Google Shape;3507;p88"/>
                <p:cNvSpPr/>
                <p:nvPr/>
              </p:nvSpPr>
              <p:spPr>
                <a:xfrm>
                  <a:off x="5219347" y="3780081"/>
                  <a:ext cx="456266" cy="142826"/>
                </a:xfrm>
                <a:custGeom>
                  <a:avLst/>
                  <a:gdLst/>
                  <a:ahLst/>
                  <a:cxnLst/>
                  <a:rect l="l" t="t" r="r" b="b"/>
                  <a:pathLst>
                    <a:path w="10213" h="3197" extrusionOk="0">
                      <a:moveTo>
                        <a:pt x="5087" y="0"/>
                      </a:moveTo>
                      <a:cubicBezTo>
                        <a:pt x="3812" y="0"/>
                        <a:pt x="2538" y="281"/>
                        <a:pt x="1566" y="843"/>
                      </a:cubicBezTo>
                      <a:cubicBezTo>
                        <a:pt x="473" y="1484"/>
                        <a:pt x="0" y="2346"/>
                        <a:pt x="148" y="3175"/>
                      </a:cubicBezTo>
                      <a:cubicBezTo>
                        <a:pt x="253" y="2545"/>
                        <a:pt x="725" y="1926"/>
                        <a:pt x="1566" y="1442"/>
                      </a:cubicBezTo>
                      <a:cubicBezTo>
                        <a:pt x="2538" y="875"/>
                        <a:pt x="3812" y="591"/>
                        <a:pt x="5087" y="591"/>
                      </a:cubicBezTo>
                      <a:cubicBezTo>
                        <a:pt x="6362" y="591"/>
                        <a:pt x="7639" y="875"/>
                        <a:pt x="8616" y="1442"/>
                      </a:cubicBezTo>
                      <a:cubicBezTo>
                        <a:pt x="9467" y="1936"/>
                        <a:pt x="9950" y="2556"/>
                        <a:pt x="10066" y="3196"/>
                      </a:cubicBezTo>
                      <a:cubicBezTo>
                        <a:pt x="10213" y="2356"/>
                        <a:pt x="9730" y="1484"/>
                        <a:pt x="8616" y="843"/>
                      </a:cubicBezTo>
                      <a:cubicBezTo>
                        <a:pt x="7639" y="281"/>
                        <a:pt x="6362" y="0"/>
                        <a:pt x="5087"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8" name="Google Shape;3508;p88"/>
                <p:cNvSpPr/>
                <p:nvPr/>
              </p:nvSpPr>
              <p:spPr>
                <a:xfrm>
                  <a:off x="5225915" y="3806485"/>
                  <a:ext cx="443131" cy="231551"/>
                </a:xfrm>
                <a:custGeom>
                  <a:avLst/>
                  <a:gdLst/>
                  <a:ahLst/>
                  <a:cxnLst/>
                  <a:rect l="l" t="t" r="r" b="b"/>
                  <a:pathLst>
                    <a:path w="9919" h="5183" extrusionOk="0">
                      <a:moveTo>
                        <a:pt x="4940" y="0"/>
                      </a:moveTo>
                      <a:cubicBezTo>
                        <a:pt x="3665" y="0"/>
                        <a:pt x="2391" y="284"/>
                        <a:pt x="1419" y="851"/>
                      </a:cubicBezTo>
                      <a:cubicBezTo>
                        <a:pt x="578" y="1335"/>
                        <a:pt x="106" y="1954"/>
                        <a:pt x="1" y="2584"/>
                      </a:cubicBezTo>
                      <a:cubicBezTo>
                        <a:pt x="106" y="3226"/>
                        <a:pt x="589" y="3856"/>
                        <a:pt x="1440" y="4339"/>
                      </a:cubicBezTo>
                      <a:cubicBezTo>
                        <a:pt x="2417" y="4901"/>
                        <a:pt x="3696" y="5182"/>
                        <a:pt x="4973" y="5182"/>
                      </a:cubicBezTo>
                      <a:cubicBezTo>
                        <a:pt x="6249" y="5182"/>
                        <a:pt x="7523" y="4901"/>
                        <a:pt x="8490" y="4339"/>
                      </a:cubicBezTo>
                      <a:cubicBezTo>
                        <a:pt x="9331" y="3856"/>
                        <a:pt x="9803" y="3236"/>
                        <a:pt x="9919" y="2605"/>
                      </a:cubicBezTo>
                      <a:cubicBezTo>
                        <a:pt x="9803" y="1965"/>
                        <a:pt x="9320" y="1345"/>
                        <a:pt x="8469" y="851"/>
                      </a:cubicBezTo>
                      <a:cubicBezTo>
                        <a:pt x="7492" y="284"/>
                        <a:pt x="6215" y="0"/>
                        <a:pt x="49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9" name="Google Shape;3509;p88"/>
                <p:cNvSpPr/>
                <p:nvPr/>
              </p:nvSpPr>
              <p:spPr>
                <a:xfrm>
                  <a:off x="5219347" y="3767527"/>
                  <a:ext cx="456266" cy="283061"/>
                </a:xfrm>
                <a:custGeom>
                  <a:avLst/>
                  <a:gdLst/>
                  <a:ahLst/>
                  <a:cxnLst/>
                  <a:rect l="l" t="t" r="r" b="b"/>
                  <a:pathLst>
                    <a:path w="10213" h="6336" fill="none" extrusionOk="0">
                      <a:moveTo>
                        <a:pt x="10066" y="3477"/>
                      </a:moveTo>
                      <a:cubicBezTo>
                        <a:pt x="10213" y="2637"/>
                        <a:pt x="9730" y="1765"/>
                        <a:pt x="8616" y="1124"/>
                      </a:cubicBezTo>
                      <a:cubicBezTo>
                        <a:pt x="6662" y="0"/>
                        <a:pt x="3510" y="0"/>
                        <a:pt x="1566" y="1124"/>
                      </a:cubicBezTo>
                      <a:cubicBezTo>
                        <a:pt x="473" y="1765"/>
                        <a:pt x="0" y="2627"/>
                        <a:pt x="148" y="3456"/>
                      </a:cubicBezTo>
                      <a:cubicBezTo>
                        <a:pt x="253" y="4098"/>
                        <a:pt x="736" y="4728"/>
                        <a:pt x="1587" y="5211"/>
                      </a:cubicBezTo>
                      <a:cubicBezTo>
                        <a:pt x="3541" y="6335"/>
                        <a:pt x="6704" y="6335"/>
                        <a:pt x="8637" y="5211"/>
                      </a:cubicBezTo>
                      <a:cubicBezTo>
                        <a:pt x="9478" y="4728"/>
                        <a:pt x="9950" y="4108"/>
                        <a:pt x="10066" y="3477"/>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0" name="Google Shape;3510;p88"/>
                <p:cNvSpPr/>
                <p:nvPr/>
              </p:nvSpPr>
              <p:spPr>
                <a:xfrm>
                  <a:off x="5225915" y="3793797"/>
                  <a:ext cx="443131" cy="129602"/>
                </a:xfrm>
                <a:custGeom>
                  <a:avLst/>
                  <a:gdLst/>
                  <a:ahLst/>
                  <a:cxnLst/>
                  <a:rect l="l" t="t" r="r" b="b"/>
                  <a:pathLst>
                    <a:path w="9919" h="2901" fill="none" extrusionOk="0">
                      <a:moveTo>
                        <a:pt x="9919" y="2900"/>
                      </a:moveTo>
                      <a:lnTo>
                        <a:pt x="9919" y="2889"/>
                      </a:lnTo>
                      <a:cubicBezTo>
                        <a:pt x="9803" y="2249"/>
                        <a:pt x="9320" y="1629"/>
                        <a:pt x="8469" y="1135"/>
                      </a:cubicBezTo>
                      <a:cubicBezTo>
                        <a:pt x="6515" y="1"/>
                        <a:pt x="3363" y="1"/>
                        <a:pt x="1419" y="1135"/>
                      </a:cubicBezTo>
                      <a:cubicBezTo>
                        <a:pt x="578" y="1619"/>
                        <a:pt x="106" y="2238"/>
                        <a:pt x="1" y="2868"/>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1" name="Google Shape;3511;p88"/>
                <p:cNvSpPr/>
                <p:nvPr/>
              </p:nvSpPr>
              <p:spPr>
                <a:xfrm>
                  <a:off x="5339034" y="3853394"/>
                  <a:ext cx="216450" cy="124911"/>
                </a:xfrm>
                <a:custGeom>
                  <a:avLst/>
                  <a:gdLst/>
                  <a:ahLst/>
                  <a:cxnLst/>
                  <a:rect l="l" t="t" r="r" b="b"/>
                  <a:pathLst>
                    <a:path w="4845" h="2796" extrusionOk="0">
                      <a:moveTo>
                        <a:pt x="4245" y="0"/>
                      </a:moveTo>
                      <a:lnTo>
                        <a:pt x="3626" y="369"/>
                      </a:lnTo>
                      <a:cubicBezTo>
                        <a:pt x="3315" y="248"/>
                        <a:pt x="3003" y="185"/>
                        <a:pt x="2711" y="185"/>
                      </a:cubicBezTo>
                      <a:cubicBezTo>
                        <a:pt x="2420" y="185"/>
                        <a:pt x="2149" y="248"/>
                        <a:pt x="1923" y="379"/>
                      </a:cubicBezTo>
                      <a:cubicBezTo>
                        <a:pt x="873" y="999"/>
                        <a:pt x="2764" y="1724"/>
                        <a:pt x="2239" y="2029"/>
                      </a:cubicBezTo>
                      <a:cubicBezTo>
                        <a:pt x="2169" y="2065"/>
                        <a:pt x="2092" y="2083"/>
                        <a:pt x="2010" y="2083"/>
                      </a:cubicBezTo>
                      <a:cubicBezTo>
                        <a:pt x="1879" y="2083"/>
                        <a:pt x="1735" y="2039"/>
                        <a:pt x="1587" y="1955"/>
                      </a:cubicBezTo>
                      <a:cubicBezTo>
                        <a:pt x="1272" y="1777"/>
                        <a:pt x="999" y="1408"/>
                        <a:pt x="957" y="1072"/>
                      </a:cubicBezTo>
                      <a:lnTo>
                        <a:pt x="84" y="1240"/>
                      </a:lnTo>
                      <a:cubicBezTo>
                        <a:pt x="126" y="1524"/>
                        <a:pt x="336" y="1829"/>
                        <a:pt x="663" y="2092"/>
                      </a:cubicBezTo>
                      <a:lnTo>
                        <a:pt x="0" y="2470"/>
                      </a:lnTo>
                      <a:lnTo>
                        <a:pt x="568" y="2795"/>
                      </a:lnTo>
                      <a:lnTo>
                        <a:pt x="1209" y="2428"/>
                      </a:lnTo>
                      <a:cubicBezTo>
                        <a:pt x="1546" y="2582"/>
                        <a:pt x="1911" y="2671"/>
                        <a:pt x="2259" y="2671"/>
                      </a:cubicBezTo>
                      <a:cubicBezTo>
                        <a:pt x="2550" y="2671"/>
                        <a:pt x="2829" y="2609"/>
                        <a:pt x="3068" y="2470"/>
                      </a:cubicBezTo>
                      <a:cubicBezTo>
                        <a:pt x="4140" y="1840"/>
                        <a:pt x="2270" y="1104"/>
                        <a:pt x="2785" y="810"/>
                      </a:cubicBezTo>
                      <a:cubicBezTo>
                        <a:pt x="2842" y="778"/>
                        <a:pt x="2906" y="762"/>
                        <a:pt x="2975" y="762"/>
                      </a:cubicBezTo>
                      <a:cubicBezTo>
                        <a:pt x="3085" y="762"/>
                        <a:pt x="3208" y="802"/>
                        <a:pt x="3331" y="873"/>
                      </a:cubicBezTo>
                      <a:cubicBezTo>
                        <a:pt x="3573" y="1009"/>
                        <a:pt x="3846" y="1314"/>
                        <a:pt x="3972" y="1597"/>
                      </a:cubicBezTo>
                      <a:lnTo>
                        <a:pt x="4844" y="1419"/>
                      </a:lnTo>
                      <a:cubicBezTo>
                        <a:pt x="4760" y="1177"/>
                        <a:pt x="4529" y="904"/>
                        <a:pt x="4214" y="673"/>
                      </a:cubicBezTo>
                      <a:lnTo>
                        <a:pt x="4812" y="327"/>
                      </a:lnTo>
                      <a:lnTo>
                        <a:pt x="4245" y="0"/>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2" name="Google Shape;3512;p88"/>
                <p:cNvSpPr/>
                <p:nvPr/>
              </p:nvSpPr>
              <p:spPr>
                <a:xfrm>
                  <a:off x="5155952" y="3809746"/>
                  <a:ext cx="582562" cy="238922"/>
                </a:xfrm>
                <a:custGeom>
                  <a:avLst/>
                  <a:gdLst/>
                  <a:ahLst/>
                  <a:cxnLst/>
                  <a:rect l="l" t="t" r="r" b="b"/>
                  <a:pathLst>
                    <a:path w="13040" h="5348" extrusionOk="0">
                      <a:moveTo>
                        <a:pt x="12" y="1"/>
                      </a:moveTo>
                      <a:lnTo>
                        <a:pt x="1" y="1556"/>
                      </a:lnTo>
                      <a:cubicBezTo>
                        <a:pt x="1" y="2522"/>
                        <a:pt x="642" y="3499"/>
                        <a:pt x="1924" y="4245"/>
                      </a:cubicBezTo>
                      <a:cubicBezTo>
                        <a:pt x="3198" y="4980"/>
                        <a:pt x="4865" y="5347"/>
                        <a:pt x="6529" y="5347"/>
                      </a:cubicBezTo>
                      <a:cubicBezTo>
                        <a:pt x="8200" y="5347"/>
                        <a:pt x="9870" y="4977"/>
                        <a:pt x="11138" y="4235"/>
                      </a:cubicBezTo>
                      <a:cubicBezTo>
                        <a:pt x="12399" y="3510"/>
                        <a:pt x="13029" y="2543"/>
                        <a:pt x="13029" y="1587"/>
                      </a:cubicBezTo>
                      <a:lnTo>
                        <a:pt x="13040" y="43"/>
                      </a:lnTo>
                      <a:cubicBezTo>
                        <a:pt x="10960" y="43"/>
                        <a:pt x="2249" y="1"/>
                        <a:pt x="12"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3" name="Google Shape;3513;p88"/>
                <p:cNvSpPr/>
                <p:nvPr/>
              </p:nvSpPr>
              <p:spPr>
                <a:xfrm>
                  <a:off x="5127806" y="3642167"/>
                  <a:ext cx="639344" cy="337073"/>
                </a:xfrm>
                <a:custGeom>
                  <a:avLst/>
                  <a:gdLst/>
                  <a:ahLst/>
                  <a:cxnLst/>
                  <a:rect l="l" t="t" r="r" b="b"/>
                  <a:pathLst>
                    <a:path w="14311" h="7545" extrusionOk="0">
                      <a:moveTo>
                        <a:pt x="7132" y="1"/>
                      </a:moveTo>
                      <a:cubicBezTo>
                        <a:pt x="5464" y="1"/>
                        <a:pt x="3799" y="369"/>
                        <a:pt x="2533" y="1104"/>
                      </a:cubicBezTo>
                      <a:cubicBezTo>
                        <a:pt x="0" y="2575"/>
                        <a:pt x="11" y="4971"/>
                        <a:pt x="2564" y="6441"/>
                      </a:cubicBezTo>
                      <a:cubicBezTo>
                        <a:pt x="3841" y="7177"/>
                        <a:pt x="5509" y="7545"/>
                        <a:pt x="7174" y="7545"/>
                      </a:cubicBezTo>
                      <a:cubicBezTo>
                        <a:pt x="8839" y="7545"/>
                        <a:pt x="10502" y="7177"/>
                        <a:pt x="11768" y="6441"/>
                      </a:cubicBezTo>
                      <a:cubicBezTo>
                        <a:pt x="14310" y="4971"/>
                        <a:pt x="14300" y="2575"/>
                        <a:pt x="11747" y="1104"/>
                      </a:cubicBezTo>
                      <a:cubicBezTo>
                        <a:pt x="10470" y="369"/>
                        <a:pt x="8800" y="1"/>
                        <a:pt x="713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4" name="Google Shape;3514;p88"/>
                <p:cNvSpPr/>
                <p:nvPr/>
              </p:nvSpPr>
              <p:spPr>
                <a:xfrm>
                  <a:off x="5219347" y="3681615"/>
                  <a:ext cx="456266" cy="142737"/>
                </a:xfrm>
                <a:custGeom>
                  <a:avLst/>
                  <a:gdLst/>
                  <a:ahLst/>
                  <a:cxnLst/>
                  <a:rect l="l" t="t" r="r" b="b"/>
                  <a:pathLst>
                    <a:path w="10213" h="3195" extrusionOk="0">
                      <a:moveTo>
                        <a:pt x="5087" y="0"/>
                      </a:moveTo>
                      <a:cubicBezTo>
                        <a:pt x="3812" y="0"/>
                        <a:pt x="2538" y="284"/>
                        <a:pt x="1566" y="851"/>
                      </a:cubicBezTo>
                      <a:cubicBezTo>
                        <a:pt x="473" y="1482"/>
                        <a:pt x="0" y="2343"/>
                        <a:pt x="148" y="3184"/>
                      </a:cubicBezTo>
                      <a:cubicBezTo>
                        <a:pt x="253" y="2543"/>
                        <a:pt x="725" y="1923"/>
                        <a:pt x="1566" y="1440"/>
                      </a:cubicBezTo>
                      <a:cubicBezTo>
                        <a:pt x="2538" y="877"/>
                        <a:pt x="3812" y="596"/>
                        <a:pt x="5087" y="596"/>
                      </a:cubicBezTo>
                      <a:cubicBezTo>
                        <a:pt x="6362" y="596"/>
                        <a:pt x="7639" y="877"/>
                        <a:pt x="8616" y="1440"/>
                      </a:cubicBezTo>
                      <a:cubicBezTo>
                        <a:pt x="9467" y="1933"/>
                        <a:pt x="9950" y="2554"/>
                        <a:pt x="10066" y="3194"/>
                      </a:cubicBezTo>
                      <a:cubicBezTo>
                        <a:pt x="10213" y="2364"/>
                        <a:pt x="9730" y="1492"/>
                        <a:pt x="8616" y="851"/>
                      </a:cubicBezTo>
                      <a:cubicBezTo>
                        <a:pt x="7639" y="284"/>
                        <a:pt x="6362" y="0"/>
                        <a:pt x="50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5" name="Google Shape;3515;p88"/>
                <p:cNvSpPr/>
                <p:nvPr/>
              </p:nvSpPr>
              <p:spPr>
                <a:xfrm>
                  <a:off x="5225915" y="3708242"/>
                  <a:ext cx="443131" cy="231595"/>
                </a:xfrm>
                <a:custGeom>
                  <a:avLst/>
                  <a:gdLst/>
                  <a:ahLst/>
                  <a:cxnLst/>
                  <a:rect l="l" t="t" r="r" b="b"/>
                  <a:pathLst>
                    <a:path w="9919" h="5184" extrusionOk="0">
                      <a:moveTo>
                        <a:pt x="4940" y="0"/>
                      </a:moveTo>
                      <a:cubicBezTo>
                        <a:pt x="3665" y="0"/>
                        <a:pt x="2391" y="281"/>
                        <a:pt x="1419" y="844"/>
                      </a:cubicBezTo>
                      <a:cubicBezTo>
                        <a:pt x="578" y="1327"/>
                        <a:pt x="106" y="1947"/>
                        <a:pt x="1" y="2588"/>
                      </a:cubicBezTo>
                      <a:cubicBezTo>
                        <a:pt x="106" y="3228"/>
                        <a:pt x="589" y="3849"/>
                        <a:pt x="1440" y="4332"/>
                      </a:cubicBezTo>
                      <a:cubicBezTo>
                        <a:pt x="2417" y="4899"/>
                        <a:pt x="3696" y="5183"/>
                        <a:pt x="4973" y="5183"/>
                      </a:cubicBezTo>
                      <a:cubicBezTo>
                        <a:pt x="6249" y="5183"/>
                        <a:pt x="7523" y="4899"/>
                        <a:pt x="8490" y="4332"/>
                      </a:cubicBezTo>
                      <a:cubicBezTo>
                        <a:pt x="9331" y="3849"/>
                        <a:pt x="9803" y="3239"/>
                        <a:pt x="9919" y="2598"/>
                      </a:cubicBezTo>
                      <a:cubicBezTo>
                        <a:pt x="9803" y="1958"/>
                        <a:pt x="9320" y="1337"/>
                        <a:pt x="8469" y="844"/>
                      </a:cubicBezTo>
                      <a:cubicBezTo>
                        <a:pt x="7492" y="281"/>
                        <a:pt x="6215" y="0"/>
                        <a:pt x="49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6" name="Google Shape;3516;p88"/>
                <p:cNvSpPr/>
                <p:nvPr/>
              </p:nvSpPr>
              <p:spPr>
                <a:xfrm>
                  <a:off x="5219347" y="3668927"/>
                  <a:ext cx="456266" cy="283552"/>
                </a:xfrm>
                <a:custGeom>
                  <a:avLst/>
                  <a:gdLst/>
                  <a:ahLst/>
                  <a:cxnLst/>
                  <a:rect l="l" t="t" r="r" b="b"/>
                  <a:pathLst>
                    <a:path w="10213" h="6347" fill="none" extrusionOk="0">
                      <a:moveTo>
                        <a:pt x="10066" y="3478"/>
                      </a:moveTo>
                      <a:cubicBezTo>
                        <a:pt x="10213" y="2648"/>
                        <a:pt x="9730" y="1776"/>
                        <a:pt x="8616" y="1135"/>
                      </a:cubicBezTo>
                      <a:cubicBezTo>
                        <a:pt x="6662" y="1"/>
                        <a:pt x="3510" y="1"/>
                        <a:pt x="1566" y="1135"/>
                      </a:cubicBezTo>
                      <a:cubicBezTo>
                        <a:pt x="473" y="1766"/>
                        <a:pt x="0" y="2627"/>
                        <a:pt x="148" y="3468"/>
                      </a:cubicBezTo>
                      <a:cubicBezTo>
                        <a:pt x="253" y="4108"/>
                        <a:pt x="736" y="4729"/>
                        <a:pt x="1587" y="5212"/>
                      </a:cubicBezTo>
                      <a:cubicBezTo>
                        <a:pt x="3541" y="6347"/>
                        <a:pt x="6704" y="6347"/>
                        <a:pt x="8637" y="5212"/>
                      </a:cubicBezTo>
                      <a:cubicBezTo>
                        <a:pt x="9478" y="4729"/>
                        <a:pt x="9950" y="4119"/>
                        <a:pt x="10066" y="3478"/>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7" name="Google Shape;3517;p88"/>
                <p:cNvSpPr/>
                <p:nvPr/>
              </p:nvSpPr>
              <p:spPr>
                <a:xfrm>
                  <a:off x="5225915" y="3695688"/>
                  <a:ext cx="443131" cy="129111"/>
                </a:xfrm>
                <a:custGeom>
                  <a:avLst/>
                  <a:gdLst/>
                  <a:ahLst/>
                  <a:cxnLst/>
                  <a:rect l="l" t="t" r="r" b="b"/>
                  <a:pathLst>
                    <a:path w="9919" h="2890" fill="none" extrusionOk="0">
                      <a:moveTo>
                        <a:pt x="9919" y="2890"/>
                      </a:moveTo>
                      <a:lnTo>
                        <a:pt x="9919" y="2879"/>
                      </a:lnTo>
                      <a:cubicBezTo>
                        <a:pt x="9803" y="2239"/>
                        <a:pt x="9320" y="1618"/>
                        <a:pt x="8469" y="1125"/>
                      </a:cubicBezTo>
                      <a:cubicBezTo>
                        <a:pt x="6515" y="0"/>
                        <a:pt x="3363" y="0"/>
                        <a:pt x="1419" y="1125"/>
                      </a:cubicBezTo>
                      <a:cubicBezTo>
                        <a:pt x="578" y="1608"/>
                        <a:pt x="106" y="2228"/>
                        <a:pt x="1" y="2869"/>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8" name="Google Shape;3518;p88"/>
                <p:cNvSpPr/>
                <p:nvPr/>
              </p:nvSpPr>
              <p:spPr>
                <a:xfrm>
                  <a:off x="5339034" y="3755286"/>
                  <a:ext cx="216450" cy="124911"/>
                </a:xfrm>
                <a:custGeom>
                  <a:avLst/>
                  <a:gdLst/>
                  <a:ahLst/>
                  <a:cxnLst/>
                  <a:rect l="l" t="t" r="r" b="b"/>
                  <a:pathLst>
                    <a:path w="4845" h="2796" extrusionOk="0">
                      <a:moveTo>
                        <a:pt x="4245" y="1"/>
                      </a:moveTo>
                      <a:lnTo>
                        <a:pt x="3626" y="358"/>
                      </a:lnTo>
                      <a:cubicBezTo>
                        <a:pt x="3322" y="240"/>
                        <a:pt x="3016" y="179"/>
                        <a:pt x="2729" y="179"/>
                      </a:cubicBezTo>
                      <a:cubicBezTo>
                        <a:pt x="2431" y="179"/>
                        <a:pt x="2154" y="245"/>
                        <a:pt x="1923" y="379"/>
                      </a:cubicBezTo>
                      <a:cubicBezTo>
                        <a:pt x="873" y="989"/>
                        <a:pt x="2764" y="1713"/>
                        <a:pt x="2239" y="2018"/>
                      </a:cubicBezTo>
                      <a:cubicBezTo>
                        <a:pt x="2170" y="2059"/>
                        <a:pt x="2094" y="2077"/>
                        <a:pt x="2012" y="2077"/>
                      </a:cubicBezTo>
                      <a:cubicBezTo>
                        <a:pt x="1881" y="2077"/>
                        <a:pt x="1736" y="2029"/>
                        <a:pt x="1587" y="1944"/>
                      </a:cubicBezTo>
                      <a:cubicBezTo>
                        <a:pt x="1272" y="1766"/>
                        <a:pt x="999" y="1398"/>
                        <a:pt x="957" y="1062"/>
                      </a:cubicBezTo>
                      <a:lnTo>
                        <a:pt x="84" y="1230"/>
                      </a:lnTo>
                      <a:cubicBezTo>
                        <a:pt x="126" y="1524"/>
                        <a:pt x="336" y="1829"/>
                        <a:pt x="663" y="2081"/>
                      </a:cubicBezTo>
                      <a:lnTo>
                        <a:pt x="0" y="2470"/>
                      </a:lnTo>
                      <a:lnTo>
                        <a:pt x="568" y="2796"/>
                      </a:lnTo>
                      <a:lnTo>
                        <a:pt x="1209" y="2418"/>
                      </a:lnTo>
                      <a:cubicBezTo>
                        <a:pt x="1546" y="2572"/>
                        <a:pt x="1911" y="2661"/>
                        <a:pt x="2259" y="2661"/>
                      </a:cubicBezTo>
                      <a:cubicBezTo>
                        <a:pt x="2550" y="2661"/>
                        <a:pt x="2829" y="2598"/>
                        <a:pt x="3068" y="2460"/>
                      </a:cubicBezTo>
                      <a:cubicBezTo>
                        <a:pt x="4140" y="1839"/>
                        <a:pt x="2270" y="1094"/>
                        <a:pt x="2785" y="799"/>
                      </a:cubicBezTo>
                      <a:cubicBezTo>
                        <a:pt x="2842" y="767"/>
                        <a:pt x="2906" y="752"/>
                        <a:pt x="2975" y="752"/>
                      </a:cubicBezTo>
                      <a:cubicBezTo>
                        <a:pt x="3085" y="752"/>
                        <a:pt x="3208" y="791"/>
                        <a:pt x="3331" y="863"/>
                      </a:cubicBezTo>
                      <a:cubicBezTo>
                        <a:pt x="3573" y="999"/>
                        <a:pt x="3846" y="1304"/>
                        <a:pt x="3972" y="1598"/>
                      </a:cubicBezTo>
                      <a:lnTo>
                        <a:pt x="4844" y="1419"/>
                      </a:lnTo>
                      <a:cubicBezTo>
                        <a:pt x="4760" y="1167"/>
                        <a:pt x="4529" y="905"/>
                        <a:pt x="4214" y="673"/>
                      </a:cubicBezTo>
                      <a:lnTo>
                        <a:pt x="4812" y="316"/>
                      </a:lnTo>
                      <a:lnTo>
                        <a:pt x="42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extLst>
      <p:ext uri="{BB962C8B-B14F-4D97-AF65-F5344CB8AC3E}">
        <p14:creationId xmlns:p14="http://schemas.microsoft.com/office/powerpoint/2010/main" val="25102514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571"/>
        <p:cNvGrpSpPr/>
        <p:nvPr/>
      </p:nvGrpSpPr>
      <p:grpSpPr>
        <a:xfrm>
          <a:off x="0" y="0"/>
          <a:ext cx="0" cy="0"/>
          <a:chOff x="0" y="0"/>
          <a:chExt cx="0" cy="0"/>
        </a:xfrm>
      </p:grpSpPr>
      <p:sp>
        <p:nvSpPr>
          <p:cNvPr id="3572" name="Google Shape;3572;p91"/>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Key Takeaways</a:t>
            </a:r>
            <a:endParaRPr dirty="0"/>
          </a:p>
        </p:txBody>
      </p:sp>
      <p:grpSp>
        <p:nvGrpSpPr>
          <p:cNvPr id="3574" name="Google Shape;3574;p91"/>
          <p:cNvGrpSpPr/>
          <p:nvPr/>
        </p:nvGrpSpPr>
        <p:grpSpPr>
          <a:xfrm>
            <a:off x="5377339" y="1420002"/>
            <a:ext cx="3046665" cy="2497101"/>
            <a:chOff x="5377339" y="1572402"/>
            <a:chExt cx="3046665" cy="2497101"/>
          </a:xfrm>
        </p:grpSpPr>
        <p:grpSp>
          <p:nvGrpSpPr>
            <p:cNvPr id="3575" name="Google Shape;3575;p91"/>
            <p:cNvGrpSpPr/>
            <p:nvPr/>
          </p:nvGrpSpPr>
          <p:grpSpPr>
            <a:xfrm>
              <a:off x="6444120" y="2782542"/>
              <a:ext cx="1979884" cy="1286961"/>
              <a:chOff x="3028945" y="2612942"/>
              <a:chExt cx="1979884" cy="1286961"/>
            </a:xfrm>
          </p:grpSpPr>
          <p:grpSp>
            <p:nvGrpSpPr>
              <p:cNvPr id="3576" name="Google Shape;3576;p91"/>
              <p:cNvGrpSpPr/>
              <p:nvPr/>
            </p:nvGrpSpPr>
            <p:grpSpPr>
              <a:xfrm>
                <a:off x="3048248" y="2612942"/>
                <a:ext cx="1960580" cy="1159377"/>
                <a:chOff x="4923200" y="1561363"/>
                <a:chExt cx="975025" cy="576575"/>
              </a:xfrm>
            </p:grpSpPr>
            <p:sp>
              <p:nvSpPr>
                <p:cNvPr id="3577" name="Google Shape;3577;p91"/>
                <p:cNvSpPr/>
                <p:nvPr/>
              </p:nvSpPr>
              <p:spPr>
                <a:xfrm>
                  <a:off x="4923200" y="1561363"/>
                  <a:ext cx="975025" cy="576575"/>
                </a:xfrm>
                <a:custGeom>
                  <a:avLst/>
                  <a:gdLst/>
                  <a:ahLst/>
                  <a:cxnLst/>
                  <a:rect l="l" t="t" r="r" b="b"/>
                  <a:pathLst>
                    <a:path w="39001" h="23063" extrusionOk="0">
                      <a:moveTo>
                        <a:pt x="24607" y="0"/>
                      </a:moveTo>
                      <a:lnTo>
                        <a:pt x="21" y="14289"/>
                      </a:lnTo>
                      <a:cubicBezTo>
                        <a:pt x="409" y="14510"/>
                        <a:pt x="0" y="14752"/>
                        <a:pt x="388" y="14972"/>
                      </a:cubicBezTo>
                      <a:cubicBezTo>
                        <a:pt x="550" y="15068"/>
                        <a:pt x="714" y="15082"/>
                        <a:pt x="880" y="15082"/>
                      </a:cubicBezTo>
                      <a:cubicBezTo>
                        <a:pt x="953" y="15082"/>
                        <a:pt x="1026" y="15080"/>
                        <a:pt x="1099" y="15080"/>
                      </a:cubicBezTo>
                      <a:cubicBezTo>
                        <a:pt x="1259" y="15080"/>
                        <a:pt x="1419" y="15093"/>
                        <a:pt x="1576" y="15182"/>
                      </a:cubicBezTo>
                      <a:cubicBezTo>
                        <a:pt x="1964" y="15403"/>
                        <a:pt x="1544" y="15644"/>
                        <a:pt x="1933" y="15876"/>
                      </a:cubicBezTo>
                      <a:cubicBezTo>
                        <a:pt x="2086" y="15963"/>
                        <a:pt x="2244" y="15978"/>
                        <a:pt x="2403" y="15978"/>
                      </a:cubicBezTo>
                      <a:cubicBezTo>
                        <a:pt x="2489" y="15978"/>
                        <a:pt x="2575" y="15973"/>
                        <a:pt x="2661" y="15973"/>
                      </a:cubicBezTo>
                      <a:cubicBezTo>
                        <a:pt x="2820" y="15973"/>
                        <a:pt x="2978" y="15989"/>
                        <a:pt x="3131" y="16076"/>
                      </a:cubicBezTo>
                      <a:cubicBezTo>
                        <a:pt x="3519" y="16307"/>
                        <a:pt x="3099" y="16548"/>
                        <a:pt x="3488" y="16769"/>
                      </a:cubicBezTo>
                      <a:cubicBezTo>
                        <a:pt x="3645" y="16858"/>
                        <a:pt x="3806" y="16872"/>
                        <a:pt x="3969" y="16872"/>
                      </a:cubicBezTo>
                      <a:cubicBezTo>
                        <a:pt x="4043" y="16872"/>
                        <a:pt x="4117" y="16869"/>
                        <a:pt x="4191" y="16869"/>
                      </a:cubicBezTo>
                      <a:cubicBezTo>
                        <a:pt x="4358" y="16869"/>
                        <a:pt x="4525" y="16883"/>
                        <a:pt x="4686" y="16979"/>
                      </a:cubicBezTo>
                      <a:cubicBezTo>
                        <a:pt x="5074" y="17199"/>
                        <a:pt x="4654" y="17441"/>
                        <a:pt x="5043" y="17662"/>
                      </a:cubicBezTo>
                      <a:cubicBezTo>
                        <a:pt x="5204" y="17757"/>
                        <a:pt x="5371" y="17772"/>
                        <a:pt x="5538" y="17772"/>
                      </a:cubicBezTo>
                      <a:cubicBezTo>
                        <a:pt x="5612" y="17772"/>
                        <a:pt x="5686" y="17769"/>
                        <a:pt x="5760" y="17769"/>
                      </a:cubicBezTo>
                      <a:cubicBezTo>
                        <a:pt x="5923" y="17769"/>
                        <a:pt x="6084" y="17783"/>
                        <a:pt x="6241" y="17872"/>
                      </a:cubicBezTo>
                      <a:cubicBezTo>
                        <a:pt x="6629" y="18093"/>
                        <a:pt x="6209" y="18334"/>
                        <a:pt x="6598" y="18565"/>
                      </a:cubicBezTo>
                      <a:cubicBezTo>
                        <a:pt x="6754" y="18654"/>
                        <a:pt x="6916" y="18668"/>
                        <a:pt x="7078" y="18668"/>
                      </a:cubicBezTo>
                      <a:cubicBezTo>
                        <a:pt x="7153" y="18668"/>
                        <a:pt x="7228" y="18665"/>
                        <a:pt x="7303" y="18665"/>
                      </a:cubicBezTo>
                      <a:cubicBezTo>
                        <a:pt x="7469" y="18665"/>
                        <a:pt x="7635" y="18680"/>
                        <a:pt x="7796" y="18775"/>
                      </a:cubicBezTo>
                      <a:cubicBezTo>
                        <a:pt x="8184" y="18996"/>
                        <a:pt x="7764" y="19238"/>
                        <a:pt x="8153" y="19459"/>
                      </a:cubicBezTo>
                      <a:cubicBezTo>
                        <a:pt x="8314" y="19554"/>
                        <a:pt x="8479" y="19569"/>
                        <a:pt x="8646" y="19569"/>
                      </a:cubicBezTo>
                      <a:cubicBezTo>
                        <a:pt x="8721" y="19569"/>
                        <a:pt x="8796" y="19566"/>
                        <a:pt x="8871" y="19566"/>
                      </a:cubicBezTo>
                      <a:cubicBezTo>
                        <a:pt x="9033" y="19566"/>
                        <a:pt x="9195" y="19580"/>
                        <a:pt x="9351" y="19669"/>
                      </a:cubicBezTo>
                      <a:cubicBezTo>
                        <a:pt x="9739" y="19889"/>
                        <a:pt x="9319" y="20131"/>
                        <a:pt x="9708" y="20362"/>
                      </a:cubicBezTo>
                      <a:cubicBezTo>
                        <a:pt x="9861" y="20449"/>
                        <a:pt x="10019" y="20464"/>
                        <a:pt x="10177" y="20464"/>
                      </a:cubicBezTo>
                      <a:cubicBezTo>
                        <a:pt x="10264" y="20464"/>
                        <a:pt x="10350" y="20460"/>
                        <a:pt x="10436" y="20460"/>
                      </a:cubicBezTo>
                      <a:cubicBezTo>
                        <a:pt x="10595" y="20460"/>
                        <a:pt x="10753" y="20475"/>
                        <a:pt x="10906" y="20562"/>
                      </a:cubicBezTo>
                      <a:cubicBezTo>
                        <a:pt x="11294" y="20793"/>
                        <a:pt x="10874" y="21035"/>
                        <a:pt x="11263" y="21255"/>
                      </a:cubicBezTo>
                      <a:cubicBezTo>
                        <a:pt x="11424" y="21351"/>
                        <a:pt x="11591" y="21365"/>
                        <a:pt x="11758" y="21365"/>
                      </a:cubicBezTo>
                      <a:cubicBezTo>
                        <a:pt x="11832" y="21365"/>
                        <a:pt x="11906" y="21363"/>
                        <a:pt x="11980" y="21363"/>
                      </a:cubicBezTo>
                      <a:cubicBezTo>
                        <a:pt x="12143" y="21363"/>
                        <a:pt x="12304" y="21376"/>
                        <a:pt x="12461" y="21465"/>
                      </a:cubicBezTo>
                      <a:cubicBezTo>
                        <a:pt x="12849" y="21696"/>
                        <a:pt x="12440" y="21927"/>
                        <a:pt x="12828" y="22159"/>
                      </a:cubicBezTo>
                      <a:cubicBezTo>
                        <a:pt x="12985" y="22247"/>
                        <a:pt x="13145" y="22261"/>
                        <a:pt x="13305" y="22261"/>
                      </a:cubicBezTo>
                      <a:cubicBezTo>
                        <a:pt x="13379" y="22261"/>
                        <a:pt x="13453" y="22259"/>
                        <a:pt x="13526" y="22259"/>
                      </a:cubicBezTo>
                      <a:cubicBezTo>
                        <a:pt x="13691" y="22259"/>
                        <a:pt x="13855" y="22273"/>
                        <a:pt x="14016" y="22369"/>
                      </a:cubicBezTo>
                      <a:cubicBezTo>
                        <a:pt x="14415" y="22590"/>
                        <a:pt x="13995" y="22831"/>
                        <a:pt x="14383" y="23062"/>
                      </a:cubicBezTo>
                      <a:lnTo>
                        <a:pt x="38969" y="8763"/>
                      </a:lnTo>
                      <a:cubicBezTo>
                        <a:pt x="38581" y="8542"/>
                        <a:pt x="39001" y="8301"/>
                        <a:pt x="38612" y="8080"/>
                      </a:cubicBezTo>
                      <a:cubicBezTo>
                        <a:pt x="38451" y="7984"/>
                        <a:pt x="38286" y="7969"/>
                        <a:pt x="38119" y="7969"/>
                      </a:cubicBezTo>
                      <a:cubicBezTo>
                        <a:pt x="38044" y="7969"/>
                        <a:pt x="37969" y="7972"/>
                        <a:pt x="37894" y="7972"/>
                      </a:cubicBezTo>
                      <a:cubicBezTo>
                        <a:pt x="37732" y="7972"/>
                        <a:pt x="37571" y="7958"/>
                        <a:pt x="37414" y="7869"/>
                      </a:cubicBezTo>
                      <a:cubicBezTo>
                        <a:pt x="37026" y="7638"/>
                        <a:pt x="37435" y="7407"/>
                        <a:pt x="37047" y="7176"/>
                      </a:cubicBezTo>
                      <a:cubicBezTo>
                        <a:pt x="36890" y="7087"/>
                        <a:pt x="36730" y="7073"/>
                        <a:pt x="36569" y="7073"/>
                      </a:cubicBezTo>
                      <a:cubicBezTo>
                        <a:pt x="36496" y="7073"/>
                        <a:pt x="36423" y="7076"/>
                        <a:pt x="36350" y="7076"/>
                      </a:cubicBezTo>
                      <a:cubicBezTo>
                        <a:pt x="36185" y="7076"/>
                        <a:pt x="36020" y="7062"/>
                        <a:pt x="35859" y="6966"/>
                      </a:cubicBezTo>
                      <a:cubicBezTo>
                        <a:pt x="35471" y="6746"/>
                        <a:pt x="35880" y="6504"/>
                        <a:pt x="35492" y="6272"/>
                      </a:cubicBezTo>
                      <a:cubicBezTo>
                        <a:pt x="35339" y="6186"/>
                        <a:pt x="35182" y="6171"/>
                        <a:pt x="35026" y="6171"/>
                      </a:cubicBezTo>
                      <a:cubicBezTo>
                        <a:pt x="34941" y="6171"/>
                        <a:pt x="34855" y="6175"/>
                        <a:pt x="34770" y="6175"/>
                      </a:cubicBezTo>
                      <a:cubicBezTo>
                        <a:pt x="34613" y="6175"/>
                        <a:pt x="34457" y="6160"/>
                        <a:pt x="34304" y="6073"/>
                      </a:cubicBezTo>
                      <a:cubicBezTo>
                        <a:pt x="33916" y="5842"/>
                        <a:pt x="34325" y="5600"/>
                        <a:pt x="33937" y="5380"/>
                      </a:cubicBezTo>
                      <a:cubicBezTo>
                        <a:pt x="33780" y="5291"/>
                        <a:pt x="33620" y="5277"/>
                        <a:pt x="33460" y="5277"/>
                      </a:cubicBezTo>
                      <a:cubicBezTo>
                        <a:pt x="33386" y="5277"/>
                        <a:pt x="33312" y="5280"/>
                        <a:pt x="33239" y="5280"/>
                      </a:cubicBezTo>
                      <a:cubicBezTo>
                        <a:pt x="33074" y="5280"/>
                        <a:pt x="32910" y="5265"/>
                        <a:pt x="32749" y="5170"/>
                      </a:cubicBezTo>
                      <a:cubicBezTo>
                        <a:pt x="32361" y="4949"/>
                        <a:pt x="32770" y="4707"/>
                        <a:pt x="32382" y="4486"/>
                      </a:cubicBezTo>
                      <a:cubicBezTo>
                        <a:pt x="32221" y="4391"/>
                        <a:pt x="32057" y="4376"/>
                        <a:pt x="31892" y="4376"/>
                      </a:cubicBezTo>
                      <a:cubicBezTo>
                        <a:pt x="31818" y="4376"/>
                        <a:pt x="31744" y="4379"/>
                        <a:pt x="31671" y="4379"/>
                      </a:cubicBezTo>
                      <a:cubicBezTo>
                        <a:pt x="31510" y="4379"/>
                        <a:pt x="31351" y="4365"/>
                        <a:pt x="31194" y="4276"/>
                      </a:cubicBezTo>
                      <a:cubicBezTo>
                        <a:pt x="30806" y="4045"/>
                        <a:pt x="31215" y="3804"/>
                        <a:pt x="30827" y="3583"/>
                      </a:cubicBezTo>
                      <a:cubicBezTo>
                        <a:pt x="30670" y="3494"/>
                        <a:pt x="30510" y="3480"/>
                        <a:pt x="30349" y="3480"/>
                      </a:cubicBezTo>
                      <a:cubicBezTo>
                        <a:pt x="30276" y="3480"/>
                        <a:pt x="30203" y="3483"/>
                        <a:pt x="30130" y="3483"/>
                      </a:cubicBezTo>
                      <a:cubicBezTo>
                        <a:pt x="29965" y="3483"/>
                        <a:pt x="29800" y="3468"/>
                        <a:pt x="29639" y="3373"/>
                      </a:cubicBezTo>
                      <a:cubicBezTo>
                        <a:pt x="29251" y="3152"/>
                        <a:pt x="29660" y="2910"/>
                        <a:pt x="29272" y="2690"/>
                      </a:cubicBezTo>
                      <a:cubicBezTo>
                        <a:pt x="29110" y="2594"/>
                        <a:pt x="28946" y="2580"/>
                        <a:pt x="28780" y="2580"/>
                      </a:cubicBezTo>
                      <a:cubicBezTo>
                        <a:pt x="28707" y="2580"/>
                        <a:pt x="28634" y="2582"/>
                        <a:pt x="28561" y="2582"/>
                      </a:cubicBezTo>
                      <a:cubicBezTo>
                        <a:pt x="28401" y="2582"/>
                        <a:pt x="28241" y="2569"/>
                        <a:pt x="28084" y="2480"/>
                      </a:cubicBezTo>
                      <a:cubicBezTo>
                        <a:pt x="27696" y="2249"/>
                        <a:pt x="28105" y="2018"/>
                        <a:pt x="27717" y="1786"/>
                      </a:cubicBezTo>
                      <a:cubicBezTo>
                        <a:pt x="27560" y="1698"/>
                        <a:pt x="27401" y="1684"/>
                        <a:pt x="27240" y="1684"/>
                      </a:cubicBezTo>
                      <a:cubicBezTo>
                        <a:pt x="27166" y="1684"/>
                        <a:pt x="27092" y="1686"/>
                        <a:pt x="27019" y="1686"/>
                      </a:cubicBezTo>
                      <a:cubicBezTo>
                        <a:pt x="26854" y="1686"/>
                        <a:pt x="26690" y="1672"/>
                        <a:pt x="26529" y="1576"/>
                      </a:cubicBezTo>
                      <a:cubicBezTo>
                        <a:pt x="26141" y="1355"/>
                        <a:pt x="26550" y="1114"/>
                        <a:pt x="26162" y="893"/>
                      </a:cubicBezTo>
                      <a:cubicBezTo>
                        <a:pt x="25997" y="800"/>
                        <a:pt x="25829" y="787"/>
                        <a:pt x="25660" y="787"/>
                      </a:cubicBezTo>
                      <a:cubicBezTo>
                        <a:pt x="25599" y="787"/>
                        <a:pt x="25538" y="789"/>
                        <a:pt x="25477" y="789"/>
                      </a:cubicBezTo>
                      <a:cubicBezTo>
                        <a:pt x="25308" y="789"/>
                        <a:pt x="25139" y="777"/>
                        <a:pt x="24974" y="683"/>
                      </a:cubicBezTo>
                      <a:cubicBezTo>
                        <a:pt x="24586" y="463"/>
                        <a:pt x="24995" y="220"/>
                        <a:pt x="24607" y="0"/>
                      </a:cubicBezTo>
                      <a:close/>
                    </a:path>
                  </a:pathLst>
                </a:custGeom>
                <a:solidFill>
                  <a:schemeClr val="lt1"/>
                </a:solidFill>
                <a:ln w="7350" cap="flat"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91"/>
                <p:cNvSpPr/>
                <p:nvPr/>
              </p:nvSpPr>
              <p:spPr>
                <a:xfrm>
                  <a:off x="5530725" y="1643313"/>
                  <a:ext cx="214650" cy="124525"/>
                </a:xfrm>
                <a:custGeom>
                  <a:avLst/>
                  <a:gdLst/>
                  <a:ahLst/>
                  <a:cxnLst/>
                  <a:rect l="l" t="t" r="r" b="b"/>
                  <a:pathLst>
                    <a:path w="8586" h="4981" fill="none" extrusionOk="0">
                      <a:moveTo>
                        <a:pt x="1" y="0"/>
                      </a:moveTo>
                      <a:lnTo>
                        <a:pt x="8585" y="4981"/>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91"/>
                <p:cNvSpPr/>
                <p:nvPr/>
              </p:nvSpPr>
              <p:spPr>
                <a:xfrm>
                  <a:off x="5501300" y="1661938"/>
                  <a:ext cx="214650" cy="124825"/>
                </a:xfrm>
                <a:custGeom>
                  <a:avLst/>
                  <a:gdLst/>
                  <a:ahLst/>
                  <a:cxnLst/>
                  <a:rect l="l" t="t" r="r" b="b"/>
                  <a:pathLst>
                    <a:path w="8586" h="4993" fill="none" extrusionOk="0">
                      <a:moveTo>
                        <a:pt x="1" y="1"/>
                      </a:moveTo>
                      <a:lnTo>
                        <a:pt x="8585" y="4992"/>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91"/>
                <p:cNvSpPr/>
                <p:nvPr/>
              </p:nvSpPr>
              <p:spPr>
                <a:xfrm>
                  <a:off x="5364725" y="1715813"/>
                  <a:ext cx="146075" cy="84850"/>
                </a:xfrm>
                <a:custGeom>
                  <a:avLst/>
                  <a:gdLst/>
                  <a:ahLst/>
                  <a:cxnLst/>
                  <a:rect l="l" t="t" r="r" b="b"/>
                  <a:pathLst>
                    <a:path w="5843" h="3394" fill="none" extrusionOk="0">
                      <a:moveTo>
                        <a:pt x="0" y="0"/>
                      </a:moveTo>
                      <a:lnTo>
                        <a:pt x="5842" y="3393"/>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91"/>
                <p:cNvSpPr/>
                <p:nvPr/>
              </p:nvSpPr>
              <p:spPr>
                <a:xfrm>
                  <a:off x="5323500" y="1741263"/>
                  <a:ext cx="146075" cy="84900"/>
                </a:xfrm>
                <a:custGeom>
                  <a:avLst/>
                  <a:gdLst/>
                  <a:ahLst/>
                  <a:cxnLst/>
                  <a:rect l="l" t="t" r="r" b="b"/>
                  <a:pathLst>
                    <a:path w="5843" h="3396" fill="none" extrusionOk="0">
                      <a:moveTo>
                        <a:pt x="0" y="1"/>
                      </a:moveTo>
                      <a:lnTo>
                        <a:pt x="5842" y="3395"/>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91"/>
                <p:cNvSpPr/>
                <p:nvPr/>
              </p:nvSpPr>
              <p:spPr>
                <a:xfrm>
                  <a:off x="5272275" y="1772013"/>
                  <a:ext cx="145800" cy="84850"/>
                </a:xfrm>
                <a:custGeom>
                  <a:avLst/>
                  <a:gdLst/>
                  <a:ahLst/>
                  <a:cxnLst/>
                  <a:rect l="l" t="t" r="r" b="b"/>
                  <a:pathLst>
                    <a:path w="5832" h="3394" fill="none" extrusionOk="0">
                      <a:moveTo>
                        <a:pt x="0" y="1"/>
                      </a:moveTo>
                      <a:lnTo>
                        <a:pt x="5832" y="3394"/>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91"/>
                <p:cNvSpPr/>
                <p:nvPr/>
              </p:nvSpPr>
              <p:spPr>
                <a:xfrm>
                  <a:off x="5225775" y="1799063"/>
                  <a:ext cx="146075" cy="84875"/>
                </a:xfrm>
                <a:custGeom>
                  <a:avLst/>
                  <a:gdLst/>
                  <a:ahLst/>
                  <a:cxnLst/>
                  <a:rect l="l" t="t" r="r" b="b"/>
                  <a:pathLst>
                    <a:path w="5843" h="3395" fill="none" extrusionOk="0">
                      <a:moveTo>
                        <a:pt x="1" y="0"/>
                      </a:moveTo>
                      <a:lnTo>
                        <a:pt x="5843" y="3395"/>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4" name="Google Shape;3584;p91"/>
                <p:cNvSpPr/>
                <p:nvPr/>
              </p:nvSpPr>
              <p:spPr>
                <a:xfrm>
                  <a:off x="5504450" y="1699763"/>
                  <a:ext cx="149750" cy="87000"/>
                </a:xfrm>
                <a:custGeom>
                  <a:avLst/>
                  <a:gdLst/>
                  <a:ahLst/>
                  <a:cxnLst/>
                  <a:rect l="l" t="t" r="r" b="b"/>
                  <a:pathLst>
                    <a:path w="5990" h="3480" fill="none" extrusionOk="0">
                      <a:moveTo>
                        <a:pt x="1" y="1"/>
                      </a:moveTo>
                      <a:lnTo>
                        <a:pt x="5990" y="3479"/>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5" name="Google Shape;3585;p91"/>
                <p:cNvSpPr/>
                <p:nvPr/>
              </p:nvSpPr>
              <p:spPr>
                <a:xfrm>
                  <a:off x="5551225" y="1821913"/>
                  <a:ext cx="24700" cy="12550"/>
                </a:xfrm>
                <a:custGeom>
                  <a:avLst/>
                  <a:gdLst/>
                  <a:ahLst/>
                  <a:cxnLst/>
                  <a:rect l="l" t="t" r="r" b="b"/>
                  <a:pathLst>
                    <a:path w="988" h="502" extrusionOk="0">
                      <a:moveTo>
                        <a:pt x="579" y="0"/>
                      </a:moveTo>
                      <a:cubicBezTo>
                        <a:pt x="523" y="0"/>
                        <a:pt x="466" y="13"/>
                        <a:pt x="410" y="43"/>
                      </a:cubicBezTo>
                      <a:cubicBezTo>
                        <a:pt x="294" y="116"/>
                        <a:pt x="336" y="158"/>
                        <a:pt x="441" y="253"/>
                      </a:cubicBezTo>
                      <a:cubicBezTo>
                        <a:pt x="557" y="337"/>
                        <a:pt x="568" y="368"/>
                        <a:pt x="515" y="400"/>
                      </a:cubicBezTo>
                      <a:cubicBezTo>
                        <a:pt x="482" y="421"/>
                        <a:pt x="449" y="430"/>
                        <a:pt x="417" y="430"/>
                      </a:cubicBezTo>
                      <a:cubicBezTo>
                        <a:pt x="368" y="430"/>
                        <a:pt x="319" y="410"/>
                        <a:pt x="263" y="379"/>
                      </a:cubicBezTo>
                      <a:cubicBezTo>
                        <a:pt x="200" y="337"/>
                        <a:pt x="84" y="253"/>
                        <a:pt x="84" y="253"/>
                      </a:cubicBezTo>
                      <a:lnTo>
                        <a:pt x="0" y="295"/>
                      </a:lnTo>
                      <a:cubicBezTo>
                        <a:pt x="11" y="295"/>
                        <a:pt x="116" y="379"/>
                        <a:pt x="189" y="421"/>
                      </a:cubicBezTo>
                      <a:cubicBezTo>
                        <a:pt x="270" y="471"/>
                        <a:pt x="351" y="502"/>
                        <a:pt x="431" y="502"/>
                      </a:cubicBezTo>
                      <a:cubicBezTo>
                        <a:pt x="487" y="502"/>
                        <a:pt x="543" y="487"/>
                        <a:pt x="599" y="452"/>
                      </a:cubicBezTo>
                      <a:cubicBezTo>
                        <a:pt x="715" y="389"/>
                        <a:pt x="694" y="337"/>
                        <a:pt x="568" y="232"/>
                      </a:cubicBezTo>
                      <a:cubicBezTo>
                        <a:pt x="462" y="148"/>
                        <a:pt x="441" y="127"/>
                        <a:pt x="504" y="95"/>
                      </a:cubicBezTo>
                      <a:cubicBezTo>
                        <a:pt x="533" y="79"/>
                        <a:pt x="561" y="72"/>
                        <a:pt x="589" y="72"/>
                      </a:cubicBezTo>
                      <a:cubicBezTo>
                        <a:pt x="634" y="72"/>
                        <a:pt x="680" y="90"/>
                        <a:pt x="726" y="116"/>
                      </a:cubicBezTo>
                      <a:cubicBezTo>
                        <a:pt x="799" y="158"/>
                        <a:pt x="904" y="242"/>
                        <a:pt x="915" y="242"/>
                      </a:cubicBezTo>
                      <a:lnTo>
                        <a:pt x="988" y="200"/>
                      </a:lnTo>
                      <a:cubicBezTo>
                        <a:pt x="988" y="200"/>
                        <a:pt x="894" y="116"/>
                        <a:pt x="799" y="64"/>
                      </a:cubicBezTo>
                      <a:cubicBezTo>
                        <a:pt x="736" y="27"/>
                        <a:pt x="660" y="0"/>
                        <a:pt x="5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91"/>
                <p:cNvSpPr/>
                <p:nvPr/>
              </p:nvSpPr>
              <p:spPr>
                <a:xfrm>
                  <a:off x="5536250" y="1811938"/>
                  <a:ext cx="25775" cy="15275"/>
                </a:xfrm>
                <a:custGeom>
                  <a:avLst/>
                  <a:gdLst/>
                  <a:ahLst/>
                  <a:cxnLst/>
                  <a:rect l="l" t="t" r="r" b="b"/>
                  <a:pathLst>
                    <a:path w="1031" h="611" extrusionOk="0">
                      <a:moveTo>
                        <a:pt x="568" y="1"/>
                      </a:moveTo>
                      <a:lnTo>
                        <a:pt x="253" y="179"/>
                      </a:lnTo>
                      <a:cubicBezTo>
                        <a:pt x="43" y="305"/>
                        <a:pt x="1" y="368"/>
                        <a:pt x="158" y="463"/>
                      </a:cubicBezTo>
                      <a:cubicBezTo>
                        <a:pt x="253" y="515"/>
                        <a:pt x="379" y="536"/>
                        <a:pt x="389" y="536"/>
                      </a:cubicBezTo>
                      <a:lnTo>
                        <a:pt x="347" y="557"/>
                      </a:lnTo>
                      <a:lnTo>
                        <a:pt x="442" y="610"/>
                      </a:lnTo>
                      <a:lnTo>
                        <a:pt x="1030" y="274"/>
                      </a:lnTo>
                      <a:lnTo>
                        <a:pt x="946" y="221"/>
                      </a:lnTo>
                      <a:lnTo>
                        <a:pt x="463" y="494"/>
                      </a:lnTo>
                      <a:cubicBezTo>
                        <a:pt x="452" y="494"/>
                        <a:pt x="347" y="473"/>
                        <a:pt x="253" y="431"/>
                      </a:cubicBezTo>
                      <a:cubicBezTo>
                        <a:pt x="148" y="358"/>
                        <a:pt x="179" y="326"/>
                        <a:pt x="347" y="232"/>
                      </a:cubicBezTo>
                      <a:lnTo>
                        <a:pt x="652" y="53"/>
                      </a:lnTo>
                      <a:lnTo>
                        <a:pt x="5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91"/>
                <p:cNvSpPr/>
                <p:nvPr/>
              </p:nvSpPr>
              <p:spPr>
                <a:xfrm>
                  <a:off x="5565675" y="1830488"/>
                  <a:ext cx="32325" cy="13775"/>
                </a:xfrm>
                <a:custGeom>
                  <a:avLst/>
                  <a:gdLst/>
                  <a:ahLst/>
                  <a:cxnLst/>
                  <a:rect l="l" t="t" r="r" b="b"/>
                  <a:pathLst>
                    <a:path w="1293" h="551" extrusionOk="0">
                      <a:moveTo>
                        <a:pt x="603" y="73"/>
                      </a:moveTo>
                      <a:cubicBezTo>
                        <a:pt x="651" y="73"/>
                        <a:pt x="698" y="85"/>
                        <a:pt x="746" y="109"/>
                      </a:cubicBezTo>
                      <a:cubicBezTo>
                        <a:pt x="788" y="141"/>
                        <a:pt x="851" y="193"/>
                        <a:pt x="872" y="204"/>
                      </a:cubicBezTo>
                      <a:lnTo>
                        <a:pt x="473" y="435"/>
                      </a:lnTo>
                      <a:cubicBezTo>
                        <a:pt x="463" y="435"/>
                        <a:pt x="347" y="414"/>
                        <a:pt x="253" y="361"/>
                      </a:cubicBezTo>
                      <a:cubicBezTo>
                        <a:pt x="190" y="319"/>
                        <a:pt x="158" y="267"/>
                        <a:pt x="347" y="162"/>
                      </a:cubicBezTo>
                      <a:cubicBezTo>
                        <a:pt x="444" y="104"/>
                        <a:pt x="525" y="73"/>
                        <a:pt x="603" y="73"/>
                      </a:cubicBezTo>
                      <a:close/>
                      <a:moveTo>
                        <a:pt x="581" y="0"/>
                      </a:moveTo>
                      <a:cubicBezTo>
                        <a:pt x="478" y="0"/>
                        <a:pt x="372" y="38"/>
                        <a:pt x="253" y="109"/>
                      </a:cubicBezTo>
                      <a:cubicBezTo>
                        <a:pt x="0" y="256"/>
                        <a:pt x="53" y="340"/>
                        <a:pt x="169" y="404"/>
                      </a:cubicBezTo>
                      <a:cubicBezTo>
                        <a:pt x="253" y="456"/>
                        <a:pt x="389" y="477"/>
                        <a:pt x="400" y="477"/>
                      </a:cubicBezTo>
                      <a:lnTo>
                        <a:pt x="358" y="498"/>
                      </a:lnTo>
                      <a:lnTo>
                        <a:pt x="452" y="551"/>
                      </a:lnTo>
                      <a:lnTo>
                        <a:pt x="1292" y="57"/>
                      </a:lnTo>
                      <a:lnTo>
                        <a:pt x="1208" y="15"/>
                      </a:lnTo>
                      <a:lnTo>
                        <a:pt x="946" y="162"/>
                      </a:lnTo>
                      <a:cubicBezTo>
                        <a:pt x="935" y="151"/>
                        <a:pt x="872" y="99"/>
                        <a:pt x="820" y="67"/>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3588;p91"/>
                <p:cNvSpPr/>
                <p:nvPr/>
              </p:nvSpPr>
              <p:spPr>
                <a:xfrm>
                  <a:off x="5633975" y="1867063"/>
                  <a:ext cx="29950" cy="15350"/>
                </a:xfrm>
                <a:custGeom>
                  <a:avLst/>
                  <a:gdLst/>
                  <a:ahLst/>
                  <a:cxnLst/>
                  <a:rect l="l" t="t" r="r" b="b"/>
                  <a:pathLst>
                    <a:path w="1198" h="614" extrusionOk="0">
                      <a:moveTo>
                        <a:pt x="768" y="73"/>
                      </a:moveTo>
                      <a:cubicBezTo>
                        <a:pt x="826" y="73"/>
                        <a:pt x="876" y="89"/>
                        <a:pt x="925" y="117"/>
                      </a:cubicBezTo>
                      <a:cubicBezTo>
                        <a:pt x="1051" y="191"/>
                        <a:pt x="1051" y="275"/>
                        <a:pt x="778" y="422"/>
                      </a:cubicBezTo>
                      <a:cubicBezTo>
                        <a:pt x="636" y="508"/>
                        <a:pt x="534" y="544"/>
                        <a:pt x="449" y="544"/>
                      </a:cubicBezTo>
                      <a:cubicBezTo>
                        <a:pt x="388" y="544"/>
                        <a:pt x="336" y="526"/>
                        <a:pt x="283" y="496"/>
                      </a:cubicBezTo>
                      <a:cubicBezTo>
                        <a:pt x="157" y="422"/>
                        <a:pt x="157" y="348"/>
                        <a:pt x="399" y="201"/>
                      </a:cubicBezTo>
                      <a:cubicBezTo>
                        <a:pt x="566" y="112"/>
                        <a:pt x="678" y="73"/>
                        <a:pt x="768" y="73"/>
                      </a:cubicBezTo>
                      <a:close/>
                      <a:moveTo>
                        <a:pt x="745" y="1"/>
                      </a:moveTo>
                      <a:cubicBezTo>
                        <a:pt x="624" y="1"/>
                        <a:pt x="486" y="44"/>
                        <a:pt x="304" y="149"/>
                      </a:cubicBezTo>
                      <a:cubicBezTo>
                        <a:pt x="0" y="327"/>
                        <a:pt x="21" y="432"/>
                        <a:pt x="199" y="538"/>
                      </a:cubicBezTo>
                      <a:cubicBezTo>
                        <a:pt x="281" y="585"/>
                        <a:pt x="366" y="613"/>
                        <a:pt x="462" y="613"/>
                      </a:cubicBezTo>
                      <a:cubicBezTo>
                        <a:pt x="579" y="613"/>
                        <a:pt x="711" y="572"/>
                        <a:pt x="872" y="474"/>
                      </a:cubicBezTo>
                      <a:cubicBezTo>
                        <a:pt x="1198" y="296"/>
                        <a:pt x="1187" y="180"/>
                        <a:pt x="1009" y="75"/>
                      </a:cubicBezTo>
                      <a:cubicBezTo>
                        <a:pt x="925" y="29"/>
                        <a:pt x="841" y="1"/>
                        <a:pt x="7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3589;p91"/>
                <p:cNvSpPr/>
                <p:nvPr/>
              </p:nvSpPr>
              <p:spPr>
                <a:xfrm>
                  <a:off x="5610325" y="1852388"/>
                  <a:ext cx="29975" cy="16750"/>
                </a:xfrm>
                <a:custGeom>
                  <a:avLst/>
                  <a:gdLst/>
                  <a:ahLst/>
                  <a:cxnLst/>
                  <a:rect l="l" t="t" r="r" b="b"/>
                  <a:pathLst>
                    <a:path w="1199" h="670" extrusionOk="0">
                      <a:moveTo>
                        <a:pt x="746" y="1"/>
                      </a:moveTo>
                      <a:lnTo>
                        <a:pt x="683" y="53"/>
                      </a:lnTo>
                      <a:cubicBezTo>
                        <a:pt x="694" y="53"/>
                        <a:pt x="820" y="95"/>
                        <a:pt x="925" y="158"/>
                      </a:cubicBezTo>
                      <a:cubicBezTo>
                        <a:pt x="1040" y="232"/>
                        <a:pt x="1051" y="274"/>
                        <a:pt x="967" y="326"/>
                      </a:cubicBezTo>
                      <a:cubicBezTo>
                        <a:pt x="925" y="349"/>
                        <a:pt x="875" y="358"/>
                        <a:pt x="827" y="358"/>
                      </a:cubicBezTo>
                      <a:cubicBezTo>
                        <a:pt x="766" y="358"/>
                        <a:pt x="708" y="344"/>
                        <a:pt x="673" y="326"/>
                      </a:cubicBezTo>
                      <a:lnTo>
                        <a:pt x="515" y="232"/>
                      </a:lnTo>
                      <a:lnTo>
                        <a:pt x="442" y="284"/>
                      </a:lnTo>
                      <a:lnTo>
                        <a:pt x="599" y="368"/>
                      </a:lnTo>
                      <a:cubicBezTo>
                        <a:pt x="683" y="431"/>
                        <a:pt x="725" y="494"/>
                        <a:pt x="620" y="547"/>
                      </a:cubicBezTo>
                      <a:cubicBezTo>
                        <a:pt x="570" y="577"/>
                        <a:pt x="519" y="593"/>
                        <a:pt x="468" y="593"/>
                      </a:cubicBezTo>
                      <a:cubicBezTo>
                        <a:pt x="412" y="593"/>
                        <a:pt x="355" y="575"/>
                        <a:pt x="295" y="536"/>
                      </a:cubicBezTo>
                      <a:cubicBezTo>
                        <a:pt x="179" y="473"/>
                        <a:pt x="85" y="389"/>
                        <a:pt x="85" y="389"/>
                      </a:cubicBezTo>
                      <a:lnTo>
                        <a:pt x="1" y="421"/>
                      </a:lnTo>
                      <a:cubicBezTo>
                        <a:pt x="1" y="431"/>
                        <a:pt x="95" y="515"/>
                        <a:pt x="221" y="589"/>
                      </a:cubicBezTo>
                      <a:cubicBezTo>
                        <a:pt x="313" y="643"/>
                        <a:pt x="399" y="669"/>
                        <a:pt x="482" y="669"/>
                      </a:cubicBezTo>
                      <a:cubicBezTo>
                        <a:pt x="561" y="669"/>
                        <a:pt x="638" y="645"/>
                        <a:pt x="715" y="599"/>
                      </a:cubicBezTo>
                      <a:cubicBezTo>
                        <a:pt x="841" y="526"/>
                        <a:pt x="820" y="473"/>
                        <a:pt x="767" y="410"/>
                      </a:cubicBezTo>
                      <a:lnTo>
                        <a:pt x="767" y="410"/>
                      </a:lnTo>
                      <a:cubicBezTo>
                        <a:pt x="783" y="416"/>
                        <a:pt x="825" y="426"/>
                        <a:pt x="879" y="426"/>
                      </a:cubicBezTo>
                      <a:cubicBezTo>
                        <a:pt x="933" y="426"/>
                        <a:pt x="998" y="416"/>
                        <a:pt x="1061" y="379"/>
                      </a:cubicBezTo>
                      <a:cubicBezTo>
                        <a:pt x="1198" y="295"/>
                        <a:pt x="1198" y="221"/>
                        <a:pt x="1009" y="116"/>
                      </a:cubicBezTo>
                      <a:cubicBezTo>
                        <a:pt x="893" y="43"/>
                        <a:pt x="757"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3590;p91"/>
                <p:cNvSpPr/>
                <p:nvPr/>
              </p:nvSpPr>
              <p:spPr>
                <a:xfrm>
                  <a:off x="5626625" y="1871038"/>
                  <a:ext cx="5800" cy="3450"/>
                </a:xfrm>
                <a:custGeom>
                  <a:avLst/>
                  <a:gdLst/>
                  <a:ahLst/>
                  <a:cxnLst/>
                  <a:rect l="l" t="t" r="r" b="b"/>
                  <a:pathLst>
                    <a:path w="232" h="138" extrusionOk="0">
                      <a:moveTo>
                        <a:pt x="136" y="0"/>
                      </a:moveTo>
                      <a:lnTo>
                        <a:pt x="0" y="74"/>
                      </a:lnTo>
                      <a:lnTo>
                        <a:pt x="94" y="137"/>
                      </a:lnTo>
                      <a:lnTo>
                        <a:pt x="231" y="5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91"/>
                <p:cNvSpPr/>
                <p:nvPr/>
              </p:nvSpPr>
              <p:spPr>
                <a:xfrm>
                  <a:off x="5487650" y="1840038"/>
                  <a:ext cx="26050" cy="15250"/>
                </a:xfrm>
                <a:custGeom>
                  <a:avLst/>
                  <a:gdLst/>
                  <a:ahLst/>
                  <a:cxnLst/>
                  <a:rect l="l" t="t" r="r" b="b"/>
                  <a:pathLst>
                    <a:path w="1042" h="610" extrusionOk="0">
                      <a:moveTo>
                        <a:pt x="568" y="0"/>
                      </a:moveTo>
                      <a:lnTo>
                        <a:pt x="264" y="180"/>
                      </a:lnTo>
                      <a:cubicBezTo>
                        <a:pt x="43" y="306"/>
                        <a:pt x="1" y="369"/>
                        <a:pt x="169" y="463"/>
                      </a:cubicBezTo>
                      <a:cubicBezTo>
                        <a:pt x="253" y="516"/>
                        <a:pt x="390" y="537"/>
                        <a:pt x="400" y="537"/>
                      </a:cubicBezTo>
                      <a:lnTo>
                        <a:pt x="358" y="558"/>
                      </a:lnTo>
                      <a:lnTo>
                        <a:pt x="453" y="610"/>
                      </a:lnTo>
                      <a:lnTo>
                        <a:pt x="1041" y="274"/>
                      </a:lnTo>
                      <a:lnTo>
                        <a:pt x="946" y="222"/>
                      </a:lnTo>
                      <a:lnTo>
                        <a:pt x="463" y="495"/>
                      </a:lnTo>
                      <a:cubicBezTo>
                        <a:pt x="463" y="495"/>
                        <a:pt x="348" y="484"/>
                        <a:pt x="264" y="432"/>
                      </a:cubicBezTo>
                      <a:cubicBezTo>
                        <a:pt x="148" y="369"/>
                        <a:pt x="190" y="327"/>
                        <a:pt x="348" y="232"/>
                      </a:cubicBezTo>
                      <a:lnTo>
                        <a:pt x="663" y="53"/>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91"/>
                <p:cNvSpPr/>
                <p:nvPr/>
              </p:nvSpPr>
              <p:spPr>
                <a:xfrm>
                  <a:off x="5517075" y="1858588"/>
                  <a:ext cx="32600" cy="13800"/>
                </a:xfrm>
                <a:custGeom>
                  <a:avLst/>
                  <a:gdLst/>
                  <a:ahLst/>
                  <a:cxnLst/>
                  <a:rect l="l" t="t" r="r" b="b"/>
                  <a:pathLst>
                    <a:path w="1304" h="552" extrusionOk="0">
                      <a:moveTo>
                        <a:pt x="595" y="76"/>
                      </a:moveTo>
                      <a:cubicBezTo>
                        <a:pt x="646" y="76"/>
                        <a:pt x="695" y="90"/>
                        <a:pt x="747" y="120"/>
                      </a:cubicBezTo>
                      <a:cubicBezTo>
                        <a:pt x="799" y="141"/>
                        <a:pt x="862" y="194"/>
                        <a:pt x="873" y="204"/>
                      </a:cubicBezTo>
                      <a:lnTo>
                        <a:pt x="474" y="446"/>
                      </a:lnTo>
                      <a:cubicBezTo>
                        <a:pt x="474" y="435"/>
                        <a:pt x="347" y="414"/>
                        <a:pt x="263" y="362"/>
                      </a:cubicBezTo>
                      <a:cubicBezTo>
                        <a:pt x="189" y="330"/>
                        <a:pt x="158" y="267"/>
                        <a:pt x="358" y="162"/>
                      </a:cubicBezTo>
                      <a:cubicBezTo>
                        <a:pt x="445" y="106"/>
                        <a:pt x="521" y="76"/>
                        <a:pt x="595" y="76"/>
                      </a:cubicBezTo>
                      <a:close/>
                      <a:moveTo>
                        <a:pt x="590" y="1"/>
                      </a:moveTo>
                      <a:cubicBezTo>
                        <a:pt x="488" y="1"/>
                        <a:pt x="383" y="38"/>
                        <a:pt x="263" y="110"/>
                      </a:cubicBezTo>
                      <a:cubicBezTo>
                        <a:pt x="0" y="257"/>
                        <a:pt x="53" y="341"/>
                        <a:pt x="168" y="404"/>
                      </a:cubicBezTo>
                      <a:cubicBezTo>
                        <a:pt x="263" y="456"/>
                        <a:pt x="400" y="477"/>
                        <a:pt x="410" y="477"/>
                      </a:cubicBezTo>
                      <a:lnTo>
                        <a:pt x="368" y="509"/>
                      </a:lnTo>
                      <a:lnTo>
                        <a:pt x="453" y="551"/>
                      </a:lnTo>
                      <a:lnTo>
                        <a:pt x="1303" y="57"/>
                      </a:lnTo>
                      <a:lnTo>
                        <a:pt x="1219" y="15"/>
                      </a:lnTo>
                      <a:lnTo>
                        <a:pt x="957" y="162"/>
                      </a:lnTo>
                      <a:cubicBezTo>
                        <a:pt x="936" y="152"/>
                        <a:pt x="873" y="99"/>
                        <a:pt x="820" y="68"/>
                      </a:cubicBezTo>
                      <a:cubicBezTo>
                        <a:pt x="743" y="23"/>
                        <a:pt x="668" y="1"/>
                        <a:pt x="5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91"/>
                <p:cNvSpPr/>
                <p:nvPr/>
              </p:nvSpPr>
              <p:spPr>
                <a:xfrm>
                  <a:off x="5502875" y="1850088"/>
                  <a:ext cx="24725" cy="12525"/>
                </a:xfrm>
                <a:custGeom>
                  <a:avLst/>
                  <a:gdLst/>
                  <a:ahLst/>
                  <a:cxnLst/>
                  <a:rect l="l" t="t" r="r" b="b"/>
                  <a:pathLst>
                    <a:path w="989" h="501" extrusionOk="0">
                      <a:moveTo>
                        <a:pt x="563" y="1"/>
                      </a:moveTo>
                      <a:cubicBezTo>
                        <a:pt x="511" y="1"/>
                        <a:pt x="460" y="12"/>
                        <a:pt x="411" y="40"/>
                      </a:cubicBezTo>
                      <a:cubicBezTo>
                        <a:pt x="295" y="114"/>
                        <a:pt x="327" y="166"/>
                        <a:pt x="442" y="250"/>
                      </a:cubicBezTo>
                      <a:cubicBezTo>
                        <a:pt x="558" y="345"/>
                        <a:pt x="568" y="366"/>
                        <a:pt x="505" y="397"/>
                      </a:cubicBezTo>
                      <a:cubicBezTo>
                        <a:pt x="471" y="418"/>
                        <a:pt x="439" y="428"/>
                        <a:pt x="406" y="428"/>
                      </a:cubicBezTo>
                      <a:cubicBezTo>
                        <a:pt x="358" y="428"/>
                        <a:pt x="310" y="408"/>
                        <a:pt x="253" y="376"/>
                      </a:cubicBezTo>
                      <a:cubicBezTo>
                        <a:pt x="190" y="334"/>
                        <a:pt x="85" y="250"/>
                        <a:pt x="75" y="250"/>
                      </a:cubicBezTo>
                      <a:lnTo>
                        <a:pt x="1" y="292"/>
                      </a:lnTo>
                      <a:cubicBezTo>
                        <a:pt x="1" y="292"/>
                        <a:pt x="106" y="376"/>
                        <a:pt x="180" y="429"/>
                      </a:cubicBezTo>
                      <a:cubicBezTo>
                        <a:pt x="265" y="471"/>
                        <a:pt x="347" y="500"/>
                        <a:pt x="428" y="500"/>
                      </a:cubicBezTo>
                      <a:cubicBezTo>
                        <a:pt x="486" y="500"/>
                        <a:pt x="543" y="485"/>
                        <a:pt x="600" y="450"/>
                      </a:cubicBezTo>
                      <a:cubicBezTo>
                        <a:pt x="715" y="387"/>
                        <a:pt x="684" y="334"/>
                        <a:pt x="568" y="240"/>
                      </a:cubicBezTo>
                      <a:cubicBezTo>
                        <a:pt x="463" y="145"/>
                        <a:pt x="442" y="124"/>
                        <a:pt x="495" y="93"/>
                      </a:cubicBezTo>
                      <a:cubicBezTo>
                        <a:pt x="523" y="77"/>
                        <a:pt x="553" y="70"/>
                        <a:pt x="582" y="70"/>
                      </a:cubicBezTo>
                      <a:cubicBezTo>
                        <a:pt x="629" y="70"/>
                        <a:pt x="676" y="88"/>
                        <a:pt x="715" y="114"/>
                      </a:cubicBezTo>
                      <a:cubicBezTo>
                        <a:pt x="799" y="156"/>
                        <a:pt x="905" y="240"/>
                        <a:pt x="905" y="250"/>
                      </a:cubicBezTo>
                      <a:lnTo>
                        <a:pt x="989" y="208"/>
                      </a:lnTo>
                      <a:cubicBezTo>
                        <a:pt x="978" y="198"/>
                        <a:pt x="884" y="114"/>
                        <a:pt x="799" y="61"/>
                      </a:cubicBezTo>
                      <a:cubicBezTo>
                        <a:pt x="729" y="29"/>
                        <a:pt x="646" y="1"/>
                        <a:pt x="5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91"/>
                <p:cNvSpPr/>
                <p:nvPr/>
              </p:nvSpPr>
              <p:spPr>
                <a:xfrm>
                  <a:off x="5585625" y="1895163"/>
                  <a:ext cx="29975" cy="15350"/>
                </a:xfrm>
                <a:custGeom>
                  <a:avLst/>
                  <a:gdLst/>
                  <a:ahLst/>
                  <a:cxnLst/>
                  <a:rect l="l" t="t" r="r" b="b"/>
                  <a:pathLst>
                    <a:path w="1199" h="614" extrusionOk="0">
                      <a:moveTo>
                        <a:pt x="766" y="73"/>
                      </a:moveTo>
                      <a:cubicBezTo>
                        <a:pt x="826" y="73"/>
                        <a:pt x="876" y="89"/>
                        <a:pt x="926" y="118"/>
                      </a:cubicBezTo>
                      <a:cubicBezTo>
                        <a:pt x="1052" y="202"/>
                        <a:pt x="1041" y="275"/>
                        <a:pt x="778" y="422"/>
                      </a:cubicBezTo>
                      <a:cubicBezTo>
                        <a:pt x="636" y="508"/>
                        <a:pt x="531" y="544"/>
                        <a:pt x="443" y="544"/>
                      </a:cubicBezTo>
                      <a:cubicBezTo>
                        <a:pt x="380" y="544"/>
                        <a:pt x="326" y="526"/>
                        <a:pt x="274" y="496"/>
                      </a:cubicBezTo>
                      <a:cubicBezTo>
                        <a:pt x="158" y="422"/>
                        <a:pt x="158" y="349"/>
                        <a:pt x="400" y="202"/>
                      </a:cubicBezTo>
                      <a:cubicBezTo>
                        <a:pt x="560" y="112"/>
                        <a:pt x="674" y="73"/>
                        <a:pt x="766" y="73"/>
                      </a:cubicBezTo>
                      <a:close/>
                      <a:moveTo>
                        <a:pt x="739" y="1"/>
                      </a:moveTo>
                      <a:cubicBezTo>
                        <a:pt x="619" y="1"/>
                        <a:pt x="480" y="44"/>
                        <a:pt x="305" y="149"/>
                      </a:cubicBezTo>
                      <a:cubicBezTo>
                        <a:pt x="1" y="328"/>
                        <a:pt x="22" y="433"/>
                        <a:pt x="200" y="538"/>
                      </a:cubicBezTo>
                      <a:cubicBezTo>
                        <a:pt x="281" y="586"/>
                        <a:pt x="366" y="614"/>
                        <a:pt x="463" y="614"/>
                      </a:cubicBezTo>
                      <a:cubicBezTo>
                        <a:pt x="579" y="614"/>
                        <a:pt x="712" y="573"/>
                        <a:pt x="873" y="475"/>
                      </a:cubicBezTo>
                      <a:cubicBezTo>
                        <a:pt x="1199" y="296"/>
                        <a:pt x="1188" y="181"/>
                        <a:pt x="999" y="76"/>
                      </a:cubicBezTo>
                      <a:cubicBezTo>
                        <a:pt x="919" y="29"/>
                        <a:pt x="835"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3595;p91"/>
                <p:cNvSpPr/>
                <p:nvPr/>
              </p:nvSpPr>
              <p:spPr>
                <a:xfrm>
                  <a:off x="5578000" y="1899138"/>
                  <a:ext cx="5800" cy="3450"/>
                </a:xfrm>
                <a:custGeom>
                  <a:avLst/>
                  <a:gdLst/>
                  <a:ahLst/>
                  <a:cxnLst/>
                  <a:rect l="l" t="t" r="r" b="b"/>
                  <a:pathLst>
                    <a:path w="232" h="138" extrusionOk="0">
                      <a:moveTo>
                        <a:pt x="138" y="1"/>
                      </a:moveTo>
                      <a:lnTo>
                        <a:pt x="1" y="85"/>
                      </a:lnTo>
                      <a:lnTo>
                        <a:pt x="106" y="137"/>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91"/>
                <p:cNvSpPr/>
                <p:nvPr/>
              </p:nvSpPr>
              <p:spPr>
                <a:xfrm>
                  <a:off x="5564350" y="1882863"/>
                  <a:ext cx="23950" cy="14975"/>
                </a:xfrm>
                <a:custGeom>
                  <a:avLst/>
                  <a:gdLst/>
                  <a:ahLst/>
                  <a:cxnLst/>
                  <a:rect l="l" t="t" r="r" b="b"/>
                  <a:pathLst>
                    <a:path w="958" h="599" extrusionOk="0">
                      <a:moveTo>
                        <a:pt x="852" y="1"/>
                      </a:moveTo>
                      <a:lnTo>
                        <a:pt x="74" y="200"/>
                      </a:lnTo>
                      <a:lnTo>
                        <a:pt x="1" y="242"/>
                      </a:lnTo>
                      <a:lnTo>
                        <a:pt x="390" y="463"/>
                      </a:lnTo>
                      <a:lnTo>
                        <a:pt x="232" y="547"/>
                      </a:lnTo>
                      <a:lnTo>
                        <a:pt x="327" y="599"/>
                      </a:lnTo>
                      <a:lnTo>
                        <a:pt x="474" y="515"/>
                      </a:lnTo>
                      <a:lnTo>
                        <a:pt x="579" y="568"/>
                      </a:lnTo>
                      <a:lnTo>
                        <a:pt x="652" y="526"/>
                      </a:lnTo>
                      <a:lnTo>
                        <a:pt x="558" y="463"/>
                      </a:lnTo>
                      <a:lnTo>
                        <a:pt x="799" y="326"/>
                      </a:lnTo>
                      <a:lnTo>
                        <a:pt x="705" y="274"/>
                      </a:lnTo>
                      <a:lnTo>
                        <a:pt x="463" y="410"/>
                      </a:lnTo>
                      <a:lnTo>
                        <a:pt x="180" y="253"/>
                      </a:lnTo>
                      <a:lnTo>
                        <a:pt x="957" y="64"/>
                      </a:lnTo>
                      <a:lnTo>
                        <a:pt x="8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7" name="Google Shape;3597;p91"/>
                <p:cNvSpPr/>
                <p:nvPr/>
              </p:nvSpPr>
              <p:spPr>
                <a:xfrm>
                  <a:off x="5439325" y="1868163"/>
                  <a:ext cx="25750" cy="15500"/>
                </a:xfrm>
                <a:custGeom>
                  <a:avLst/>
                  <a:gdLst/>
                  <a:ahLst/>
                  <a:cxnLst/>
                  <a:rect l="l" t="t" r="r" b="b"/>
                  <a:pathLst>
                    <a:path w="1030" h="620" extrusionOk="0">
                      <a:moveTo>
                        <a:pt x="568" y="0"/>
                      </a:moveTo>
                      <a:lnTo>
                        <a:pt x="263" y="178"/>
                      </a:lnTo>
                      <a:cubicBezTo>
                        <a:pt x="42" y="304"/>
                        <a:pt x="0" y="367"/>
                        <a:pt x="168" y="473"/>
                      </a:cubicBezTo>
                      <a:cubicBezTo>
                        <a:pt x="252" y="515"/>
                        <a:pt x="389" y="536"/>
                        <a:pt x="400" y="536"/>
                      </a:cubicBezTo>
                      <a:lnTo>
                        <a:pt x="358" y="568"/>
                      </a:lnTo>
                      <a:lnTo>
                        <a:pt x="442" y="620"/>
                      </a:lnTo>
                      <a:lnTo>
                        <a:pt x="1030" y="273"/>
                      </a:lnTo>
                      <a:lnTo>
                        <a:pt x="946" y="220"/>
                      </a:lnTo>
                      <a:lnTo>
                        <a:pt x="463" y="494"/>
                      </a:lnTo>
                      <a:cubicBezTo>
                        <a:pt x="463" y="494"/>
                        <a:pt x="347" y="483"/>
                        <a:pt x="252" y="430"/>
                      </a:cubicBezTo>
                      <a:cubicBezTo>
                        <a:pt x="147" y="367"/>
                        <a:pt x="179" y="325"/>
                        <a:pt x="347" y="231"/>
                      </a:cubicBezTo>
                      <a:lnTo>
                        <a:pt x="652" y="52"/>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8" name="Google Shape;3598;p91"/>
                <p:cNvSpPr/>
                <p:nvPr/>
              </p:nvSpPr>
              <p:spPr>
                <a:xfrm>
                  <a:off x="5468750" y="1886688"/>
                  <a:ext cx="32575" cy="14050"/>
                </a:xfrm>
                <a:custGeom>
                  <a:avLst/>
                  <a:gdLst/>
                  <a:ahLst/>
                  <a:cxnLst/>
                  <a:rect l="l" t="t" r="r" b="b"/>
                  <a:pathLst>
                    <a:path w="1303" h="562" extrusionOk="0">
                      <a:moveTo>
                        <a:pt x="594" y="76"/>
                      </a:moveTo>
                      <a:cubicBezTo>
                        <a:pt x="645" y="76"/>
                        <a:pt x="695" y="91"/>
                        <a:pt x="746" y="121"/>
                      </a:cubicBezTo>
                      <a:cubicBezTo>
                        <a:pt x="799" y="152"/>
                        <a:pt x="862" y="194"/>
                        <a:pt x="873" y="205"/>
                      </a:cubicBezTo>
                      <a:lnTo>
                        <a:pt x="473" y="446"/>
                      </a:lnTo>
                      <a:cubicBezTo>
                        <a:pt x="462" y="436"/>
                        <a:pt x="347" y="415"/>
                        <a:pt x="263" y="373"/>
                      </a:cubicBezTo>
                      <a:cubicBezTo>
                        <a:pt x="189" y="331"/>
                        <a:pt x="158" y="278"/>
                        <a:pt x="347" y="163"/>
                      </a:cubicBezTo>
                      <a:cubicBezTo>
                        <a:pt x="440" y="106"/>
                        <a:pt x="519" y="76"/>
                        <a:pt x="594" y="76"/>
                      </a:cubicBezTo>
                      <a:close/>
                      <a:moveTo>
                        <a:pt x="581" y="0"/>
                      </a:moveTo>
                      <a:cubicBezTo>
                        <a:pt x="477" y="0"/>
                        <a:pt x="372" y="38"/>
                        <a:pt x="252" y="110"/>
                      </a:cubicBezTo>
                      <a:cubicBezTo>
                        <a:pt x="0" y="257"/>
                        <a:pt x="53" y="341"/>
                        <a:pt x="168" y="404"/>
                      </a:cubicBezTo>
                      <a:cubicBezTo>
                        <a:pt x="252" y="457"/>
                        <a:pt x="389" y="478"/>
                        <a:pt x="399" y="488"/>
                      </a:cubicBezTo>
                      <a:lnTo>
                        <a:pt x="357" y="509"/>
                      </a:lnTo>
                      <a:lnTo>
                        <a:pt x="452" y="562"/>
                      </a:lnTo>
                      <a:lnTo>
                        <a:pt x="1303" y="68"/>
                      </a:lnTo>
                      <a:lnTo>
                        <a:pt x="1209" y="16"/>
                      </a:lnTo>
                      <a:lnTo>
                        <a:pt x="946" y="163"/>
                      </a:lnTo>
                      <a:cubicBezTo>
                        <a:pt x="936" y="152"/>
                        <a:pt x="873" y="100"/>
                        <a:pt x="820" y="68"/>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91"/>
                <p:cNvSpPr/>
                <p:nvPr/>
              </p:nvSpPr>
              <p:spPr>
                <a:xfrm>
                  <a:off x="5454300" y="1878213"/>
                  <a:ext cx="24975" cy="12575"/>
                </a:xfrm>
                <a:custGeom>
                  <a:avLst/>
                  <a:gdLst/>
                  <a:ahLst/>
                  <a:cxnLst/>
                  <a:rect l="l" t="t" r="r" b="b"/>
                  <a:pathLst>
                    <a:path w="999" h="503" extrusionOk="0">
                      <a:moveTo>
                        <a:pt x="566" y="0"/>
                      </a:moveTo>
                      <a:cubicBezTo>
                        <a:pt x="515" y="0"/>
                        <a:pt x="462" y="12"/>
                        <a:pt x="410" y="39"/>
                      </a:cubicBezTo>
                      <a:cubicBezTo>
                        <a:pt x="295" y="113"/>
                        <a:pt x="337" y="166"/>
                        <a:pt x="452" y="250"/>
                      </a:cubicBezTo>
                      <a:cubicBezTo>
                        <a:pt x="557" y="344"/>
                        <a:pt x="578" y="365"/>
                        <a:pt x="515" y="407"/>
                      </a:cubicBezTo>
                      <a:cubicBezTo>
                        <a:pt x="484" y="422"/>
                        <a:pt x="455" y="429"/>
                        <a:pt x="425" y="429"/>
                      </a:cubicBezTo>
                      <a:cubicBezTo>
                        <a:pt x="374" y="429"/>
                        <a:pt x="323" y="409"/>
                        <a:pt x="263" y="376"/>
                      </a:cubicBezTo>
                      <a:cubicBezTo>
                        <a:pt x="200" y="344"/>
                        <a:pt x="95" y="260"/>
                        <a:pt x="85" y="250"/>
                      </a:cubicBezTo>
                      <a:lnTo>
                        <a:pt x="1" y="292"/>
                      </a:lnTo>
                      <a:cubicBezTo>
                        <a:pt x="11" y="302"/>
                        <a:pt x="116" y="386"/>
                        <a:pt x="190" y="428"/>
                      </a:cubicBezTo>
                      <a:cubicBezTo>
                        <a:pt x="266" y="475"/>
                        <a:pt x="346" y="502"/>
                        <a:pt x="426" y="502"/>
                      </a:cubicBezTo>
                      <a:cubicBezTo>
                        <a:pt x="488" y="502"/>
                        <a:pt x="550" y="486"/>
                        <a:pt x="610" y="449"/>
                      </a:cubicBezTo>
                      <a:cubicBezTo>
                        <a:pt x="715" y="386"/>
                        <a:pt x="694" y="334"/>
                        <a:pt x="568" y="239"/>
                      </a:cubicBezTo>
                      <a:cubicBezTo>
                        <a:pt x="463" y="155"/>
                        <a:pt x="452" y="123"/>
                        <a:pt x="505" y="92"/>
                      </a:cubicBezTo>
                      <a:cubicBezTo>
                        <a:pt x="533" y="75"/>
                        <a:pt x="561" y="69"/>
                        <a:pt x="589" y="69"/>
                      </a:cubicBezTo>
                      <a:cubicBezTo>
                        <a:pt x="634" y="69"/>
                        <a:pt x="680" y="87"/>
                        <a:pt x="725" y="113"/>
                      </a:cubicBezTo>
                      <a:cubicBezTo>
                        <a:pt x="799" y="155"/>
                        <a:pt x="914" y="239"/>
                        <a:pt x="914" y="250"/>
                      </a:cubicBezTo>
                      <a:lnTo>
                        <a:pt x="998" y="208"/>
                      </a:lnTo>
                      <a:cubicBezTo>
                        <a:pt x="988" y="197"/>
                        <a:pt x="893" y="123"/>
                        <a:pt x="799" y="71"/>
                      </a:cubicBezTo>
                      <a:cubicBezTo>
                        <a:pt x="734" y="31"/>
                        <a:pt x="652" y="0"/>
                        <a:pt x="5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3600;p91"/>
                <p:cNvSpPr/>
                <p:nvPr/>
              </p:nvSpPr>
              <p:spPr>
                <a:xfrm>
                  <a:off x="5516025" y="1908613"/>
                  <a:ext cx="28925" cy="14200"/>
                </a:xfrm>
                <a:custGeom>
                  <a:avLst/>
                  <a:gdLst/>
                  <a:ahLst/>
                  <a:cxnLst/>
                  <a:rect l="l" t="t" r="r" b="b"/>
                  <a:pathLst>
                    <a:path w="1157" h="568" extrusionOk="0">
                      <a:moveTo>
                        <a:pt x="673" y="0"/>
                      </a:moveTo>
                      <a:lnTo>
                        <a:pt x="589" y="42"/>
                      </a:lnTo>
                      <a:lnTo>
                        <a:pt x="978" y="273"/>
                      </a:lnTo>
                      <a:lnTo>
                        <a:pt x="957" y="294"/>
                      </a:lnTo>
                      <a:lnTo>
                        <a:pt x="0" y="494"/>
                      </a:lnTo>
                      <a:lnTo>
                        <a:pt x="63" y="568"/>
                      </a:lnTo>
                      <a:lnTo>
                        <a:pt x="1041" y="346"/>
                      </a:lnTo>
                      <a:lnTo>
                        <a:pt x="1156" y="273"/>
                      </a:lnTo>
                      <a:lnTo>
                        <a:pt x="6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1" name="Google Shape;3601;p91"/>
                <p:cNvSpPr/>
                <p:nvPr/>
              </p:nvSpPr>
              <p:spPr>
                <a:xfrm>
                  <a:off x="5537300" y="1923363"/>
                  <a:ext cx="29700" cy="15450"/>
                </a:xfrm>
                <a:custGeom>
                  <a:avLst/>
                  <a:gdLst/>
                  <a:ahLst/>
                  <a:cxnLst/>
                  <a:rect l="l" t="t" r="r" b="b"/>
                  <a:pathLst>
                    <a:path w="1188" h="618" extrusionOk="0">
                      <a:moveTo>
                        <a:pt x="751" y="72"/>
                      </a:moveTo>
                      <a:cubicBezTo>
                        <a:pt x="811" y="72"/>
                        <a:pt x="863" y="90"/>
                        <a:pt x="914" y="125"/>
                      </a:cubicBezTo>
                      <a:cubicBezTo>
                        <a:pt x="1051" y="198"/>
                        <a:pt x="1040" y="272"/>
                        <a:pt x="778" y="419"/>
                      </a:cubicBezTo>
                      <a:cubicBezTo>
                        <a:pt x="637" y="505"/>
                        <a:pt x="531" y="541"/>
                        <a:pt x="443" y="541"/>
                      </a:cubicBezTo>
                      <a:cubicBezTo>
                        <a:pt x="380" y="541"/>
                        <a:pt x="326" y="523"/>
                        <a:pt x="274" y="492"/>
                      </a:cubicBezTo>
                      <a:cubicBezTo>
                        <a:pt x="158" y="419"/>
                        <a:pt x="148" y="345"/>
                        <a:pt x="400" y="198"/>
                      </a:cubicBezTo>
                      <a:cubicBezTo>
                        <a:pt x="555" y="111"/>
                        <a:pt x="663" y="72"/>
                        <a:pt x="751" y="72"/>
                      </a:cubicBezTo>
                      <a:close/>
                      <a:moveTo>
                        <a:pt x="746" y="0"/>
                      </a:moveTo>
                      <a:cubicBezTo>
                        <a:pt x="623" y="0"/>
                        <a:pt x="479" y="44"/>
                        <a:pt x="295" y="146"/>
                      </a:cubicBezTo>
                      <a:cubicBezTo>
                        <a:pt x="1" y="324"/>
                        <a:pt x="11" y="440"/>
                        <a:pt x="190" y="545"/>
                      </a:cubicBezTo>
                      <a:cubicBezTo>
                        <a:pt x="273" y="591"/>
                        <a:pt x="357" y="617"/>
                        <a:pt x="450" y="617"/>
                      </a:cubicBezTo>
                      <a:cubicBezTo>
                        <a:pt x="568" y="617"/>
                        <a:pt x="702" y="576"/>
                        <a:pt x="872" y="482"/>
                      </a:cubicBezTo>
                      <a:cubicBezTo>
                        <a:pt x="1188" y="293"/>
                        <a:pt x="1188" y="177"/>
                        <a:pt x="998" y="72"/>
                      </a:cubicBezTo>
                      <a:cubicBezTo>
                        <a:pt x="921" y="26"/>
                        <a:pt x="840" y="0"/>
                        <a:pt x="7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2" name="Google Shape;3602;p91"/>
                <p:cNvSpPr/>
                <p:nvPr/>
              </p:nvSpPr>
              <p:spPr>
                <a:xfrm>
                  <a:off x="5529675" y="1927238"/>
                  <a:ext cx="5800" cy="3450"/>
                </a:xfrm>
                <a:custGeom>
                  <a:avLst/>
                  <a:gdLst/>
                  <a:ahLst/>
                  <a:cxnLst/>
                  <a:rect l="l" t="t" r="r" b="b"/>
                  <a:pathLst>
                    <a:path w="232" h="138" extrusionOk="0">
                      <a:moveTo>
                        <a:pt x="138" y="1"/>
                      </a:moveTo>
                      <a:lnTo>
                        <a:pt x="1" y="85"/>
                      </a:lnTo>
                      <a:lnTo>
                        <a:pt x="96" y="138"/>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3" name="Google Shape;3603;p91"/>
                <p:cNvSpPr/>
                <p:nvPr/>
              </p:nvSpPr>
              <p:spPr>
                <a:xfrm>
                  <a:off x="5390725" y="1896238"/>
                  <a:ext cx="26025" cy="15550"/>
                </a:xfrm>
                <a:custGeom>
                  <a:avLst/>
                  <a:gdLst/>
                  <a:ahLst/>
                  <a:cxnLst/>
                  <a:rect l="l" t="t" r="r" b="b"/>
                  <a:pathLst>
                    <a:path w="1041" h="622" extrusionOk="0">
                      <a:moveTo>
                        <a:pt x="578" y="1"/>
                      </a:moveTo>
                      <a:lnTo>
                        <a:pt x="263" y="180"/>
                      </a:lnTo>
                      <a:cubicBezTo>
                        <a:pt x="43" y="316"/>
                        <a:pt x="1" y="379"/>
                        <a:pt x="169" y="474"/>
                      </a:cubicBezTo>
                      <a:cubicBezTo>
                        <a:pt x="253" y="526"/>
                        <a:pt x="389" y="537"/>
                        <a:pt x="400" y="537"/>
                      </a:cubicBezTo>
                      <a:lnTo>
                        <a:pt x="358" y="568"/>
                      </a:lnTo>
                      <a:lnTo>
                        <a:pt x="452" y="621"/>
                      </a:lnTo>
                      <a:lnTo>
                        <a:pt x="1041" y="274"/>
                      </a:lnTo>
                      <a:lnTo>
                        <a:pt x="957" y="222"/>
                      </a:lnTo>
                      <a:lnTo>
                        <a:pt x="473" y="505"/>
                      </a:lnTo>
                      <a:cubicBezTo>
                        <a:pt x="463" y="495"/>
                        <a:pt x="347" y="484"/>
                        <a:pt x="263" y="432"/>
                      </a:cubicBezTo>
                      <a:cubicBezTo>
                        <a:pt x="148" y="369"/>
                        <a:pt x="190" y="327"/>
                        <a:pt x="358" y="232"/>
                      </a:cubicBezTo>
                      <a:lnTo>
                        <a:pt x="662" y="54"/>
                      </a:lnTo>
                      <a:lnTo>
                        <a:pt x="5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4" name="Google Shape;3604;p91"/>
                <p:cNvSpPr/>
                <p:nvPr/>
              </p:nvSpPr>
              <p:spPr>
                <a:xfrm>
                  <a:off x="5405975" y="1906388"/>
                  <a:ext cx="24725" cy="12500"/>
                </a:xfrm>
                <a:custGeom>
                  <a:avLst/>
                  <a:gdLst/>
                  <a:ahLst/>
                  <a:cxnLst/>
                  <a:rect l="l" t="t" r="r" b="b"/>
                  <a:pathLst>
                    <a:path w="989" h="500" extrusionOk="0">
                      <a:moveTo>
                        <a:pt x="568" y="0"/>
                      </a:moveTo>
                      <a:cubicBezTo>
                        <a:pt x="514" y="0"/>
                        <a:pt x="460" y="14"/>
                        <a:pt x="410" y="47"/>
                      </a:cubicBezTo>
                      <a:cubicBezTo>
                        <a:pt x="295" y="110"/>
                        <a:pt x="326" y="162"/>
                        <a:pt x="442" y="257"/>
                      </a:cubicBezTo>
                      <a:cubicBezTo>
                        <a:pt x="557" y="341"/>
                        <a:pt x="568" y="362"/>
                        <a:pt x="505" y="404"/>
                      </a:cubicBezTo>
                      <a:cubicBezTo>
                        <a:pt x="475" y="421"/>
                        <a:pt x="446" y="429"/>
                        <a:pt x="415" y="429"/>
                      </a:cubicBezTo>
                      <a:cubicBezTo>
                        <a:pt x="367" y="429"/>
                        <a:pt x="316" y="410"/>
                        <a:pt x="253" y="372"/>
                      </a:cubicBezTo>
                      <a:cubicBezTo>
                        <a:pt x="200" y="341"/>
                        <a:pt x="84" y="257"/>
                        <a:pt x="84" y="246"/>
                      </a:cubicBezTo>
                      <a:lnTo>
                        <a:pt x="0" y="288"/>
                      </a:lnTo>
                      <a:cubicBezTo>
                        <a:pt x="0" y="299"/>
                        <a:pt x="105" y="383"/>
                        <a:pt x="179" y="425"/>
                      </a:cubicBezTo>
                      <a:cubicBezTo>
                        <a:pt x="261" y="473"/>
                        <a:pt x="341" y="500"/>
                        <a:pt x="418" y="500"/>
                      </a:cubicBezTo>
                      <a:cubicBezTo>
                        <a:pt x="479" y="500"/>
                        <a:pt x="539" y="483"/>
                        <a:pt x="599" y="446"/>
                      </a:cubicBezTo>
                      <a:cubicBezTo>
                        <a:pt x="715" y="383"/>
                        <a:pt x="694" y="330"/>
                        <a:pt x="568" y="236"/>
                      </a:cubicBezTo>
                      <a:cubicBezTo>
                        <a:pt x="463" y="152"/>
                        <a:pt x="442" y="120"/>
                        <a:pt x="505" y="89"/>
                      </a:cubicBezTo>
                      <a:cubicBezTo>
                        <a:pt x="529" y="73"/>
                        <a:pt x="556" y="66"/>
                        <a:pt x="584" y="66"/>
                      </a:cubicBezTo>
                      <a:cubicBezTo>
                        <a:pt x="630" y="66"/>
                        <a:pt x="680" y="84"/>
                        <a:pt x="725" y="110"/>
                      </a:cubicBezTo>
                      <a:cubicBezTo>
                        <a:pt x="799" y="152"/>
                        <a:pt x="904" y="236"/>
                        <a:pt x="914" y="246"/>
                      </a:cubicBezTo>
                      <a:lnTo>
                        <a:pt x="988" y="204"/>
                      </a:lnTo>
                      <a:cubicBezTo>
                        <a:pt x="988" y="194"/>
                        <a:pt x="883" y="120"/>
                        <a:pt x="799" y="68"/>
                      </a:cubicBezTo>
                      <a:cubicBezTo>
                        <a:pt x="729" y="30"/>
                        <a:pt x="649" y="0"/>
                        <a:pt x="5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3605;p91"/>
                <p:cNvSpPr/>
                <p:nvPr/>
              </p:nvSpPr>
              <p:spPr>
                <a:xfrm>
                  <a:off x="5420400" y="1914913"/>
                  <a:ext cx="32350" cy="13925"/>
                </a:xfrm>
                <a:custGeom>
                  <a:avLst/>
                  <a:gdLst/>
                  <a:ahLst/>
                  <a:cxnLst/>
                  <a:rect l="l" t="t" r="r" b="b"/>
                  <a:pathLst>
                    <a:path w="1294" h="557" extrusionOk="0">
                      <a:moveTo>
                        <a:pt x="602" y="74"/>
                      </a:moveTo>
                      <a:cubicBezTo>
                        <a:pt x="651" y="74"/>
                        <a:pt x="698" y="87"/>
                        <a:pt x="747" y="115"/>
                      </a:cubicBezTo>
                      <a:cubicBezTo>
                        <a:pt x="789" y="147"/>
                        <a:pt x="852" y="189"/>
                        <a:pt x="873" y="210"/>
                      </a:cubicBezTo>
                      <a:lnTo>
                        <a:pt x="474" y="442"/>
                      </a:lnTo>
                      <a:cubicBezTo>
                        <a:pt x="463" y="442"/>
                        <a:pt x="337" y="421"/>
                        <a:pt x="253" y="368"/>
                      </a:cubicBezTo>
                      <a:cubicBezTo>
                        <a:pt x="180" y="326"/>
                        <a:pt x="159" y="274"/>
                        <a:pt x="348" y="158"/>
                      </a:cubicBezTo>
                      <a:cubicBezTo>
                        <a:pt x="444" y="106"/>
                        <a:pt x="525" y="74"/>
                        <a:pt x="602" y="74"/>
                      </a:cubicBezTo>
                      <a:close/>
                      <a:moveTo>
                        <a:pt x="576" y="0"/>
                      </a:moveTo>
                      <a:cubicBezTo>
                        <a:pt x="475" y="0"/>
                        <a:pt x="371" y="35"/>
                        <a:pt x="253" y="105"/>
                      </a:cubicBezTo>
                      <a:cubicBezTo>
                        <a:pt x="1" y="253"/>
                        <a:pt x="43" y="337"/>
                        <a:pt x="169" y="410"/>
                      </a:cubicBezTo>
                      <a:cubicBezTo>
                        <a:pt x="253" y="463"/>
                        <a:pt x="390" y="484"/>
                        <a:pt x="400" y="484"/>
                      </a:cubicBezTo>
                      <a:lnTo>
                        <a:pt x="358" y="505"/>
                      </a:lnTo>
                      <a:lnTo>
                        <a:pt x="442" y="557"/>
                      </a:lnTo>
                      <a:lnTo>
                        <a:pt x="1294" y="63"/>
                      </a:lnTo>
                      <a:lnTo>
                        <a:pt x="1210" y="10"/>
                      </a:lnTo>
                      <a:lnTo>
                        <a:pt x="946" y="158"/>
                      </a:lnTo>
                      <a:cubicBezTo>
                        <a:pt x="936" y="147"/>
                        <a:pt x="862" y="94"/>
                        <a:pt x="810" y="63"/>
                      </a:cubicBezTo>
                      <a:cubicBezTo>
                        <a:pt x="732" y="22"/>
                        <a:pt x="655" y="0"/>
                        <a:pt x="5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6" name="Google Shape;3606;p91"/>
                <p:cNvSpPr/>
                <p:nvPr/>
              </p:nvSpPr>
              <p:spPr>
                <a:xfrm>
                  <a:off x="5488700" y="1951463"/>
                  <a:ext cx="29975" cy="15450"/>
                </a:xfrm>
                <a:custGeom>
                  <a:avLst/>
                  <a:gdLst/>
                  <a:ahLst/>
                  <a:cxnLst/>
                  <a:rect l="l" t="t" r="r" b="b"/>
                  <a:pathLst>
                    <a:path w="1199" h="618" extrusionOk="0">
                      <a:moveTo>
                        <a:pt x="759" y="77"/>
                      </a:moveTo>
                      <a:cubicBezTo>
                        <a:pt x="821" y="77"/>
                        <a:pt x="874" y="95"/>
                        <a:pt x="925" y="124"/>
                      </a:cubicBezTo>
                      <a:cubicBezTo>
                        <a:pt x="1051" y="198"/>
                        <a:pt x="1041" y="272"/>
                        <a:pt x="778" y="430"/>
                      </a:cubicBezTo>
                      <a:cubicBezTo>
                        <a:pt x="639" y="508"/>
                        <a:pt x="538" y="541"/>
                        <a:pt x="453" y="541"/>
                      </a:cubicBezTo>
                      <a:cubicBezTo>
                        <a:pt x="391" y="541"/>
                        <a:pt x="338" y="524"/>
                        <a:pt x="285" y="493"/>
                      </a:cubicBezTo>
                      <a:cubicBezTo>
                        <a:pt x="159" y="419"/>
                        <a:pt x="159" y="346"/>
                        <a:pt x="400" y="208"/>
                      </a:cubicBezTo>
                      <a:cubicBezTo>
                        <a:pt x="556" y="115"/>
                        <a:pt x="668" y="77"/>
                        <a:pt x="759" y="77"/>
                      </a:cubicBezTo>
                      <a:close/>
                      <a:moveTo>
                        <a:pt x="752" y="1"/>
                      </a:moveTo>
                      <a:cubicBezTo>
                        <a:pt x="630" y="1"/>
                        <a:pt x="490" y="45"/>
                        <a:pt x="306" y="145"/>
                      </a:cubicBezTo>
                      <a:cubicBezTo>
                        <a:pt x="1" y="324"/>
                        <a:pt x="22" y="440"/>
                        <a:pt x="201" y="545"/>
                      </a:cubicBezTo>
                      <a:cubicBezTo>
                        <a:pt x="279" y="591"/>
                        <a:pt x="362" y="617"/>
                        <a:pt x="456" y="617"/>
                      </a:cubicBezTo>
                      <a:cubicBezTo>
                        <a:pt x="574" y="617"/>
                        <a:pt x="709" y="576"/>
                        <a:pt x="873" y="482"/>
                      </a:cubicBezTo>
                      <a:cubicBezTo>
                        <a:pt x="1198" y="293"/>
                        <a:pt x="1188" y="177"/>
                        <a:pt x="1009" y="72"/>
                      </a:cubicBezTo>
                      <a:cubicBezTo>
                        <a:pt x="927" y="27"/>
                        <a:pt x="845" y="1"/>
                        <a:pt x="7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7" name="Google Shape;3607;p91"/>
                <p:cNvSpPr/>
                <p:nvPr/>
              </p:nvSpPr>
              <p:spPr>
                <a:xfrm>
                  <a:off x="5465050" y="1936963"/>
                  <a:ext cx="31300" cy="16475"/>
                </a:xfrm>
                <a:custGeom>
                  <a:avLst/>
                  <a:gdLst/>
                  <a:ahLst/>
                  <a:cxnLst/>
                  <a:rect l="l" t="t" r="r" b="b"/>
                  <a:pathLst>
                    <a:path w="1252" h="659" extrusionOk="0">
                      <a:moveTo>
                        <a:pt x="789" y="1"/>
                      </a:moveTo>
                      <a:lnTo>
                        <a:pt x="369" y="221"/>
                      </a:lnTo>
                      <a:lnTo>
                        <a:pt x="411" y="263"/>
                      </a:lnTo>
                      <a:cubicBezTo>
                        <a:pt x="421" y="263"/>
                        <a:pt x="547" y="284"/>
                        <a:pt x="652" y="347"/>
                      </a:cubicBezTo>
                      <a:cubicBezTo>
                        <a:pt x="747" y="400"/>
                        <a:pt x="778" y="463"/>
                        <a:pt x="663" y="536"/>
                      </a:cubicBezTo>
                      <a:cubicBezTo>
                        <a:pt x="600" y="568"/>
                        <a:pt x="537" y="584"/>
                        <a:pt x="475" y="584"/>
                      </a:cubicBezTo>
                      <a:cubicBezTo>
                        <a:pt x="414" y="584"/>
                        <a:pt x="353" y="568"/>
                        <a:pt x="295" y="536"/>
                      </a:cubicBezTo>
                      <a:cubicBezTo>
                        <a:pt x="190" y="473"/>
                        <a:pt x="85" y="389"/>
                        <a:pt x="85" y="379"/>
                      </a:cubicBezTo>
                      <a:lnTo>
                        <a:pt x="1" y="421"/>
                      </a:lnTo>
                      <a:cubicBezTo>
                        <a:pt x="1" y="421"/>
                        <a:pt x="106" y="515"/>
                        <a:pt x="222" y="589"/>
                      </a:cubicBezTo>
                      <a:cubicBezTo>
                        <a:pt x="304" y="635"/>
                        <a:pt x="390" y="659"/>
                        <a:pt x="479" y="659"/>
                      </a:cubicBezTo>
                      <a:cubicBezTo>
                        <a:pt x="571" y="659"/>
                        <a:pt x="666" y="632"/>
                        <a:pt x="757" y="578"/>
                      </a:cubicBezTo>
                      <a:cubicBezTo>
                        <a:pt x="926" y="484"/>
                        <a:pt x="894" y="389"/>
                        <a:pt x="747" y="305"/>
                      </a:cubicBezTo>
                      <a:cubicBezTo>
                        <a:pt x="652" y="253"/>
                        <a:pt x="516" y="232"/>
                        <a:pt x="505" y="232"/>
                      </a:cubicBezTo>
                      <a:lnTo>
                        <a:pt x="778" y="95"/>
                      </a:lnTo>
                      <a:lnTo>
                        <a:pt x="1168" y="316"/>
                      </a:lnTo>
                      <a:lnTo>
                        <a:pt x="1252" y="263"/>
                      </a:lnTo>
                      <a:lnTo>
                        <a:pt x="7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8" name="Google Shape;3608;p91"/>
                <p:cNvSpPr/>
                <p:nvPr/>
              </p:nvSpPr>
              <p:spPr>
                <a:xfrm>
                  <a:off x="5481350" y="1955613"/>
                  <a:ext cx="5800" cy="3175"/>
                </a:xfrm>
                <a:custGeom>
                  <a:avLst/>
                  <a:gdLst/>
                  <a:ahLst/>
                  <a:cxnLst/>
                  <a:rect l="l" t="t" r="r" b="b"/>
                  <a:pathLst>
                    <a:path w="232" h="127" extrusionOk="0">
                      <a:moveTo>
                        <a:pt x="126" y="0"/>
                      </a:moveTo>
                      <a:lnTo>
                        <a:pt x="0" y="74"/>
                      </a:lnTo>
                      <a:lnTo>
                        <a:pt x="95" y="127"/>
                      </a:lnTo>
                      <a:lnTo>
                        <a:pt x="232" y="53"/>
                      </a:lnTo>
                      <a:lnTo>
                        <a:pt x="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9" name="Google Shape;3609;p91"/>
                <p:cNvSpPr/>
                <p:nvPr/>
              </p:nvSpPr>
              <p:spPr>
                <a:xfrm>
                  <a:off x="5406750" y="1957988"/>
                  <a:ext cx="21825" cy="13925"/>
                </a:xfrm>
                <a:custGeom>
                  <a:avLst/>
                  <a:gdLst/>
                  <a:ahLst/>
                  <a:cxnLst/>
                  <a:rect l="l" t="t" r="r" b="b"/>
                  <a:pathLst>
                    <a:path w="873" h="557" extrusionOk="0">
                      <a:moveTo>
                        <a:pt x="369" y="0"/>
                      </a:moveTo>
                      <a:lnTo>
                        <a:pt x="348" y="63"/>
                      </a:lnTo>
                      <a:lnTo>
                        <a:pt x="684" y="106"/>
                      </a:lnTo>
                      <a:lnTo>
                        <a:pt x="0" y="505"/>
                      </a:lnTo>
                      <a:lnTo>
                        <a:pt x="85" y="557"/>
                      </a:lnTo>
                      <a:lnTo>
                        <a:pt x="873" y="106"/>
                      </a:lnTo>
                      <a:lnTo>
                        <a:pt x="789" y="53"/>
                      </a:lnTo>
                      <a:lnTo>
                        <a:pt x="3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0" name="Google Shape;3610;p91"/>
                <p:cNvSpPr/>
                <p:nvPr/>
              </p:nvSpPr>
              <p:spPr>
                <a:xfrm>
                  <a:off x="5440375" y="1979563"/>
                  <a:ext cx="29975" cy="15525"/>
                </a:xfrm>
                <a:custGeom>
                  <a:avLst/>
                  <a:gdLst/>
                  <a:ahLst/>
                  <a:cxnLst/>
                  <a:rect l="l" t="t" r="r" b="b"/>
                  <a:pathLst>
                    <a:path w="1199" h="621" extrusionOk="0">
                      <a:moveTo>
                        <a:pt x="753" y="77"/>
                      </a:moveTo>
                      <a:cubicBezTo>
                        <a:pt x="816" y="77"/>
                        <a:pt x="870" y="95"/>
                        <a:pt x="925" y="125"/>
                      </a:cubicBezTo>
                      <a:cubicBezTo>
                        <a:pt x="1051" y="198"/>
                        <a:pt x="1041" y="272"/>
                        <a:pt x="778" y="429"/>
                      </a:cubicBezTo>
                      <a:cubicBezTo>
                        <a:pt x="639" y="508"/>
                        <a:pt x="534" y="542"/>
                        <a:pt x="447" y="542"/>
                      </a:cubicBezTo>
                      <a:cubicBezTo>
                        <a:pt x="382" y="542"/>
                        <a:pt x="327" y="524"/>
                        <a:pt x="274" y="492"/>
                      </a:cubicBezTo>
                      <a:cubicBezTo>
                        <a:pt x="147" y="429"/>
                        <a:pt x="147" y="345"/>
                        <a:pt x="390" y="209"/>
                      </a:cubicBezTo>
                      <a:cubicBezTo>
                        <a:pt x="552" y="115"/>
                        <a:pt x="662" y="77"/>
                        <a:pt x="753" y="77"/>
                      </a:cubicBezTo>
                      <a:close/>
                      <a:moveTo>
                        <a:pt x="746" y="1"/>
                      </a:moveTo>
                      <a:cubicBezTo>
                        <a:pt x="623" y="1"/>
                        <a:pt x="479" y="45"/>
                        <a:pt x="295" y="146"/>
                      </a:cubicBezTo>
                      <a:cubicBezTo>
                        <a:pt x="0" y="324"/>
                        <a:pt x="21" y="440"/>
                        <a:pt x="200" y="545"/>
                      </a:cubicBezTo>
                      <a:cubicBezTo>
                        <a:pt x="281" y="593"/>
                        <a:pt x="366" y="621"/>
                        <a:pt x="462" y="621"/>
                      </a:cubicBezTo>
                      <a:cubicBezTo>
                        <a:pt x="579" y="621"/>
                        <a:pt x="712" y="580"/>
                        <a:pt x="873" y="482"/>
                      </a:cubicBezTo>
                      <a:cubicBezTo>
                        <a:pt x="1198" y="293"/>
                        <a:pt x="1188" y="177"/>
                        <a:pt x="999" y="72"/>
                      </a:cubicBezTo>
                      <a:cubicBezTo>
                        <a:pt x="921" y="27"/>
                        <a:pt x="840"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1" name="Google Shape;3611;p91"/>
                <p:cNvSpPr/>
                <p:nvPr/>
              </p:nvSpPr>
              <p:spPr>
                <a:xfrm>
                  <a:off x="5432775" y="1983738"/>
                  <a:ext cx="5800" cy="3425"/>
                </a:xfrm>
                <a:custGeom>
                  <a:avLst/>
                  <a:gdLst/>
                  <a:ahLst/>
                  <a:cxnLst/>
                  <a:rect l="l" t="t" r="r" b="b"/>
                  <a:pathLst>
                    <a:path w="232" h="137" extrusionOk="0">
                      <a:moveTo>
                        <a:pt x="136" y="0"/>
                      </a:moveTo>
                      <a:lnTo>
                        <a:pt x="0" y="73"/>
                      </a:lnTo>
                      <a:lnTo>
                        <a:pt x="94" y="136"/>
                      </a:lnTo>
                      <a:lnTo>
                        <a:pt x="231" y="52"/>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2" name="Google Shape;3612;p91"/>
                <p:cNvSpPr/>
                <p:nvPr/>
              </p:nvSpPr>
              <p:spPr>
                <a:xfrm>
                  <a:off x="5416200" y="1966063"/>
                  <a:ext cx="30775" cy="15325"/>
                </a:xfrm>
                <a:custGeom>
                  <a:avLst/>
                  <a:gdLst/>
                  <a:ahLst/>
                  <a:cxnLst/>
                  <a:rect l="l" t="t" r="r" b="b"/>
                  <a:pathLst>
                    <a:path w="1231" h="613" extrusionOk="0">
                      <a:moveTo>
                        <a:pt x="773" y="71"/>
                      </a:moveTo>
                      <a:cubicBezTo>
                        <a:pt x="833" y="71"/>
                        <a:pt x="894" y="87"/>
                        <a:pt x="946" y="119"/>
                      </a:cubicBezTo>
                      <a:cubicBezTo>
                        <a:pt x="1083" y="203"/>
                        <a:pt x="1020" y="297"/>
                        <a:pt x="852" y="402"/>
                      </a:cubicBezTo>
                      <a:cubicBezTo>
                        <a:pt x="841" y="402"/>
                        <a:pt x="684" y="360"/>
                        <a:pt x="610" y="318"/>
                      </a:cubicBezTo>
                      <a:cubicBezTo>
                        <a:pt x="495" y="245"/>
                        <a:pt x="484" y="192"/>
                        <a:pt x="600" y="119"/>
                      </a:cubicBezTo>
                      <a:cubicBezTo>
                        <a:pt x="653" y="87"/>
                        <a:pt x="713" y="71"/>
                        <a:pt x="773" y="71"/>
                      </a:cubicBezTo>
                      <a:close/>
                      <a:moveTo>
                        <a:pt x="747" y="0"/>
                      </a:moveTo>
                      <a:cubicBezTo>
                        <a:pt x="661" y="0"/>
                        <a:pt x="574" y="21"/>
                        <a:pt x="495" y="66"/>
                      </a:cubicBezTo>
                      <a:cubicBezTo>
                        <a:pt x="337" y="161"/>
                        <a:pt x="358" y="255"/>
                        <a:pt x="516" y="360"/>
                      </a:cubicBezTo>
                      <a:cubicBezTo>
                        <a:pt x="600" y="402"/>
                        <a:pt x="757" y="444"/>
                        <a:pt x="768" y="444"/>
                      </a:cubicBezTo>
                      <a:cubicBezTo>
                        <a:pt x="663" y="503"/>
                        <a:pt x="567" y="532"/>
                        <a:pt x="480" y="532"/>
                      </a:cubicBezTo>
                      <a:cubicBezTo>
                        <a:pt x="410" y="532"/>
                        <a:pt x="345" y="513"/>
                        <a:pt x="285" y="476"/>
                      </a:cubicBezTo>
                      <a:cubicBezTo>
                        <a:pt x="180" y="423"/>
                        <a:pt x="96" y="360"/>
                        <a:pt x="85" y="350"/>
                      </a:cubicBezTo>
                      <a:lnTo>
                        <a:pt x="1" y="392"/>
                      </a:lnTo>
                      <a:cubicBezTo>
                        <a:pt x="12" y="392"/>
                        <a:pt x="96" y="465"/>
                        <a:pt x="201" y="528"/>
                      </a:cubicBezTo>
                      <a:cubicBezTo>
                        <a:pt x="293" y="582"/>
                        <a:pt x="388" y="613"/>
                        <a:pt x="493" y="613"/>
                      </a:cubicBezTo>
                      <a:cubicBezTo>
                        <a:pt x="615" y="613"/>
                        <a:pt x="752" y="571"/>
                        <a:pt x="915" y="476"/>
                      </a:cubicBezTo>
                      <a:cubicBezTo>
                        <a:pt x="1156" y="329"/>
                        <a:pt x="1230" y="192"/>
                        <a:pt x="1030" y="77"/>
                      </a:cubicBezTo>
                      <a:cubicBezTo>
                        <a:pt x="942" y="27"/>
                        <a:pt x="844" y="0"/>
                        <a:pt x="7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91"/>
                <p:cNvSpPr/>
                <p:nvPr/>
              </p:nvSpPr>
              <p:spPr>
                <a:xfrm>
                  <a:off x="5331900" y="1973988"/>
                  <a:ext cx="11050" cy="6350"/>
                </a:xfrm>
                <a:custGeom>
                  <a:avLst/>
                  <a:gdLst/>
                  <a:ahLst/>
                  <a:cxnLst/>
                  <a:rect l="l" t="t" r="r" b="b"/>
                  <a:pathLst>
                    <a:path w="442" h="254" extrusionOk="0">
                      <a:moveTo>
                        <a:pt x="85" y="1"/>
                      </a:moveTo>
                      <a:lnTo>
                        <a:pt x="0" y="54"/>
                      </a:lnTo>
                      <a:lnTo>
                        <a:pt x="368" y="253"/>
                      </a:lnTo>
                      <a:lnTo>
                        <a:pt x="442" y="211"/>
                      </a:lnTo>
                      <a:lnTo>
                        <a:pt x="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4" name="Google Shape;3614;p91"/>
                <p:cNvSpPr/>
                <p:nvPr/>
              </p:nvSpPr>
              <p:spPr>
                <a:xfrm>
                  <a:off x="5391800" y="2007713"/>
                  <a:ext cx="29950" cy="15500"/>
                </a:xfrm>
                <a:custGeom>
                  <a:avLst/>
                  <a:gdLst/>
                  <a:ahLst/>
                  <a:cxnLst/>
                  <a:rect l="l" t="t" r="r" b="b"/>
                  <a:pathLst>
                    <a:path w="1198" h="620" extrusionOk="0">
                      <a:moveTo>
                        <a:pt x="758" y="76"/>
                      </a:moveTo>
                      <a:cubicBezTo>
                        <a:pt x="821" y="76"/>
                        <a:pt x="873" y="93"/>
                        <a:pt x="925" y="123"/>
                      </a:cubicBezTo>
                      <a:cubicBezTo>
                        <a:pt x="1061" y="197"/>
                        <a:pt x="1051" y="270"/>
                        <a:pt x="788" y="428"/>
                      </a:cubicBezTo>
                      <a:cubicBezTo>
                        <a:pt x="638" y="509"/>
                        <a:pt x="532" y="542"/>
                        <a:pt x="445" y="542"/>
                      </a:cubicBezTo>
                      <a:cubicBezTo>
                        <a:pt x="385" y="542"/>
                        <a:pt x="334" y="527"/>
                        <a:pt x="283" y="501"/>
                      </a:cubicBezTo>
                      <a:cubicBezTo>
                        <a:pt x="157" y="428"/>
                        <a:pt x="157" y="344"/>
                        <a:pt x="399" y="207"/>
                      </a:cubicBezTo>
                      <a:cubicBezTo>
                        <a:pt x="555" y="113"/>
                        <a:pt x="667" y="76"/>
                        <a:pt x="758" y="76"/>
                      </a:cubicBezTo>
                      <a:close/>
                      <a:moveTo>
                        <a:pt x="752" y="0"/>
                      </a:moveTo>
                      <a:cubicBezTo>
                        <a:pt x="628" y="0"/>
                        <a:pt x="485" y="46"/>
                        <a:pt x="304" y="155"/>
                      </a:cubicBezTo>
                      <a:cubicBezTo>
                        <a:pt x="0" y="323"/>
                        <a:pt x="21" y="438"/>
                        <a:pt x="199" y="543"/>
                      </a:cubicBezTo>
                      <a:cubicBezTo>
                        <a:pt x="285" y="591"/>
                        <a:pt x="371" y="619"/>
                        <a:pt x="467" y="619"/>
                      </a:cubicBezTo>
                      <a:cubicBezTo>
                        <a:pt x="584" y="619"/>
                        <a:pt x="716" y="578"/>
                        <a:pt x="883" y="480"/>
                      </a:cubicBezTo>
                      <a:cubicBezTo>
                        <a:pt x="1198" y="291"/>
                        <a:pt x="1187" y="186"/>
                        <a:pt x="1009" y="71"/>
                      </a:cubicBezTo>
                      <a:cubicBezTo>
                        <a:pt x="928" y="26"/>
                        <a:pt x="845" y="0"/>
                        <a:pt x="7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5" name="Google Shape;3615;p91"/>
                <p:cNvSpPr/>
                <p:nvPr/>
              </p:nvSpPr>
              <p:spPr>
                <a:xfrm>
                  <a:off x="5384425" y="2011813"/>
                  <a:ext cx="5800" cy="3450"/>
                </a:xfrm>
                <a:custGeom>
                  <a:avLst/>
                  <a:gdLst/>
                  <a:ahLst/>
                  <a:cxnLst/>
                  <a:rect l="l" t="t" r="r" b="b"/>
                  <a:pathLst>
                    <a:path w="232" h="138" extrusionOk="0">
                      <a:moveTo>
                        <a:pt x="137" y="1"/>
                      </a:moveTo>
                      <a:lnTo>
                        <a:pt x="1" y="75"/>
                      </a:lnTo>
                      <a:lnTo>
                        <a:pt x="95" y="138"/>
                      </a:lnTo>
                      <a:lnTo>
                        <a:pt x="232" y="54"/>
                      </a:lnTo>
                      <a:lnTo>
                        <a:pt x="1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6" name="Google Shape;3616;p91"/>
                <p:cNvSpPr/>
                <p:nvPr/>
              </p:nvSpPr>
              <p:spPr>
                <a:xfrm>
                  <a:off x="5368150" y="1993188"/>
                  <a:ext cx="31275" cy="16600"/>
                </a:xfrm>
                <a:custGeom>
                  <a:avLst/>
                  <a:gdLst/>
                  <a:ahLst/>
                  <a:cxnLst/>
                  <a:rect l="l" t="t" r="r" b="b"/>
                  <a:pathLst>
                    <a:path w="1251" h="664" extrusionOk="0">
                      <a:moveTo>
                        <a:pt x="788" y="0"/>
                      </a:moveTo>
                      <a:lnTo>
                        <a:pt x="368" y="221"/>
                      </a:lnTo>
                      <a:lnTo>
                        <a:pt x="410" y="263"/>
                      </a:lnTo>
                      <a:cubicBezTo>
                        <a:pt x="421" y="274"/>
                        <a:pt x="557" y="295"/>
                        <a:pt x="652" y="347"/>
                      </a:cubicBezTo>
                      <a:cubicBezTo>
                        <a:pt x="746" y="410"/>
                        <a:pt x="778" y="463"/>
                        <a:pt x="662" y="536"/>
                      </a:cubicBezTo>
                      <a:cubicBezTo>
                        <a:pt x="601" y="571"/>
                        <a:pt x="541" y="587"/>
                        <a:pt x="482" y="587"/>
                      </a:cubicBezTo>
                      <a:cubicBezTo>
                        <a:pt x="417" y="587"/>
                        <a:pt x="354" y="569"/>
                        <a:pt x="295" y="536"/>
                      </a:cubicBezTo>
                      <a:cubicBezTo>
                        <a:pt x="200" y="484"/>
                        <a:pt x="84" y="389"/>
                        <a:pt x="84" y="389"/>
                      </a:cubicBezTo>
                      <a:lnTo>
                        <a:pt x="0" y="421"/>
                      </a:lnTo>
                      <a:cubicBezTo>
                        <a:pt x="11" y="431"/>
                        <a:pt x="105" y="526"/>
                        <a:pt x="232" y="589"/>
                      </a:cubicBezTo>
                      <a:cubicBezTo>
                        <a:pt x="312" y="637"/>
                        <a:pt x="401" y="663"/>
                        <a:pt x="495" y="663"/>
                      </a:cubicBezTo>
                      <a:cubicBezTo>
                        <a:pt x="583" y="663"/>
                        <a:pt x="675" y="640"/>
                        <a:pt x="767" y="589"/>
                      </a:cubicBezTo>
                      <a:cubicBezTo>
                        <a:pt x="935" y="484"/>
                        <a:pt x="893" y="400"/>
                        <a:pt x="746" y="305"/>
                      </a:cubicBezTo>
                      <a:cubicBezTo>
                        <a:pt x="652" y="253"/>
                        <a:pt x="515" y="232"/>
                        <a:pt x="505" y="232"/>
                      </a:cubicBezTo>
                      <a:lnTo>
                        <a:pt x="788" y="94"/>
                      </a:lnTo>
                      <a:lnTo>
                        <a:pt x="1166" y="316"/>
                      </a:lnTo>
                      <a:lnTo>
                        <a:pt x="1250" y="263"/>
                      </a:lnTo>
                      <a:lnTo>
                        <a:pt x="7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7" name="Google Shape;3617;p91"/>
                <p:cNvSpPr/>
                <p:nvPr/>
              </p:nvSpPr>
              <p:spPr>
                <a:xfrm>
                  <a:off x="5351075" y="1983463"/>
                  <a:ext cx="30225" cy="18400"/>
                </a:xfrm>
                <a:custGeom>
                  <a:avLst/>
                  <a:gdLst/>
                  <a:ahLst/>
                  <a:cxnLst/>
                  <a:rect l="l" t="t" r="r" b="b"/>
                  <a:pathLst>
                    <a:path w="1209" h="736" extrusionOk="0">
                      <a:moveTo>
                        <a:pt x="767" y="0"/>
                      </a:moveTo>
                      <a:lnTo>
                        <a:pt x="704" y="53"/>
                      </a:lnTo>
                      <a:cubicBezTo>
                        <a:pt x="704" y="53"/>
                        <a:pt x="841" y="105"/>
                        <a:pt x="925" y="158"/>
                      </a:cubicBezTo>
                      <a:cubicBezTo>
                        <a:pt x="1041" y="221"/>
                        <a:pt x="1062" y="273"/>
                        <a:pt x="957" y="336"/>
                      </a:cubicBezTo>
                      <a:cubicBezTo>
                        <a:pt x="873" y="389"/>
                        <a:pt x="746" y="389"/>
                        <a:pt x="546" y="389"/>
                      </a:cubicBezTo>
                      <a:lnTo>
                        <a:pt x="74" y="399"/>
                      </a:lnTo>
                      <a:lnTo>
                        <a:pt x="0" y="441"/>
                      </a:lnTo>
                      <a:lnTo>
                        <a:pt x="504" y="736"/>
                      </a:lnTo>
                      <a:lnTo>
                        <a:pt x="578" y="684"/>
                      </a:lnTo>
                      <a:lnTo>
                        <a:pt x="189" y="462"/>
                      </a:lnTo>
                      <a:lnTo>
                        <a:pt x="609" y="452"/>
                      </a:lnTo>
                      <a:cubicBezTo>
                        <a:pt x="652" y="454"/>
                        <a:pt x="692" y="456"/>
                        <a:pt x="729" y="456"/>
                      </a:cubicBezTo>
                      <a:cubicBezTo>
                        <a:pt x="871" y="456"/>
                        <a:pt x="969" y="437"/>
                        <a:pt x="1062" y="378"/>
                      </a:cubicBezTo>
                      <a:cubicBezTo>
                        <a:pt x="1209" y="294"/>
                        <a:pt x="1188" y="210"/>
                        <a:pt x="1030" y="116"/>
                      </a:cubicBezTo>
                      <a:cubicBezTo>
                        <a:pt x="915" y="53"/>
                        <a:pt x="778" y="11"/>
                        <a:pt x="7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8" name="Google Shape;3618;p91"/>
                <p:cNvSpPr/>
                <p:nvPr/>
              </p:nvSpPr>
              <p:spPr>
                <a:xfrm>
                  <a:off x="5304050" y="2013313"/>
                  <a:ext cx="30500" cy="15250"/>
                </a:xfrm>
                <a:custGeom>
                  <a:avLst/>
                  <a:gdLst/>
                  <a:ahLst/>
                  <a:cxnLst/>
                  <a:rect l="l" t="t" r="r" b="b"/>
                  <a:pathLst>
                    <a:path w="1220" h="610" extrusionOk="0">
                      <a:moveTo>
                        <a:pt x="379" y="204"/>
                      </a:moveTo>
                      <a:cubicBezTo>
                        <a:pt x="389" y="204"/>
                        <a:pt x="526" y="235"/>
                        <a:pt x="610" y="288"/>
                      </a:cubicBezTo>
                      <a:cubicBezTo>
                        <a:pt x="725" y="351"/>
                        <a:pt x="736" y="424"/>
                        <a:pt x="631" y="487"/>
                      </a:cubicBezTo>
                      <a:cubicBezTo>
                        <a:pt x="573" y="519"/>
                        <a:pt x="513" y="535"/>
                        <a:pt x="451" y="535"/>
                      </a:cubicBezTo>
                      <a:cubicBezTo>
                        <a:pt x="389" y="535"/>
                        <a:pt x="326" y="519"/>
                        <a:pt x="263" y="487"/>
                      </a:cubicBezTo>
                      <a:cubicBezTo>
                        <a:pt x="137" y="403"/>
                        <a:pt x="211" y="298"/>
                        <a:pt x="379" y="204"/>
                      </a:cubicBezTo>
                      <a:close/>
                      <a:moveTo>
                        <a:pt x="730" y="1"/>
                      </a:moveTo>
                      <a:cubicBezTo>
                        <a:pt x="606" y="1"/>
                        <a:pt x="468" y="40"/>
                        <a:pt x="316" y="130"/>
                      </a:cubicBezTo>
                      <a:cubicBezTo>
                        <a:pt x="64" y="277"/>
                        <a:pt x="1" y="414"/>
                        <a:pt x="190" y="529"/>
                      </a:cubicBezTo>
                      <a:cubicBezTo>
                        <a:pt x="281" y="583"/>
                        <a:pt x="376" y="610"/>
                        <a:pt x="469" y="610"/>
                      </a:cubicBezTo>
                      <a:cubicBezTo>
                        <a:pt x="557" y="610"/>
                        <a:pt x="644" y="586"/>
                        <a:pt x="725" y="540"/>
                      </a:cubicBezTo>
                      <a:cubicBezTo>
                        <a:pt x="883" y="445"/>
                        <a:pt x="872" y="340"/>
                        <a:pt x="704" y="246"/>
                      </a:cubicBezTo>
                      <a:cubicBezTo>
                        <a:pt x="620" y="193"/>
                        <a:pt x="463" y="162"/>
                        <a:pt x="452" y="162"/>
                      </a:cubicBezTo>
                      <a:cubicBezTo>
                        <a:pt x="555" y="102"/>
                        <a:pt x="654" y="72"/>
                        <a:pt x="748" y="72"/>
                      </a:cubicBezTo>
                      <a:cubicBezTo>
                        <a:pt x="817" y="72"/>
                        <a:pt x="884" y="88"/>
                        <a:pt x="946" y="120"/>
                      </a:cubicBezTo>
                      <a:cubicBezTo>
                        <a:pt x="1041" y="183"/>
                        <a:pt x="1125" y="246"/>
                        <a:pt x="1136" y="256"/>
                      </a:cubicBezTo>
                      <a:lnTo>
                        <a:pt x="1220" y="214"/>
                      </a:lnTo>
                      <a:cubicBezTo>
                        <a:pt x="1209" y="214"/>
                        <a:pt x="1125" y="141"/>
                        <a:pt x="1020" y="78"/>
                      </a:cubicBezTo>
                      <a:cubicBezTo>
                        <a:pt x="932" y="29"/>
                        <a:pt x="836" y="1"/>
                        <a:pt x="7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9" name="Google Shape;3619;p91"/>
                <p:cNvSpPr/>
                <p:nvPr/>
              </p:nvSpPr>
              <p:spPr>
                <a:xfrm>
                  <a:off x="5326900" y="2026238"/>
                  <a:ext cx="29725" cy="15400"/>
                </a:xfrm>
                <a:custGeom>
                  <a:avLst/>
                  <a:gdLst/>
                  <a:ahLst/>
                  <a:cxnLst/>
                  <a:rect l="l" t="t" r="r" b="b"/>
                  <a:pathLst>
                    <a:path w="1189" h="616" extrusionOk="0">
                      <a:moveTo>
                        <a:pt x="756" y="73"/>
                      </a:moveTo>
                      <a:cubicBezTo>
                        <a:pt x="815" y="73"/>
                        <a:pt x="866" y="89"/>
                        <a:pt x="915" y="117"/>
                      </a:cubicBezTo>
                      <a:cubicBezTo>
                        <a:pt x="1051" y="201"/>
                        <a:pt x="1041" y="275"/>
                        <a:pt x="778" y="422"/>
                      </a:cubicBezTo>
                      <a:cubicBezTo>
                        <a:pt x="637" y="509"/>
                        <a:pt x="531" y="544"/>
                        <a:pt x="443" y="544"/>
                      </a:cubicBezTo>
                      <a:cubicBezTo>
                        <a:pt x="380" y="544"/>
                        <a:pt x="326" y="526"/>
                        <a:pt x="274" y="496"/>
                      </a:cubicBezTo>
                      <a:cubicBezTo>
                        <a:pt x="148" y="422"/>
                        <a:pt x="148" y="349"/>
                        <a:pt x="390" y="201"/>
                      </a:cubicBezTo>
                      <a:cubicBezTo>
                        <a:pt x="550" y="112"/>
                        <a:pt x="663" y="73"/>
                        <a:pt x="756" y="73"/>
                      </a:cubicBezTo>
                      <a:close/>
                      <a:moveTo>
                        <a:pt x="739" y="1"/>
                      </a:moveTo>
                      <a:cubicBezTo>
                        <a:pt x="618" y="1"/>
                        <a:pt x="476" y="44"/>
                        <a:pt x="295" y="149"/>
                      </a:cubicBezTo>
                      <a:cubicBezTo>
                        <a:pt x="0" y="327"/>
                        <a:pt x="11" y="443"/>
                        <a:pt x="190" y="549"/>
                      </a:cubicBezTo>
                      <a:cubicBezTo>
                        <a:pt x="269" y="590"/>
                        <a:pt x="351" y="615"/>
                        <a:pt x="446" y="615"/>
                      </a:cubicBezTo>
                      <a:cubicBezTo>
                        <a:pt x="565" y="615"/>
                        <a:pt x="702" y="575"/>
                        <a:pt x="873" y="475"/>
                      </a:cubicBezTo>
                      <a:cubicBezTo>
                        <a:pt x="1188" y="296"/>
                        <a:pt x="1177" y="180"/>
                        <a:pt x="999" y="75"/>
                      </a:cubicBezTo>
                      <a:cubicBezTo>
                        <a:pt x="919" y="29"/>
                        <a:pt x="836"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0" name="Google Shape;3620;p91"/>
                <p:cNvSpPr/>
                <p:nvPr/>
              </p:nvSpPr>
              <p:spPr>
                <a:xfrm>
                  <a:off x="5319300" y="2030213"/>
                  <a:ext cx="5800" cy="3450"/>
                </a:xfrm>
                <a:custGeom>
                  <a:avLst/>
                  <a:gdLst/>
                  <a:ahLst/>
                  <a:cxnLst/>
                  <a:rect l="l" t="t" r="r" b="b"/>
                  <a:pathLst>
                    <a:path w="232" h="138" extrusionOk="0">
                      <a:moveTo>
                        <a:pt x="136" y="0"/>
                      </a:moveTo>
                      <a:lnTo>
                        <a:pt x="0" y="84"/>
                      </a:lnTo>
                      <a:lnTo>
                        <a:pt x="94" y="137"/>
                      </a:lnTo>
                      <a:lnTo>
                        <a:pt x="231" y="6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1" name="Google Shape;3621;p91"/>
                <p:cNvSpPr/>
                <p:nvPr/>
              </p:nvSpPr>
              <p:spPr>
                <a:xfrm>
                  <a:off x="5343450" y="2035963"/>
                  <a:ext cx="29975" cy="15350"/>
                </a:xfrm>
                <a:custGeom>
                  <a:avLst/>
                  <a:gdLst/>
                  <a:ahLst/>
                  <a:cxnLst/>
                  <a:rect l="l" t="t" r="r" b="b"/>
                  <a:pathLst>
                    <a:path w="1199" h="614" extrusionOk="0">
                      <a:moveTo>
                        <a:pt x="759" y="70"/>
                      </a:moveTo>
                      <a:cubicBezTo>
                        <a:pt x="821" y="70"/>
                        <a:pt x="874" y="87"/>
                        <a:pt x="925" y="118"/>
                      </a:cubicBezTo>
                      <a:cubicBezTo>
                        <a:pt x="1051" y="191"/>
                        <a:pt x="1041" y="275"/>
                        <a:pt x="778" y="422"/>
                      </a:cubicBezTo>
                      <a:cubicBezTo>
                        <a:pt x="636" y="508"/>
                        <a:pt x="531" y="544"/>
                        <a:pt x="444" y="544"/>
                      </a:cubicBezTo>
                      <a:cubicBezTo>
                        <a:pt x="383" y="544"/>
                        <a:pt x="332" y="526"/>
                        <a:pt x="284" y="496"/>
                      </a:cubicBezTo>
                      <a:cubicBezTo>
                        <a:pt x="158" y="422"/>
                        <a:pt x="148" y="349"/>
                        <a:pt x="400" y="202"/>
                      </a:cubicBezTo>
                      <a:cubicBezTo>
                        <a:pt x="556" y="108"/>
                        <a:pt x="667" y="70"/>
                        <a:pt x="759" y="70"/>
                      </a:cubicBezTo>
                      <a:close/>
                      <a:moveTo>
                        <a:pt x="738" y="0"/>
                      </a:moveTo>
                      <a:cubicBezTo>
                        <a:pt x="617" y="0"/>
                        <a:pt x="475" y="44"/>
                        <a:pt x="295" y="149"/>
                      </a:cubicBezTo>
                      <a:cubicBezTo>
                        <a:pt x="1" y="317"/>
                        <a:pt x="22" y="433"/>
                        <a:pt x="200" y="538"/>
                      </a:cubicBezTo>
                      <a:cubicBezTo>
                        <a:pt x="281" y="585"/>
                        <a:pt x="366" y="613"/>
                        <a:pt x="462" y="613"/>
                      </a:cubicBezTo>
                      <a:cubicBezTo>
                        <a:pt x="579" y="613"/>
                        <a:pt x="711" y="572"/>
                        <a:pt x="872" y="475"/>
                      </a:cubicBezTo>
                      <a:cubicBezTo>
                        <a:pt x="1199" y="286"/>
                        <a:pt x="1188" y="181"/>
                        <a:pt x="999" y="76"/>
                      </a:cubicBezTo>
                      <a:cubicBezTo>
                        <a:pt x="919" y="29"/>
                        <a:pt x="835" y="0"/>
                        <a:pt x="7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22" name="Google Shape;3622;p91"/>
              <p:cNvGrpSpPr/>
              <p:nvPr/>
            </p:nvGrpSpPr>
            <p:grpSpPr>
              <a:xfrm>
                <a:off x="3028945" y="2740526"/>
                <a:ext cx="1960580" cy="1159377"/>
                <a:chOff x="4923200" y="1561363"/>
                <a:chExt cx="975025" cy="576575"/>
              </a:xfrm>
            </p:grpSpPr>
            <p:sp>
              <p:nvSpPr>
                <p:cNvPr id="3623" name="Google Shape;3623;p91"/>
                <p:cNvSpPr/>
                <p:nvPr/>
              </p:nvSpPr>
              <p:spPr>
                <a:xfrm>
                  <a:off x="4923200" y="1561363"/>
                  <a:ext cx="975025" cy="576575"/>
                </a:xfrm>
                <a:custGeom>
                  <a:avLst/>
                  <a:gdLst/>
                  <a:ahLst/>
                  <a:cxnLst/>
                  <a:rect l="l" t="t" r="r" b="b"/>
                  <a:pathLst>
                    <a:path w="39001" h="23063" extrusionOk="0">
                      <a:moveTo>
                        <a:pt x="24607" y="0"/>
                      </a:moveTo>
                      <a:lnTo>
                        <a:pt x="21" y="14289"/>
                      </a:lnTo>
                      <a:cubicBezTo>
                        <a:pt x="409" y="14510"/>
                        <a:pt x="0" y="14752"/>
                        <a:pt x="388" y="14972"/>
                      </a:cubicBezTo>
                      <a:cubicBezTo>
                        <a:pt x="550" y="15068"/>
                        <a:pt x="714" y="15082"/>
                        <a:pt x="880" y="15082"/>
                      </a:cubicBezTo>
                      <a:cubicBezTo>
                        <a:pt x="953" y="15082"/>
                        <a:pt x="1026" y="15080"/>
                        <a:pt x="1099" y="15080"/>
                      </a:cubicBezTo>
                      <a:cubicBezTo>
                        <a:pt x="1259" y="15080"/>
                        <a:pt x="1419" y="15093"/>
                        <a:pt x="1576" y="15182"/>
                      </a:cubicBezTo>
                      <a:cubicBezTo>
                        <a:pt x="1964" y="15403"/>
                        <a:pt x="1544" y="15644"/>
                        <a:pt x="1933" y="15876"/>
                      </a:cubicBezTo>
                      <a:cubicBezTo>
                        <a:pt x="2086" y="15963"/>
                        <a:pt x="2244" y="15978"/>
                        <a:pt x="2403" y="15978"/>
                      </a:cubicBezTo>
                      <a:cubicBezTo>
                        <a:pt x="2489" y="15978"/>
                        <a:pt x="2575" y="15973"/>
                        <a:pt x="2661" y="15973"/>
                      </a:cubicBezTo>
                      <a:cubicBezTo>
                        <a:pt x="2820" y="15973"/>
                        <a:pt x="2978" y="15989"/>
                        <a:pt x="3131" y="16076"/>
                      </a:cubicBezTo>
                      <a:cubicBezTo>
                        <a:pt x="3519" y="16307"/>
                        <a:pt x="3099" y="16548"/>
                        <a:pt x="3488" y="16769"/>
                      </a:cubicBezTo>
                      <a:cubicBezTo>
                        <a:pt x="3645" y="16858"/>
                        <a:pt x="3806" y="16872"/>
                        <a:pt x="3969" y="16872"/>
                      </a:cubicBezTo>
                      <a:cubicBezTo>
                        <a:pt x="4043" y="16872"/>
                        <a:pt x="4117" y="16869"/>
                        <a:pt x="4191" y="16869"/>
                      </a:cubicBezTo>
                      <a:cubicBezTo>
                        <a:pt x="4358" y="16869"/>
                        <a:pt x="4525" y="16883"/>
                        <a:pt x="4686" y="16979"/>
                      </a:cubicBezTo>
                      <a:cubicBezTo>
                        <a:pt x="5074" y="17199"/>
                        <a:pt x="4654" y="17441"/>
                        <a:pt x="5043" y="17662"/>
                      </a:cubicBezTo>
                      <a:cubicBezTo>
                        <a:pt x="5204" y="17757"/>
                        <a:pt x="5371" y="17772"/>
                        <a:pt x="5538" y="17772"/>
                      </a:cubicBezTo>
                      <a:cubicBezTo>
                        <a:pt x="5612" y="17772"/>
                        <a:pt x="5686" y="17769"/>
                        <a:pt x="5760" y="17769"/>
                      </a:cubicBezTo>
                      <a:cubicBezTo>
                        <a:pt x="5923" y="17769"/>
                        <a:pt x="6084" y="17783"/>
                        <a:pt x="6241" y="17872"/>
                      </a:cubicBezTo>
                      <a:cubicBezTo>
                        <a:pt x="6629" y="18093"/>
                        <a:pt x="6209" y="18334"/>
                        <a:pt x="6598" y="18565"/>
                      </a:cubicBezTo>
                      <a:cubicBezTo>
                        <a:pt x="6754" y="18654"/>
                        <a:pt x="6916" y="18668"/>
                        <a:pt x="7078" y="18668"/>
                      </a:cubicBezTo>
                      <a:cubicBezTo>
                        <a:pt x="7153" y="18668"/>
                        <a:pt x="7228" y="18665"/>
                        <a:pt x="7303" y="18665"/>
                      </a:cubicBezTo>
                      <a:cubicBezTo>
                        <a:pt x="7469" y="18665"/>
                        <a:pt x="7635" y="18680"/>
                        <a:pt x="7796" y="18775"/>
                      </a:cubicBezTo>
                      <a:cubicBezTo>
                        <a:pt x="8184" y="18996"/>
                        <a:pt x="7764" y="19238"/>
                        <a:pt x="8153" y="19459"/>
                      </a:cubicBezTo>
                      <a:cubicBezTo>
                        <a:pt x="8314" y="19554"/>
                        <a:pt x="8479" y="19569"/>
                        <a:pt x="8646" y="19569"/>
                      </a:cubicBezTo>
                      <a:cubicBezTo>
                        <a:pt x="8721" y="19569"/>
                        <a:pt x="8796" y="19566"/>
                        <a:pt x="8871" y="19566"/>
                      </a:cubicBezTo>
                      <a:cubicBezTo>
                        <a:pt x="9033" y="19566"/>
                        <a:pt x="9195" y="19580"/>
                        <a:pt x="9351" y="19669"/>
                      </a:cubicBezTo>
                      <a:cubicBezTo>
                        <a:pt x="9739" y="19889"/>
                        <a:pt x="9319" y="20131"/>
                        <a:pt x="9708" y="20362"/>
                      </a:cubicBezTo>
                      <a:cubicBezTo>
                        <a:pt x="9861" y="20449"/>
                        <a:pt x="10019" y="20464"/>
                        <a:pt x="10177" y="20464"/>
                      </a:cubicBezTo>
                      <a:cubicBezTo>
                        <a:pt x="10264" y="20464"/>
                        <a:pt x="10350" y="20460"/>
                        <a:pt x="10436" y="20460"/>
                      </a:cubicBezTo>
                      <a:cubicBezTo>
                        <a:pt x="10595" y="20460"/>
                        <a:pt x="10753" y="20475"/>
                        <a:pt x="10906" y="20562"/>
                      </a:cubicBezTo>
                      <a:cubicBezTo>
                        <a:pt x="11294" y="20793"/>
                        <a:pt x="10874" y="21035"/>
                        <a:pt x="11263" y="21255"/>
                      </a:cubicBezTo>
                      <a:cubicBezTo>
                        <a:pt x="11424" y="21351"/>
                        <a:pt x="11591" y="21365"/>
                        <a:pt x="11758" y="21365"/>
                      </a:cubicBezTo>
                      <a:cubicBezTo>
                        <a:pt x="11832" y="21365"/>
                        <a:pt x="11906" y="21363"/>
                        <a:pt x="11980" y="21363"/>
                      </a:cubicBezTo>
                      <a:cubicBezTo>
                        <a:pt x="12143" y="21363"/>
                        <a:pt x="12304" y="21376"/>
                        <a:pt x="12461" y="21465"/>
                      </a:cubicBezTo>
                      <a:cubicBezTo>
                        <a:pt x="12849" y="21696"/>
                        <a:pt x="12440" y="21927"/>
                        <a:pt x="12828" y="22159"/>
                      </a:cubicBezTo>
                      <a:cubicBezTo>
                        <a:pt x="12985" y="22247"/>
                        <a:pt x="13145" y="22261"/>
                        <a:pt x="13305" y="22261"/>
                      </a:cubicBezTo>
                      <a:cubicBezTo>
                        <a:pt x="13379" y="22261"/>
                        <a:pt x="13453" y="22259"/>
                        <a:pt x="13526" y="22259"/>
                      </a:cubicBezTo>
                      <a:cubicBezTo>
                        <a:pt x="13691" y="22259"/>
                        <a:pt x="13855" y="22273"/>
                        <a:pt x="14016" y="22369"/>
                      </a:cubicBezTo>
                      <a:cubicBezTo>
                        <a:pt x="14415" y="22590"/>
                        <a:pt x="13995" y="22831"/>
                        <a:pt x="14383" y="23062"/>
                      </a:cubicBezTo>
                      <a:lnTo>
                        <a:pt x="38969" y="8763"/>
                      </a:lnTo>
                      <a:cubicBezTo>
                        <a:pt x="38581" y="8542"/>
                        <a:pt x="39001" y="8301"/>
                        <a:pt x="38612" y="8080"/>
                      </a:cubicBezTo>
                      <a:cubicBezTo>
                        <a:pt x="38451" y="7984"/>
                        <a:pt x="38286" y="7969"/>
                        <a:pt x="38119" y="7969"/>
                      </a:cubicBezTo>
                      <a:cubicBezTo>
                        <a:pt x="38044" y="7969"/>
                        <a:pt x="37969" y="7972"/>
                        <a:pt x="37894" y="7972"/>
                      </a:cubicBezTo>
                      <a:cubicBezTo>
                        <a:pt x="37732" y="7972"/>
                        <a:pt x="37571" y="7958"/>
                        <a:pt x="37414" y="7869"/>
                      </a:cubicBezTo>
                      <a:cubicBezTo>
                        <a:pt x="37026" y="7638"/>
                        <a:pt x="37435" y="7407"/>
                        <a:pt x="37047" y="7176"/>
                      </a:cubicBezTo>
                      <a:cubicBezTo>
                        <a:pt x="36890" y="7087"/>
                        <a:pt x="36730" y="7073"/>
                        <a:pt x="36569" y="7073"/>
                      </a:cubicBezTo>
                      <a:cubicBezTo>
                        <a:pt x="36496" y="7073"/>
                        <a:pt x="36423" y="7076"/>
                        <a:pt x="36350" y="7076"/>
                      </a:cubicBezTo>
                      <a:cubicBezTo>
                        <a:pt x="36185" y="7076"/>
                        <a:pt x="36020" y="7062"/>
                        <a:pt x="35859" y="6966"/>
                      </a:cubicBezTo>
                      <a:cubicBezTo>
                        <a:pt x="35471" y="6746"/>
                        <a:pt x="35880" y="6504"/>
                        <a:pt x="35492" y="6272"/>
                      </a:cubicBezTo>
                      <a:cubicBezTo>
                        <a:pt x="35339" y="6186"/>
                        <a:pt x="35182" y="6171"/>
                        <a:pt x="35026" y="6171"/>
                      </a:cubicBezTo>
                      <a:cubicBezTo>
                        <a:pt x="34941" y="6171"/>
                        <a:pt x="34855" y="6175"/>
                        <a:pt x="34770" y="6175"/>
                      </a:cubicBezTo>
                      <a:cubicBezTo>
                        <a:pt x="34613" y="6175"/>
                        <a:pt x="34457" y="6160"/>
                        <a:pt x="34304" y="6073"/>
                      </a:cubicBezTo>
                      <a:cubicBezTo>
                        <a:pt x="33916" y="5842"/>
                        <a:pt x="34325" y="5600"/>
                        <a:pt x="33937" y="5380"/>
                      </a:cubicBezTo>
                      <a:cubicBezTo>
                        <a:pt x="33780" y="5291"/>
                        <a:pt x="33620" y="5277"/>
                        <a:pt x="33460" y="5277"/>
                      </a:cubicBezTo>
                      <a:cubicBezTo>
                        <a:pt x="33386" y="5277"/>
                        <a:pt x="33312" y="5280"/>
                        <a:pt x="33239" y="5280"/>
                      </a:cubicBezTo>
                      <a:cubicBezTo>
                        <a:pt x="33074" y="5280"/>
                        <a:pt x="32910" y="5265"/>
                        <a:pt x="32749" y="5170"/>
                      </a:cubicBezTo>
                      <a:cubicBezTo>
                        <a:pt x="32361" y="4949"/>
                        <a:pt x="32770" y="4707"/>
                        <a:pt x="32382" y="4486"/>
                      </a:cubicBezTo>
                      <a:cubicBezTo>
                        <a:pt x="32221" y="4391"/>
                        <a:pt x="32057" y="4376"/>
                        <a:pt x="31892" y="4376"/>
                      </a:cubicBezTo>
                      <a:cubicBezTo>
                        <a:pt x="31818" y="4376"/>
                        <a:pt x="31744" y="4379"/>
                        <a:pt x="31671" y="4379"/>
                      </a:cubicBezTo>
                      <a:cubicBezTo>
                        <a:pt x="31510" y="4379"/>
                        <a:pt x="31351" y="4365"/>
                        <a:pt x="31194" y="4276"/>
                      </a:cubicBezTo>
                      <a:cubicBezTo>
                        <a:pt x="30806" y="4045"/>
                        <a:pt x="31215" y="3804"/>
                        <a:pt x="30827" y="3583"/>
                      </a:cubicBezTo>
                      <a:cubicBezTo>
                        <a:pt x="30670" y="3494"/>
                        <a:pt x="30510" y="3480"/>
                        <a:pt x="30349" y="3480"/>
                      </a:cubicBezTo>
                      <a:cubicBezTo>
                        <a:pt x="30276" y="3480"/>
                        <a:pt x="30203" y="3483"/>
                        <a:pt x="30130" y="3483"/>
                      </a:cubicBezTo>
                      <a:cubicBezTo>
                        <a:pt x="29965" y="3483"/>
                        <a:pt x="29800" y="3468"/>
                        <a:pt x="29639" y="3373"/>
                      </a:cubicBezTo>
                      <a:cubicBezTo>
                        <a:pt x="29251" y="3152"/>
                        <a:pt x="29660" y="2910"/>
                        <a:pt x="29272" y="2690"/>
                      </a:cubicBezTo>
                      <a:cubicBezTo>
                        <a:pt x="29110" y="2594"/>
                        <a:pt x="28946" y="2580"/>
                        <a:pt x="28780" y="2580"/>
                      </a:cubicBezTo>
                      <a:cubicBezTo>
                        <a:pt x="28707" y="2580"/>
                        <a:pt x="28634" y="2582"/>
                        <a:pt x="28561" y="2582"/>
                      </a:cubicBezTo>
                      <a:cubicBezTo>
                        <a:pt x="28401" y="2582"/>
                        <a:pt x="28241" y="2569"/>
                        <a:pt x="28084" y="2480"/>
                      </a:cubicBezTo>
                      <a:cubicBezTo>
                        <a:pt x="27696" y="2249"/>
                        <a:pt x="28105" y="2018"/>
                        <a:pt x="27717" y="1786"/>
                      </a:cubicBezTo>
                      <a:cubicBezTo>
                        <a:pt x="27560" y="1698"/>
                        <a:pt x="27401" y="1684"/>
                        <a:pt x="27240" y="1684"/>
                      </a:cubicBezTo>
                      <a:cubicBezTo>
                        <a:pt x="27166" y="1684"/>
                        <a:pt x="27092" y="1686"/>
                        <a:pt x="27019" y="1686"/>
                      </a:cubicBezTo>
                      <a:cubicBezTo>
                        <a:pt x="26854" y="1686"/>
                        <a:pt x="26690" y="1672"/>
                        <a:pt x="26529" y="1576"/>
                      </a:cubicBezTo>
                      <a:cubicBezTo>
                        <a:pt x="26141" y="1355"/>
                        <a:pt x="26550" y="1114"/>
                        <a:pt x="26162" y="893"/>
                      </a:cubicBezTo>
                      <a:cubicBezTo>
                        <a:pt x="25997" y="800"/>
                        <a:pt x="25829" y="787"/>
                        <a:pt x="25660" y="787"/>
                      </a:cubicBezTo>
                      <a:cubicBezTo>
                        <a:pt x="25599" y="787"/>
                        <a:pt x="25538" y="789"/>
                        <a:pt x="25477" y="789"/>
                      </a:cubicBezTo>
                      <a:cubicBezTo>
                        <a:pt x="25308" y="789"/>
                        <a:pt x="25139" y="777"/>
                        <a:pt x="24974" y="683"/>
                      </a:cubicBezTo>
                      <a:cubicBezTo>
                        <a:pt x="24586" y="463"/>
                        <a:pt x="24995" y="220"/>
                        <a:pt x="24607" y="0"/>
                      </a:cubicBezTo>
                      <a:close/>
                    </a:path>
                  </a:pathLst>
                </a:custGeom>
                <a:solidFill>
                  <a:schemeClr val="lt1"/>
                </a:solidFill>
                <a:ln w="7350" cap="flat"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4" name="Google Shape;3624;p91"/>
                <p:cNvSpPr/>
                <p:nvPr/>
              </p:nvSpPr>
              <p:spPr>
                <a:xfrm>
                  <a:off x="5530725" y="1643313"/>
                  <a:ext cx="214650" cy="124525"/>
                </a:xfrm>
                <a:custGeom>
                  <a:avLst/>
                  <a:gdLst/>
                  <a:ahLst/>
                  <a:cxnLst/>
                  <a:rect l="l" t="t" r="r" b="b"/>
                  <a:pathLst>
                    <a:path w="8586" h="4981" fill="none" extrusionOk="0">
                      <a:moveTo>
                        <a:pt x="1" y="0"/>
                      </a:moveTo>
                      <a:lnTo>
                        <a:pt x="8585" y="4981"/>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5" name="Google Shape;3625;p91"/>
                <p:cNvSpPr/>
                <p:nvPr/>
              </p:nvSpPr>
              <p:spPr>
                <a:xfrm>
                  <a:off x="5501300" y="1661938"/>
                  <a:ext cx="214650" cy="124825"/>
                </a:xfrm>
                <a:custGeom>
                  <a:avLst/>
                  <a:gdLst/>
                  <a:ahLst/>
                  <a:cxnLst/>
                  <a:rect l="l" t="t" r="r" b="b"/>
                  <a:pathLst>
                    <a:path w="8586" h="4993" fill="none" extrusionOk="0">
                      <a:moveTo>
                        <a:pt x="1" y="1"/>
                      </a:moveTo>
                      <a:lnTo>
                        <a:pt x="8585" y="4992"/>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6" name="Google Shape;3626;p91"/>
                <p:cNvSpPr/>
                <p:nvPr/>
              </p:nvSpPr>
              <p:spPr>
                <a:xfrm>
                  <a:off x="5364725" y="1715813"/>
                  <a:ext cx="146075" cy="84850"/>
                </a:xfrm>
                <a:custGeom>
                  <a:avLst/>
                  <a:gdLst/>
                  <a:ahLst/>
                  <a:cxnLst/>
                  <a:rect l="l" t="t" r="r" b="b"/>
                  <a:pathLst>
                    <a:path w="5843" h="3394" fill="none" extrusionOk="0">
                      <a:moveTo>
                        <a:pt x="0" y="0"/>
                      </a:moveTo>
                      <a:lnTo>
                        <a:pt x="5842" y="3393"/>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7" name="Google Shape;3627;p91"/>
                <p:cNvSpPr/>
                <p:nvPr/>
              </p:nvSpPr>
              <p:spPr>
                <a:xfrm>
                  <a:off x="5323500" y="1741263"/>
                  <a:ext cx="146075" cy="84900"/>
                </a:xfrm>
                <a:custGeom>
                  <a:avLst/>
                  <a:gdLst/>
                  <a:ahLst/>
                  <a:cxnLst/>
                  <a:rect l="l" t="t" r="r" b="b"/>
                  <a:pathLst>
                    <a:path w="5843" h="3396" fill="none" extrusionOk="0">
                      <a:moveTo>
                        <a:pt x="0" y="1"/>
                      </a:moveTo>
                      <a:lnTo>
                        <a:pt x="5842" y="3395"/>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8" name="Google Shape;3628;p91"/>
                <p:cNvSpPr/>
                <p:nvPr/>
              </p:nvSpPr>
              <p:spPr>
                <a:xfrm>
                  <a:off x="5272275" y="1772013"/>
                  <a:ext cx="145800" cy="84850"/>
                </a:xfrm>
                <a:custGeom>
                  <a:avLst/>
                  <a:gdLst/>
                  <a:ahLst/>
                  <a:cxnLst/>
                  <a:rect l="l" t="t" r="r" b="b"/>
                  <a:pathLst>
                    <a:path w="5832" h="3394" fill="none" extrusionOk="0">
                      <a:moveTo>
                        <a:pt x="0" y="1"/>
                      </a:moveTo>
                      <a:lnTo>
                        <a:pt x="5832" y="3394"/>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9" name="Google Shape;3629;p91"/>
                <p:cNvSpPr/>
                <p:nvPr/>
              </p:nvSpPr>
              <p:spPr>
                <a:xfrm>
                  <a:off x="5225775" y="1799063"/>
                  <a:ext cx="146075" cy="84875"/>
                </a:xfrm>
                <a:custGeom>
                  <a:avLst/>
                  <a:gdLst/>
                  <a:ahLst/>
                  <a:cxnLst/>
                  <a:rect l="l" t="t" r="r" b="b"/>
                  <a:pathLst>
                    <a:path w="5843" h="3395" fill="none" extrusionOk="0">
                      <a:moveTo>
                        <a:pt x="1" y="0"/>
                      </a:moveTo>
                      <a:lnTo>
                        <a:pt x="5843" y="3395"/>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91"/>
                <p:cNvSpPr/>
                <p:nvPr/>
              </p:nvSpPr>
              <p:spPr>
                <a:xfrm>
                  <a:off x="5504450" y="1699763"/>
                  <a:ext cx="149750" cy="87000"/>
                </a:xfrm>
                <a:custGeom>
                  <a:avLst/>
                  <a:gdLst/>
                  <a:ahLst/>
                  <a:cxnLst/>
                  <a:rect l="l" t="t" r="r" b="b"/>
                  <a:pathLst>
                    <a:path w="5990" h="3480" fill="none" extrusionOk="0">
                      <a:moveTo>
                        <a:pt x="1" y="1"/>
                      </a:moveTo>
                      <a:lnTo>
                        <a:pt x="5990" y="3479"/>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91"/>
                <p:cNvSpPr/>
                <p:nvPr/>
              </p:nvSpPr>
              <p:spPr>
                <a:xfrm>
                  <a:off x="5551225" y="1821913"/>
                  <a:ext cx="24700" cy="12550"/>
                </a:xfrm>
                <a:custGeom>
                  <a:avLst/>
                  <a:gdLst/>
                  <a:ahLst/>
                  <a:cxnLst/>
                  <a:rect l="l" t="t" r="r" b="b"/>
                  <a:pathLst>
                    <a:path w="988" h="502" extrusionOk="0">
                      <a:moveTo>
                        <a:pt x="579" y="0"/>
                      </a:moveTo>
                      <a:cubicBezTo>
                        <a:pt x="523" y="0"/>
                        <a:pt x="466" y="13"/>
                        <a:pt x="410" y="43"/>
                      </a:cubicBezTo>
                      <a:cubicBezTo>
                        <a:pt x="294" y="116"/>
                        <a:pt x="336" y="158"/>
                        <a:pt x="441" y="253"/>
                      </a:cubicBezTo>
                      <a:cubicBezTo>
                        <a:pt x="557" y="337"/>
                        <a:pt x="568" y="368"/>
                        <a:pt x="515" y="400"/>
                      </a:cubicBezTo>
                      <a:cubicBezTo>
                        <a:pt x="482" y="421"/>
                        <a:pt x="449" y="430"/>
                        <a:pt x="417" y="430"/>
                      </a:cubicBezTo>
                      <a:cubicBezTo>
                        <a:pt x="368" y="430"/>
                        <a:pt x="319" y="410"/>
                        <a:pt x="263" y="379"/>
                      </a:cubicBezTo>
                      <a:cubicBezTo>
                        <a:pt x="200" y="337"/>
                        <a:pt x="84" y="253"/>
                        <a:pt x="84" y="253"/>
                      </a:cubicBezTo>
                      <a:lnTo>
                        <a:pt x="0" y="295"/>
                      </a:lnTo>
                      <a:cubicBezTo>
                        <a:pt x="11" y="295"/>
                        <a:pt x="116" y="379"/>
                        <a:pt x="189" y="421"/>
                      </a:cubicBezTo>
                      <a:cubicBezTo>
                        <a:pt x="270" y="471"/>
                        <a:pt x="351" y="502"/>
                        <a:pt x="431" y="502"/>
                      </a:cubicBezTo>
                      <a:cubicBezTo>
                        <a:pt x="487" y="502"/>
                        <a:pt x="543" y="487"/>
                        <a:pt x="599" y="452"/>
                      </a:cubicBezTo>
                      <a:cubicBezTo>
                        <a:pt x="715" y="389"/>
                        <a:pt x="694" y="337"/>
                        <a:pt x="568" y="232"/>
                      </a:cubicBezTo>
                      <a:cubicBezTo>
                        <a:pt x="462" y="148"/>
                        <a:pt x="441" y="127"/>
                        <a:pt x="504" y="95"/>
                      </a:cubicBezTo>
                      <a:cubicBezTo>
                        <a:pt x="533" y="79"/>
                        <a:pt x="561" y="72"/>
                        <a:pt x="589" y="72"/>
                      </a:cubicBezTo>
                      <a:cubicBezTo>
                        <a:pt x="634" y="72"/>
                        <a:pt x="680" y="90"/>
                        <a:pt x="726" y="116"/>
                      </a:cubicBezTo>
                      <a:cubicBezTo>
                        <a:pt x="799" y="158"/>
                        <a:pt x="904" y="242"/>
                        <a:pt x="915" y="242"/>
                      </a:cubicBezTo>
                      <a:lnTo>
                        <a:pt x="988" y="200"/>
                      </a:lnTo>
                      <a:cubicBezTo>
                        <a:pt x="988" y="200"/>
                        <a:pt x="894" y="116"/>
                        <a:pt x="799" y="64"/>
                      </a:cubicBezTo>
                      <a:cubicBezTo>
                        <a:pt x="736" y="27"/>
                        <a:pt x="660" y="0"/>
                        <a:pt x="5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91"/>
                <p:cNvSpPr/>
                <p:nvPr/>
              </p:nvSpPr>
              <p:spPr>
                <a:xfrm>
                  <a:off x="5536250" y="1811938"/>
                  <a:ext cx="25775" cy="15275"/>
                </a:xfrm>
                <a:custGeom>
                  <a:avLst/>
                  <a:gdLst/>
                  <a:ahLst/>
                  <a:cxnLst/>
                  <a:rect l="l" t="t" r="r" b="b"/>
                  <a:pathLst>
                    <a:path w="1031" h="611" extrusionOk="0">
                      <a:moveTo>
                        <a:pt x="568" y="1"/>
                      </a:moveTo>
                      <a:lnTo>
                        <a:pt x="253" y="179"/>
                      </a:lnTo>
                      <a:cubicBezTo>
                        <a:pt x="43" y="305"/>
                        <a:pt x="1" y="368"/>
                        <a:pt x="158" y="463"/>
                      </a:cubicBezTo>
                      <a:cubicBezTo>
                        <a:pt x="253" y="515"/>
                        <a:pt x="379" y="536"/>
                        <a:pt x="389" y="536"/>
                      </a:cubicBezTo>
                      <a:lnTo>
                        <a:pt x="347" y="557"/>
                      </a:lnTo>
                      <a:lnTo>
                        <a:pt x="442" y="610"/>
                      </a:lnTo>
                      <a:lnTo>
                        <a:pt x="1030" y="274"/>
                      </a:lnTo>
                      <a:lnTo>
                        <a:pt x="946" y="221"/>
                      </a:lnTo>
                      <a:lnTo>
                        <a:pt x="463" y="494"/>
                      </a:lnTo>
                      <a:cubicBezTo>
                        <a:pt x="452" y="494"/>
                        <a:pt x="347" y="473"/>
                        <a:pt x="253" y="431"/>
                      </a:cubicBezTo>
                      <a:cubicBezTo>
                        <a:pt x="148" y="358"/>
                        <a:pt x="179" y="326"/>
                        <a:pt x="347" y="232"/>
                      </a:cubicBezTo>
                      <a:lnTo>
                        <a:pt x="652" y="53"/>
                      </a:lnTo>
                      <a:lnTo>
                        <a:pt x="5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3633;p91"/>
                <p:cNvSpPr/>
                <p:nvPr/>
              </p:nvSpPr>
              <p:spPr>
                <a:xfrm>
                  <a:off x="5565675" y="1830488"/>
                  <a:ext cx="32325" cy="13775"/>
                </a:xfrm>
                <a:custGeom>
                  <a:avLst/>
                  <a:gdLst/>
                  <a:ahLst/>
                  <a:cxnLst/>
                  <a:rect l="l" t="t" r="r" b="b"/>
                  <a:pathLst>
                    <a:path w="1293" h="551" extrusionOk="0">
                      <a:moveTo>
                        <a:pt x="603" y="73"/>
                      </a:moveTo>
                      <a:cubicBezTo>
                        <a:pt x="651" y="73"/>
                        <a:pt x="698" y="85"/>
                        <a:pt x="746" y="109"/>
                      </a:cubicBezTo>
                      <a:cubicBezTo>
                        <a:pt x="788" y="141"/>
                        <a:pt x="851" y="193"/>
                        <a:pt x="872" y="204"/>
                      </a:cubicBezTo>
                      <a:lnTo>
                        <a:pt x="473" y="435"/>
                      </a:lnTo>
                      <a:cubicBezTo>
                        <a:pt x="463" y="435"/>
                        <a:pt x="347" y="414"/>
                        <a:pt x="253" y="361"/>
                      </a:cubicBezTo>
                      <a:cubicBezTo>
                        <a:pt x="190" y="319"/>
                        <a:pt x="158" y="267"/>
                        <a:pt x="347" y="162"/>
                      </a:cubicBezTo>
                      <a:cubicBezTo>
                        <a:pt x="444" y="104"/>
                        <a:pt x="525" y="73"/>
                        <a:pt x="603" y="73"/>
                      </a:cubicBezTo>
                      <a:close/>
                      <a:moveTo>
                        <a:pt x="581" y="0"/>
                      </a:moveTo>
                      <a:cubicBezTo>
                        <a:pt x="478" y="0"/>
                        <a:pt x="372" y="38"/>
                        <a:pt x="253" y="109"/>
                      </a:cubicBezTo>
                      <a:cubicBezTo>
                        <a:pt x="0" y="256"/>
                        <a:pt x="53" y="340"/>
                        <a:pt x="169" y="404"/>
                      </a:cubicBezTo>
                      <a:cubicBezTo>
                        <a:pt x="253" y="456"/>
                        <a:pt x="389" y="477"/>
                        <a:pt x="400" y="477"/>
                      </a:cubicBezTo>
                      <a:lnTo>
                        <a:pt x="358" y="498"/>
                      </a:lnTo>
                      <a:lnTo>
                        <a:pt x="452" y="551"/>
                      </a:lnTo>
                      <a:lnTo>
                        <a:pt x="1292" y="57"/>
                      </a:lnTo>
                      <a:lnTo>
                        <a:pt x="1208" y="15"/>
                      </a:lnTo>
                      <a:lnTo>
                        <a:pt x="946" y="162"/>
                      </a:lnTo>
                      <a:cubicBezTo>
                        <a:pt x="935" y="151"/>
                        <a:pt x="872" y="99"/>
                        <a:pt x="820" y="67"/>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91"/>
                <p:cNvSpPr/>
                <p:nvPr/>
              </p:nvSpPr>
              <p:spPr>
                <a:xfrm>
                  <a:off x="5633975" y="1867063"/>
                  <a:ext cx="29950" cy="15350"/>
                </a:xfrm>
                <a:custGeom>
                  <a:avLst/>
                  <a:gdLst/>
                  <a:ahLst/>
                  <a:cxnLst/>
                  <a:rect l="l" t="t" r="r" b="b"/>
                  <a:pathLst>
                    <a:path w="1198" h="614" extrusionOk="0">
                      <a:moveTo>
                        <a:pt x="768" y="73"/>
                      </a:moveTo>
                      <a:cubicBezTo>
                        <a:pt x="826" y="73"/>
                        <a:pt x="876" y="89"/>
                        <a:pt x="925" y="117"/>
                      </a:cubicBezTo>
                      <a:cubicBezTo>
                        <a:pt x="1051" y="191"/>
                        <a:pt x="1051" y="275"/>
                        <a:pt x="778" y="422"/>
                      </a:cubicBezTo>
                      <a:cubicBezTo>
                        <a:pt x="636" y="508"/>
                        <a:pt x="534" y="544"/>
                        <a:pt x="449" y="544"/>
                      </a:cubicBezTo>
                      <a:cubicBezTo>
                        <a:pt x="388" y="544"/>
                        <a:pt x="336" y="526"/>
                        <a:pt x="283" y="496"/>
                      </a:cubicBezTo>
                      <a:cubicBezTo>
                        <a:pt x="157" y="422"/>
                        <a:pt x="157" y="348"/>
                        <a:pt x="399" y="201"/>
                      </a:cubicBezTo>
                      <a:cubicBezTo>
                        <a:pt x="566" y="112"/>
                        <a:pt x="678" y="73"/>
                        <a:pt x="768" y="73"/>
                      </a:cubicBezTo>
                      <a:close/>
                      <a:moveTo>
                        <a:pt x="745" y="1"/>
                      </a:moveTo>
                      <a:cubicBezTo>
                        <a:pt x="624" y="1"/>
                        <a:pt x="486" y="44"/>
                        <a:pt x="304" y="149"/>
                      </a:cubicBezTo>
                      <a:cubicBezTo>
                        <a:pt x="0" y="327"/>
                        <a:pt x="21" y="432"/>
                        <a:pt x="199" y="538"/>
                      </a:cubicBezTo>
                      <a:cubicBezTo>
                        <a:pt x="281" y="585"/>
                        <a:pt x="366" y="613"/>
                        <a:pt x="462" y="613"/>
                      </a:cubicBezTo>
                      <a:cubicBezTo>
                        <a:pt x="579" y="613"/>
                        <a:pt x="711" y="572"/>
                        <a:pt x="872" y="474"/>
                      </a:cubicBezTo>
                      <a:cubicBezTo>
                        <a:pt x="1198" y="296"/>
                        <a:pt x="1187" y="180"/>
                        <a:pt x="1009" y="75"/>
                      </a:cubicBezTo>
                      <a:cubicBezTo>
                        <a:pt x="925" y="29"/>
                        <a:pt x="841" y="1"/>
                        <a:pt x="7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91"/>
                <p:cNvSpPr/>
                <p:nvPr/>
              </p:nvSpPr>
              <p:spPr>
                <a:xfrm>
                  <a:off x="5610325" y="1852388"/>
                  <a:ext cx="29975" cy="16750"/>
                </a:xfrm>
                <a:custGeom>
                  <a:avLst/>
                  <a:gdLst/>
                  <a:ahLst/>
                  <a:cxnLst/>
                  <a:rect l="l" t="t" r="r" b="b"/>
                  <a:pathLst>
                    <a:path w="1199" h="670" extrusionOk="0">
                      <a:moveTo>
                        <a:pt x="746" y="1"/>
                      </a:moveTo>
                      <a:lnTo>
                        <a:pt x="683" y="53"/>
                      </a:lnTo>
                      <a:cubicBezTo>
                        <a:pt x="694" y="53"/>
                        <a:pt x="820" y="95"/>
                        <a:pt x="925" y="158"/>
                      </a:cubicBezTo>
                      <a:cubicBezTo>
                        <a:pt x="1040" y="232"/>
                        <a:pt x="1051" y="274"/>
                        <a:pt x="967" y="326"/>
                      </a:cubicBezTo>
                      <a:cubicBezTo>
                        <a:pt x="925" y="349"/>
                        <a:pt x="875" y="358"/>
                        <a:pt x="827" y="358"/>
                      </a:cubicBezTo>
                      <a:cubicBezTo>
                        <a:pt x="766" y="358"/>
                        <a:pt x="708" y="344"/>
                        <a:pt x="673" y="326"/>
                      </a:cubicBezTo>
                      <a:lnTo>
                        <a:pt x="515" y="232"/>
                      </a:lnTo>
                      <a:lnTo>
                        <a:pt x="442" y="284"/>
                      </a:lnTo>
                      <a:lnTo>
                        <a:pt x="599" y="368"/>
                      </a:lnTo>
                      <a:cubicBezTo>
                        <a:pt x="683" y="431"/>
                        <a:pt x="725" y="494"/>
                        <a:pt x="620" y="547"/>
                      </a:cubicBezTo>
                      <a:cubicBezTo>
                        <a:pt x="570" y="577"/>
                        <a:pt x="519" y="593"/>
                        <a:pt x="468" y="593"/>
                      </a:cubicBezTo>
                      <a:cubicBezTo>
                        <a:pt x="412" y="593"/>
                        <a:pt x="355" y="575"/>
                        <a:pt x="295" y="536"/>
                      </a:cubicBezTo>
                      <a:cubicBezTo>
                        <a:pt x="179" y="473"/>
                        <a:pt x="85" y="389"/>
                        <a:pt x="85" y="389"/>
                      </a:cubicBezTo>
                      <a:lnTo>
                        <a:pt x="1" y="421"/>
                      </a:lnTo>
                      <a:cubicBezTo>
                        <a:pt x="1" y="431"/>
                        <a:pt x="95" y="515"/>
                        <a:pt x="221" y="589"/>
                      </a:cubicBezTo>
                      <a:cubicBezTo>
                        <a:pt x="313" y="643"/>
                        <a:pt x="399" y="669"/>
                        <a:pt x="482" y="669"/>
                      </a:cubicBezTo>
                      <a:cubicBezTo>
                        <a:pt x="561" y="669"/>
                        <a:pt x="638" y="645"/>
                        <a:pt x="715" y="599"/>
                      </a:cubicBezTo>
                      <a:cubicBezTo>
                        <a:pt x="841" y="526"/>
                        <a:pt x="820" y="473"/>
                        <a:pt x="767" y="410"/>
                      </a:cubicBezTo>
                      <a:lnTo>
                        <a:pt x="767" y="410"/>
                      </a:lnTo>
                      <a:cubicBezTo>
                        <a:pt x="783" y="416"/>
                        <a:pt x="825" y="426"/>
                        <a:pt x="879" y="426"/>
                      </a:cubicBezTo>
                      <a:cubicBezTo>
                        <a:pt x="933" y="426"/>
                        <a:pt x="998" y="416"/>
                        <a:pt x="1061" y="379"/>
                      </a:cubicBezTo>
                      <a:cubicBezTo>
                        <a:pt x="1198" y="295"/>
                        <a:pt x="1198" y="221"/>
                        <a:pt x="1009" y="116"/>
                      </a:cubicBezTo>
                      <a:cubicBezTo>
                        <a:pt x="893" y="43"/>
                        <a:pt x="757"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6" name="Google Shape;3636;p91"/>
                <p:cNvSpPr/>
                <p:nvPr/>
              </p:nvSpPr>
              <p:spPr>
                <a:xfrm>
                  <a:off x="5626625" y="1871038"/>
                  <a:ext cx="5800" cy="3450"/>
                </a:xfrm>
                <a:custGeom>
                  <a:avLst/>
                  <a:gdLst/>
                  <a:ahLst/>
                  <a:cxnLst/>
                  <a:rect l="l" t="t" r="r" b="b"/>
                  <a:pathLst>
                    <a:path w="232" h="138" extrusionOk="0">
                      <a:moveTo>
                        <a:pt x="136" y="0"/>
                      </a:moveTo>
                      <a:lnTo>
                        <a:pt x="0" y="74"/>
                      </a:lnTo>
                      <a:lnTo>
                        <a:pt x="94" y="137"/>
                      </a:lnTo>
                      <a:lnTo>
                        <a:pt x="231" y="5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7" name="Google Shape;3637;p91"/>
                <p:cNvSpPr/>
                <p:nvPr/>
              </p:nvSpPr>
              <p:spPr>
                <a:xfrm>
                  <a:off x="5487650" y="1840038"/>
                  <a:ext cx="26050" cy="15250"/>
                </a:xfrm>
                <a:custGeom>
                  <a:avLst/>
                  <a:gdLst/>
                  <a:ahLst/>
                  <a:cxnLst/>
                  <a:rect l="l" t="t" r="r" b="b"/>
                  <a:pathLst>
                    <a:path w="1042" h="610" extrusionOk="0">
                      <a:moveTo>
                        <a:pt x="568" y="0"/>
                      </a:moveTo>
                      <a:lnTo>
                        <a:pt x="264" y="180"/>
                      </a:lnTo>
                      <a:cubicBezTo>
                        <a:pt x="43" y="306"/>
                        <a:pt x="1" y="369"/>
                        <a:pt x="169" y="463"/>
                      </a:cubicBezTo>
                      <a:cubicBezTo>
                        <a:pt x="253" y="516"/>
                        <a:pt x="390" y="537"/>
                        <a:pt x="400" y="537"/>
                      </a:cubicBezTo>
                      <a:lnTo>
                        <a:pt x="358" y="558"/>
                      </a:lnTo>
                      <a:lnTo>
                        <a:pt x="453" y="610"/>
                      </a:lnTo>
                      <a:lnTo>
                        <a:pt x="1041" y="274"/>
                      </a:lnTo>
                      <a:lnTo>
                        <a:pt x="946" y="222"/>
                      </a:lnTo>
                      <a:lnTo>
                        <a:pt x="463" y="495"/>
                      </a:lnTo>
                      <a:cubicBezTo>
                        <a:pt x="463" y="495"/>
                        <a:pt x="348" y="484"/>
                        <a:pt x="264" y="432"/>
                      </a:cubicBezTo>
                      <a:cubicBezTo>
                        <a:pt x="148" y="369"/>
                        <a:pt x="190" y="327"/>
                        <a:pt x="348" y="232"/>
                      </a:cubicBezTo>
                      <a:lnTo>
                        <a:pt x="663" y="53"/>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8" name="Google Shape;3638;p91"/>
                <p:cNvSpPr/>
                <p:nvPr/>
              </p:nvSpPr>
              <p:spPr>
                <a:xfrm>
                  <a:off x="5517075" y="1858588"/>
                  <a:ext cx="32600" cy="13800"/>
                </a:xfrm>
                <a:custGeom>
                  <a:avLst/>
                  <a:gdLst/>
                  <a:ahLst/>
                  <a:cxnLst/>
                  <a:rect l="l" t="t" r="r" b="b"/>
                  <a:pathLst>
                    <a:path w="1304" h="552" extrusionOk="0">
                      <a:moveTo>
                        <a:pt x="595" y="76"/>
                      </a:moveTo>
                      <a:cubicBezTo>
                        <a:pt x="646" y="76"/>
                        <a:pt x="695" y="90"/>
                        <a:pt x="747" y="120"/>
                      </a:cubicBezTo>
                      <a:cubicBezTo>
                        <a:pt x="799" y="141"/>
                        <a:pt x="862" y="194"/>
                        <a:pt x="873" y="204"/>
                      </a:cubicBezTo>
                      <a:lnTo>
                        <a:pt x="474" y="446"/>
                      </a:lnTo>
                      <a:cubicBezTo>
                        <a:pt x="474" y="435"/>
                        <a:pt x="347" y="414"/>
                        <a:pt x="263" y="362"/>
                      </a:cubicBezTo>
                      <a:cubicBezTo>
                        <a:pt x="189" y="330"/>
                        <a:pt x="158" y="267"/>
                        <a:pt x="358" y="162"/>
                      </a:cubicBezTo>
                      <a:cubicBezTo>
                        <a:pt x="445" y="106"/>
                        <a:pt x="521" y="76"/>
                        <a:pt x="595" y="76"/>
                      </a:cubicBezTo>
                      <a:close/>
                      <a:moveTo>
                        <a:pt x="590" y="1"/>
                      </a:moveTo>
                      <a:cubicBezTo>
                        <a:pt x="488" y="1"/>
                        <a:pt x="383" y="38"/>
                        <a:pt x="263" y="110"/>
                      </a:cubicBezTo>
                      <a:cubicBezTo>
                        <a:pt x="0" y="257"/>
                        <a:pt x="53" y="341"/>
                        <a:pt x="168" y="404"/>
                      </a:cubicBezTo>
                      <a:cubicBezTo>
                        <a:pt x="263" y="456"/>
                        <a:pt x="400" y="477"/>
                        <a:pt x="410" y="477"/>
                      </a:cubicBezTo>
                      <a:lnTo>
                        <a:pt x="368" y="509"/>
                      </a:lnTo>
                      <a:lnTo>
                        <a:pt x="453" y="551"/>
                      </a:lnTo>
                      <a:lnTo>
                        <a:pt x="1303" y="57"/>
                      </a:lnTo>
                      <a:lnTo>
                        <a:pt x="1219" y="15"/>
                      </a:lnTo>
                      <a:lnTo>
                        <a:pt x="957" y="162"/>
                      </a:lnTo>
                      <a:cubicBezTo>
                        <a:pt x="936" y="152"/>
                        <a:pt x="873" y="99"/>
                        <a:pt x="820" y="68"/>
                      </a:cubicBezTo>
                      <a:cubicBezTo>
                        <a:pt x="743" y="23"/>
                        <a:pt x="668" y="1"/>
                        <a:pt x="5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9" name="Google Shape;3639;p91"/>
                <p:cNvSpPr/>
                <p:nvPr/>
              </p:nvSpPr>
              <p:spPr>
                <a:xfrm>
                  <a:off x="5502875" y="1850088"/>
                  <a:ext cx="24725" cy="12525"/>
                </a:xfrm>
                <a:custGeom>
                  <a:avLst/>
                  <a:gdLst/>
                  <a:ahLst/>
                  <a:cxnLst/>
                  <a:rect l="l" t="t" r="r" b="b"/>
                  <a:pathLst>
                    <a:path w="989" h="501" extrusionOk="0">
                      <a:moveTo>
                        <a:pt x="563" y="1"/>
                      </a:moveTo>
                      <a:cubicBezTo>
                        <a:pt x="511" y="1"/>
                        <a:pt x="460" y="12"/>
                        <a:pt x="411" y="40"/>
                      </a:cubicBezTo>
                      <a:cubicBezTo>
                        <a:pt x="295" y="114"/>
                        <a:pt x="327" y="166"/>
                        <a:pt x="442" y="250"/>
                      </a:cubicBezTo>
                      <a:cubicBezTo>
                        <a:pt x="558" y="345"/>
                        <a:pt x="568" y="366"/>
                        <a:pt x="505" y="397"/>
                      </a:cubicBezTo>
                      <a:cubicBezTo>
                        <a:pt x="471" y="418"/>
                        <a:pt x="439" y="428"/>
                        <a:pt x="406" y="428"/>
                      </a:cubicBezTo>
                      <a:cubicBezTo>
                        <a:pt x="358" y="428"/>
                        <a:pt x="310" y="408"/>
                        <a:pt x="253" y="376"/>
                      </a:cubicBezTo>
                      <a:cubicBezTo>
                        <a:pt x="190" y="334"/>
                        <a:pt x="85" y="250"/>
                        <a:pt x="75" y="250"/>
                      </a:cubicBezTo>
                      <a:lnTo>
                        <a:pt x="1" y="292"/>
                      </a:lnTo>
                      <a:cubicBezTo>
                        <a:pt x="1" y="292"/>
                        <a:pt x="106" y="376"/>
                        <a:pt x="180" y="429"/>
                      </a:cubicBezTo>
                      <a:cubicBezTo>
                        <a:pt x="265" y="471"/>
                        <a:pt x="347" y="500"/>
                        <a:pt x="428" y="500"/>
                      </a:cubicBezTo>
                      <a:cubicBezTo>
                        <a:pt x="486" y="500"/>
                        <a:pt x="543" y="485"/>
                        <a:pt x="600" y="450"/>
                      </a:cubicBezTo>
                      <a:cubicBezTo>
                        <a:pt x="715" y="387"/>
                        <a:pt x="684" y="334"/>
                        <a:pt x="568" y="240"/>
                      </a:cubicBezTo>
                      <a:cubicBezTo>
                        <a:pt x="463" y="145"/>
                        <a:pt x="442" y="124"/>
                        <a:pt x="495" y="93"/>
                      </a:cubicBezTo>
                      <a:cubicBezTo>
                        <a:pt x="523" y="77"/>
                        <a:pt x="553" y="70"/>
                        <a:pt x="582" y="70"/>
                      </a:cubicBezTo>
                      <a:cubicBezTo>
                        <a:pt x="629" y="70"/>
                        <a:pt x="676" y="88"/>
                        <a:pt x="715" y="114"/>
                      </a:cubicBezTo>
                      <a:cubicBezTo>
                        <a:pt x="799" y="156"/>
                        <a:pt x="905" y="240"/>
                        <a:pt x="905" y="250"/>
                      </a:cubicBezTo>
                      <a:lnTo>
                        <a:pt x="989" y="208"/>
                      </a:lnTo>
                      <a:cubicBezTo>
                        <a:pt x="978" y="198"/>
                        <a:pt x="884" y="114"/>
                        <a:pt x="799" y="61"/>
                      </a:cubicBezTo>
                      <a:cubicBezTo>
                        <a:pt x="729" y="29"/>
                        <a:pt x="646" y="1"/>
                        <a:pt x="5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0" name="Google Shape;3640;p91"/>
                <p:cNvSpPr/>
                <p:nvPr/>
              </p:nvSpPr>
              <p:spPr>
                <a:xfrm>
                  <a:off x="5585625" y="1895163"/>
                  <a:ext cx="29975" cy="15350"/>
                </a:xfrm>
                <a:custGeom>
                  <a:avLst/>
                  <a:gdLst/>
                  <a:ahLst/>
                  <a:cxnLst/>
                  <a:rect l="l" t="t" r="r" b="b"/>
                  <a:pathLst>
                    <a:path w="1199" h="614" extrusionOk="0">
                      <a:moveTo>
                        <a:pt x="766" y="73"/>
                      </a:moveTo>
                      <a:cubicBezTo>
                        <a:pt x="826" y="73"/>
                        <a:pt x="876" y="89"/>
                        <a:pt x="926" y="118"/>
                      </a:cubicBezTo>
                      <a:cubicBezTo>
                        <a:pt x="1052" y="202"/>
                        <a:pt x="1041" y="275"/>
                        <a:pt x="778" y="422"/>
                      </a:cubicBezTo>
                      <a:cubicBezTo>
                        <a:pt x="636" y="508"/>
                        <a:pt x="531" y="544"/>
                        <a:pt x="443" y="544"/>
                      </a:cubicBezTo>
                      <a:cubicBezTo>
                        <a:pt x="380" y="544"/>
                        <a:pt x="326" y="526"/>
                        <a:pt x="274" y="496"/>
                      </a:cubicBezTo>
                      <a:cubicBezTo>
                        <a:pt x="158" y="422"/>
                        <a:pt x="158" y="349"/>
                        <a:pt x="400" y="202"/>
                      </a:cubicBezTo>
                      <a:cubicBezTo>
                        <a:pt x="560" y="112"/>
                        <a:pt x="674" y="73"/>
                        <a:pt x="766" y="73"/>
                      </a:cubicBezTo>
                      <a:close/>
                      <a:moveTo>
                        <a:pt x="739" y="1"/>
                      </a:moveTo>
                      <a:cubicBezTo>
                        <a:pt x="619" y="1"/>
                        <a:pt x="480" y="44"/>
                        <a:pt x="305" y="149"/>
                      </a:cubicBezTo>
                      <a:cubicBezTo>
                        <a:pt x="1" y="328"/>
                        <a:pt x="22" y="433"/>
                        <a:pt x="200" y="538"/>
                      </a:cubicBezTo>
                      <a:cubicBezTo>
                        <a:pt x="281" y="586"/>
                        <a:pt x="366" y="614"/>
                        <a:pt x="463" y="614"/>
                      </a:cubicBezTo>
                      <a:cubicBezTo>
                        <a:pt x="579" y="614"/>
                        <a:pt x="712" y="573"/>
                        <a:pt x="873" y="475"/>
                      </a:cubicBezTo>
                      <a:cubicBezTo>
                        <a:pt x="1199" y="296"/>
                        <a:pt x="1188" y="181"/>
                        <a:pt x="999" y="76"/>
                      </a:cubicBezTo>
                      <a:cubicBezTo>
                        <a:pt x="919" y="29"/>
                        <a:pt x="835"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1" name="Google Shape;3641;p91"/>
                <p:cNvSpPr/>
                <p:nvPr/>
              </p:nvSpPr>
              <p:spPr>
                <a:xfrm>
                  <a:off x="5578000" y="1899138"/>
                  <a:ext cx="5800" cy="3450"/>
                </a:xfrm>
                <a:custGeom>
                  <a:avLst/>
                  <a:gdLst/>
                  <a:ahLst/>
                  <a:cxnLst/>
                  <a:rect l="l" t="t" r="r" b="b"/>
                  <a:pathLst>
                    <a:path w="232" h="138" extrusionOk="0">
                      <a:moveTo>
                        <a:pt x="138" y="1"/>
                      </a:moveTo>
                      <a:lnTo>
                        <a:pt x="1" y="85"/>
                      </a:lnTo>
                      <a:lnTo>
                        <a:pt x="106" y="137"/>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2" name="Google Shape;3642;p91"/>
                <p:cNvSpPr/>
                <p:nvPr/>
              </p:nvSpPr>
              <p:spPr>
                <a:xfrm>
                  <a:off x="5564350" y="1882863"/>
                  <a:ext cx="23950" cy="14975"/>
                </a:xfrm>
                <a:custGeom>
                  <a:avLst/>
                  <a:gdLst/>
                  <a:ahLst/>
                  <a:cxnLst/>
                  <a:rect l="l" t="t" r="r" b="b"/>
                  <a:pathLst>
                    <a:path w="958" h="599" extrusionOk="0">
                      <a:moveTo>
                        <a:pt x="852" y="1"/>
                      </a:moveTo>
                      <a:lnTo>
                        <a:pt x="74" y="200"/>
                      </a:lnTo>
                      <a:lnTo>
                        <a:pt x="1" y="242"/>
                      </a:lnTo>
                      <a:lnTo>
                        <a:pt x="390" y="463"/>
                      </a:lnTo>
                      <a:lnTo>
                        <a:pt x="232" y="547"/>
                      </a:lnTo>
                      <a:lnTo>
                        <a:pt x="327" y="599"/>
                      </a:lnTo>
                      <a:lnTo>
                        <a:pt x="474" y="515"/>
                      </a:lnTo>
                      <a:lnTo>
                        <a:pt x="579" y="568"/>
                      </a:lnTo>
                      <a:lnTo>
                        <a:pt x="652" y="526"/>
                      </a:lnTo>
                      <a:lnTo>
                        <a:pt x="558" y="463"/>
                      </a:lnTo>
                      <a:lnTo>
                        <a:pt x="799" y="326"/>
                      </a:lnTo>
                      <a:lnTo>
                        <a:pt x="705" y="274"/>
                      </a:lnTo>
                      <a:lnTo>
                        <a:pt x="463" y="410"/>
                      </a:lnTo>
                      <a:lnTo>
                        <a:pt x="180" y="253"/>
                      </a:lnTo>
                      <a:lnTo>
                        <a:pt x="957" y="64"/>
                      </a:lnTo>
                      <a:lnTo>
                        <a:pt x="8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3" name="Google Shape;3643;p91"/>
                <p:cNvSpPr/>
                <p:nvPr/>
              </p:nvSpPr>
              <p:spPr>
                <a:xfrm>
                  <a:off x="5439325" y="1868163"/>
                  <a:ext cx="25750" cy="15500"/>
                </a:xfrm>
                <a:custGeom>
                  <a:avLst/>
                  <a:gdLst/>
                  <a:ahLst/>
                  <a:cxnLst/>
                  <a:rect l="l" t="t" r="r" b="b"/>
                  <a:pathLst>
                    <a:path w="1030" h="620" extrusionOk="0">
                      <a:moveTo>
                        <a:pt x="568" y="0"/>
                      </a:moveTo>
                      <a:lnTo>
                        <a:pt x="263" y="178"/>
                      </a:lnTo>
                      <a:cubicBezTo>
                        <a:pt x="42" y="304"/>
                        <a:pt x="0" y="367"/>
                        <a:pt x="168" y="473"/>
                      </a:cubicBezTo>
                      <a:cubicBezTo>
                        <a:pt x="252" y="515"/>
                        <a:pt x="389" y="536"/>
                        <a:pt x="400" y="536"/>
                      </a:cubicBezTo>
                      <a:lnTo>
                        <a:pt x="358" y="568"/>
                      </a:lnTo>
                      <a:lnTo>
                        <a:pt x="442" y="620"/>
                      </a:lnTo>
                      <a:lnTo>
                        <a:pt x="1030" y="273"/>
                      </a:lnTo>
                      <a:lnTo>
                        <a:pt x="946" y="220"/>
                      </a:lnTo>
                      <a:lnTo>
                        <a:pt x="463" y="494"/>
                      </a:lnTo>
                      <a:cubicBezTo>
                        <a:pt x="463" y="494"/>
                        <a:pt x="347" y="483"/>
                        <a:pt x="252" y="430"/>
                      </a:cubicBezTo>
                      <a:cubicBezTo>
                        <a:pt x="147" y="367"/>
                        <a:pt x="179" y="325"/>
                        <a:pt x="347" y="231"/>
                      </a:cubicBezTo>
                      <a:lnTo>
                        <a:pt x="652" y="52"/>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4" name="Google Shape;3644;p91"/>
                <p:cNvSpPr/>
                <p:nvPr/>
              </p:nvSpPr>
              <p:spPr>
                <a:xfrm>
                  <a:off x="5468750" y="1886688"/>
                  <a:ext cx="32575" cy="14050"/>
                </a:xfrm>
                <a:custGeom>
                  <a:avLst/>
                  <a:gdLst/>
                  <a:ahLst/>
                  <a:cxnLst/>
                  <a:rect l="l" t="t" r="r" b="b"/>
                  <a:pathLst>
                    <a:path w="1303" h="562" extrusionOk="0">
                      <a:moveTo>
                        <a:pt x="594" y="76"/>
                      </a:moveTo>
                      <a:cubicBezTo>
                        <a:pt x="645" y="76"/>
                        <a:pt x="695" y="91"/>
                        <a:pt x="746" y="121"/>
                      </a:cubicBezTo>
                      <a:cubicBezTo>
                        <a:pt x="799" y="152"/>
                        <a:pt x="862" y="194"/>
                        <a:pt x="873" y="205"/>
                      </a:cubicBezTo>
                      <a:lnTo>
                        <a:pt x="473" y="446"/>
                      </a:lnTo>
                      <a:cubicBezTo>
                        <a:pt x="462" y="436"/>
                        <a:pt x="347" y="415"/>
                        <a:pt x="263" y="373"/>
                      </a:cubicBezTo>
                      <a:cubicBezTo>
                        <a:pt x="189" y="331"/>
                        <a:pt x="158" y="278"/>
                        <a:pt x="347" y="163"/>
                      </a:cubicBezTo>
                      <a:cubicBezTo>
                        <a:pt x="440" y="106"/>
                        <a:pt x="519" y="76"/>
                        <a:pt x="594" y="76"/>
                      </a:cubicBezTo>
                      <a:close/>
                      <a:moveTo>
                        <a:pt x="581" y="0"/>
                      </a:moveTo>
                      <a:cubicBezTo>
                        <a:pt x="477" y="0"/>
                        <a:pt x="372" y="38"/>
                        <a:pt x="252" y="110"/>
                      </a:cubicBezTo>
                      <a:cubicBezTo>
                        <a:pt x="0" y="257"/>
                        <a:pt x="53" y="341"/>
                        <a:pt x="168" y="404"/>
                      </a:cubicBezTo>
                      <a:cubicBezTo>
                        <a:pt x="252" y="457"/>
                        <a:pt x="389" y="478"/>
                        <a:pt x="399" y="488"/>
                      </a:cubicBezTo>
                      <a:lnTo>
                        <a:pt x="357" y="509"/>
                      </a:lnTo>
                      <a:lnTo>
                        <a:pt x="452" y="562"/>
                      </a:lnTo>
                      <a:lnTo>
                        <a:pt x="1303" y="68"/>
                      </a:lnTo>
                      <a:lnTo>
                        <a:pt x="1209" y="16"/>
                      </a:lnTo>
                      <a:lnTo>
                        <a:pt x="946" y="163"/>
                      </a:lnTo>
                      <a:cubicBezTo>
                        <a:pt x="936" y="152"/>
                        <a:pt x="873" y="100"/>
                        <a:pt x="820" y="68"/>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5" name="Google Shape;3645;p91"/>
                <p:cNvSpPr/>
                <p:nvPr/>
              </p:nvSpPr>
              <p:spPr>
                <a:xfrm>
                  <a:off x="5454300" y="1878213"/>
                  <a:ext cx="24975" cy="12575"/>
                </a:xfrm>
                <a:custGeom>
                  <a:avLst/>
                  <a:gdLst/>
                  <a:ahLst/>
                  <a:cxnLst/>
                  <a:rect l="l" t="t" r="r" b="b"/>
                  <a:pathLst>
                    <a:path w="999" h="503" extrusionOk="0">
                      <a:moveTo>
                        <a:pt x="566" y="0"/>
                      </a:moveTo>
                      <a:cubicBezTo>
                        <a:pt x="515" y="0"/>
                        <a:pt x="462" y="12"/>
                        <a:pt x="410" y="39"/>
                      </a:cubicBezTo>
                      <a:cubicBezTo>
                        <a:pt x="295" y="113"/>
                        <a:pt x="337" y="166"/>
                        <a:pt x="452" y="250"/>
                      </a:cubicBezTo>
                      <a:cubicBezTo>
                        <a:pt x="557" y="344"/>
                        <a:pt x="578" y="365"/>
                        <a:pt x="515" y="407"/>
                      </a:cubicBezTo>
                      <a:cubicBezTo>
                        <a:pt x="484" y="422"/>
                        <a:pt x="455" y="429"/>
                        <a:pt x="425" y="429"/>
                      </a:cubicBezTo>
                      <a:cubicBezTo>
                        <a:pt x="374" y="429"/>
                        <a:pt x="323" y="409"/>
                        <a:pt x="263" y="376"/>
                      </a:cubicBezTo>
                      <a:cubicBezTo>
                        <a:pt x="200" y="344"/>
                        <a:pt x="95" y="260"/>
                        <a:pt x="85" y="250"/>
                      </a:cubicBezTo>
                      <a:lnTo>
                        <a:pt x="1" y="292"/>
                      </a:lnTo>
                      <a:cubicBezTo>
                        <a:pt x="11" y="302"/>
                        <a:pt x="116" y="386"/>
                        <a:pt x="190" y="428"/>
                      </a:cubicBezTo>
                      <a:cubicBezTo>
                        <a:pt x="266" y="475"/>
                        <a:pt x="346" y="502"/>
                        <a:pt x="426" y="502"/>
                      </a:cubicBezTo>
                      <a:cubicBezTo>
                        <a:pt x="488" y="502"/>
                        <a:pt x="550" y="486"/>
                        <a:pt x="610" y="449"/>
                      </a:cubicBezTo>
                      <a:cubicBezTo>
                        <a:pt x="715" y="386"/>
                        <a:pt x="694" y="334"/>
                        <a:pt x="568" y="239"/>
                      </a:cubicBezTo>
                      <a:cubicBezTo>
                        <a:pt x="463" y="155"/>
                        <a:pt x="452" y="123"/>
                        <a:pt x="505" y="92"/>
                      </a:cubicBezTo>
                      <a:cubicBezTo>
                        <a:pt x="533" y="75"/>
                        <a:pt x="561" y="69"/>
                        <a:pt x="589" y="69"/>
                      </a:cubicBezTo>
                      <a:cubicBezTo>
                        <a:pt x="634" y="69"/>
                        <a:pt x="680" y="87"/>
                        <a:pt x="725" y="113"/>
                      </a:cubicBezTo>
                      <a:cubicBezTo>
                        <a:pt x="799" y="155"/>
                        <a:pt x="914" y="239"/>
                        <a:pt x="914" y="250"/>
                      </a:cubicBezTo>
                      <a:lnTo>
                        <a:pt x="998" y="208"/>
                      </a:lnTo>
                      <a:cubicBezTo>
                        <a:pt x="988" y="197"/>
                        <a:pt x="893" y="123"/>
                        <a:pt x="799" y="71"/>
                      </a:cubicBezTo>
                      <a:cubicBezTo>
                        <a:pt x="734" y="31"/>
                        <a:pt x="652" y="0"/>
                        <a:pt x="5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6" name="Google Shape;3646;p91"/>
                <p:cNvSpPr/>
                <p:nvPr/>
              </p:nvSpPr>
              <p:spPr>
                <a:xfrm>
                  <a:off x="5516025" y="1908613"/>
                  <a:ext cx="28925" cy="14200"/>
                </a:xfrm>
                <a:custGeom>
                  <a:avLst/>
                  <a:gdLst/>
                  <a:ahLst/>
                  <a:cxnLst/>
                  <a:rect l="l" t="t" r="r" b="b"/>
                  <a:pathLst>
                    <a:path w="1157" h="568" extrusionOk="0">
                      <a:moveTo>
                        <a:pt x="673" y="0"/>
                      </a:moveTo>
                      <a:lnTo>
                        <a:pt x="589" y="42"/>
                      </a:lnTo>
                      <a:lnTo>
                        <a:pt x="978" y="273"/>
                      </a:lnTo>
                      <a:lnTo>
                        <a:pt x="957" y="294"/>
                      </a:lnTo>
                      <a:lnTo>
                        <a:pt x="0" y="494"/>
                      </a:lnTo>
                      <a:lnTo>
                        <a:pt x="63" y="568"/>
                      </a:lnTo>
                      <a:lnTo>
                        <a:pt x="1041" y="346"/>
                      </a:lnTo>
                      <a:lnTo>
                        <a:pt x="1156" y="273"/>
                      </a:lnTo>
                      <a:lnTo>
                        <a:pt x="6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7" name="Google Shape;3647;p91"/>
                <p:cNvSpPr/>
                <p:nvPr/>
              </p:nvSpPr>
              <p:spPr>
                <a:xfrm>
                  <a:off x="5537300" y="1923363"/>
                  <a:ext cx="29700" cy="15450"/>
                </a:xfrm>
                <a:custGeom>
                  <a:avLst/>
                  <a:gdLst/>
                  <a:ahLst/>
                  <a:cxnLst/>
                  <a:rect l="l" t="t" r="r" b="b"/>
                  <a:pathLst>
                    <a:path w="1188" h="618" extrusionOk="0">
                      <a:moveTo>
                        <a:pt x="751" y="72"/>
                      </a:moveTo>
                      <a:cubicBezTo>
                        <a:pt x="811" y="72"/>
                        <a:pt x="863" y="90"/>
                        <a:pt x="914" y="125"/>
                      </a:cubicBezTo>
                      <a:cubicBezTo>
                        <a:pt x="1051" y="198"/>
                        <a:pt x="1040" y="272"/>
                        <a:pt x="778" y="419"/>
                      </a:cubicBezTo>
                      <a:cubicBezTo>
                        <a:pt x="637" y="505"/>
                        <a:pt x="531" y="541"/>
                        <a:pt x="443" y="541"/>
                      </a:cubicBezTo>
                      <a:cubicBezTo>
                        <a:pt x="380" y="541"/>
                        <a:pt x="326" y="523"/>
                        <a:pt x="274" y="492"/>
                      </a:cubicBezTo>
                      <a:cubicBezTo>
                        <a:pt x="158" y="419"/>
                        <a:pt x="148" y="345"/>
                        <a:pt x="400" y="198"/>
                      </a:cubicBezTo>
                      <a:cubicBezTo>
                        <a:pt x="555" y="111"/>
                        <a:pt x="663" y="72"/>
                        <a:pt x="751" y="72"/>
                      </a:cubicBezTo>
                      <a:close/>
                      <a:moveTo>
                        <a:pt x="746" y="0"/>
                      </a:moveTo>
                      <a:cubicBezTo>
                        <a:pt x="623" y="0"/>
                        <a:pt x="479" y="44"/>
                        <a:pt x="295" y="146"/>
                      </a:cubicBezTo>
                      <a:cubicBezTo>
                        <a:pt x="1" y="324"/>
                        <a:pt x="11" y="440"/>
                        <a:pt x="190" y="545"/>
                      </a:cubicBezTo>
                      <a:cubicBezTo>
                        <a:pt x="273" y="591"/>
                        <a:pt x="357" y="617"/>
                        <a:pt x="450" y="617"/>
                      </a:cubicBezTo>
                      <a:cubicBezTo>
                        <a:pt x="568" y="617"/>
                        <a:pt x="702" y="576"/>
                        <a:pt x="872" y="482"/>
                      </a:cubicBezTo>
                      <a:cubicBezTo>
                        <a:pt x="1188" y="293"/>
                        <a:pt x="1188" y="177"/>
                        <a:pt x="998" y="72"/>
                      </a:cubicBezTo>
                      <a:cubicBezTo>
                        <a:pt x="921" y="26"/>
                        <a:pt x="840" y="0"/>
                        <a:pt x="7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8" name="Google Shape;3648;p91"/>
                <p:cNvSpPr/>
                <p:nvPr/>
              </p:nvSpPr>
              <p:spPr>
                <a:xfrm>
                  <a:off x="5529675" y="1927238"/>
                  <a:ext cx="5800" cy="3450"/>
                </a:xfrm>
                <a:custGeom>
                  <a:avLst/>
                  <a:gdLst/>
                  <a:ahLst/>
                  <a:cxnLst/>
                  <a:rect l="l" t="t" r="r" b="b"/>
                  <a:pathLst>
                    <a:path w="232" h="138" extrusionOk="0">
                      <a:moveTo>
                        <a:pt x="138" y="1"/>
                      </a:moveTo>
                      <a:lnTo>
                        <a:pt x="1" y="85"/>
                      </a:lnTo>
                      <a:lnTo>
                        <a:pt x="96" y="138"/>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9" name="Google Shape;3649;p91"/>
                <p:cNvSpPr/>
                <p:nvPr/>
              </p:nvSpPr>
              <p:spPr>
                <a:xfrm>
                  <a:off x="5390725" y="1896238"/>
                  <a:ext cx="26025" cy="15550"/>
                </a:xfrm>
                <a:custGeom>
                  <a:avLst/>
                  <a:gdLst/>
                  <a:ahLst/>
                  <a:cxnLst/>
                  <a:rect l="l" t="t" r="r" b="b"/>
                  <a:pathLst>
                    <a:path w="1041" h="622" extrusionOk="0">
                      <a:moveTo>
                        <a:pt x="578" y="1"/>
                      </a:moveTo>
                      <a:lnTo>
                        <a:pt x="263" y="180"/>
                      </a:lnTo>
                      <a:cubicBezTo>
                        <a:pt x="43" y="316"/>
                        <a:pt x="1" y="379"/>
                        <a:pt x="169" y="474"/>
                      </a:cubicBezTo>
                      <a:cubicBezTo>
                        <a:pt x="253" y="526"/>
                        <a:pt x="389" y="537"/>
                        <a:pt x="400" y="537"/>
                      </a:cubicBezTo>
                      <a:lnTo>
                        <a:pt x="358" y="568"/>
                      </a:lnTo>
                      <a:lnTo>
                        <a:pt x="452" y="621"/>
                      </a:lnTo>
                      <a:lnTo>
                        <a:pt x="1041" y="274"/>
                      </a:lnTo>
                      <a:lnTo>
                        <a:pt x="957" y="222"/>
                      </a:lnTo>
                      <a:lnTo>
                        <a:pt x="473" y="505"/>
                      </a:lnTo>
                      <a:cubicBezTo>
                        <a:pt x="463" y="495"/>
                        <a:pt x="347" y="484"/>
                        <a:pt x="263" y="432"/>
                      </a:cubicBezTo>
                      <a:cubicBezTo>
                        <a:pt x="148" y="369"/>
                        <a:pt x="190" y="327"/>
                        <a:pt x="358" y="232"/>
                      </a:cubicBezTo>
                      <a:lnTo>
                        <a:pt x="662" y="54"/>
                      </a:lnTo>
                      <a:lnTo>
                        <a:pt x="5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0" name="Google Shape;3650;p91"/>
                <p:cNvSpPr/>
                <p:nvPr/>
              </p:nvSpPr>
              <p:spPr>
                <a:xfrm>
                  <a:off x="5405975" y="1906388"/>
                  <a:ext cx="24725" cy="12500"/>
                </a:xfrm>
                <a:custGeom>
                  <a:avLst/>
                  <a:gdLst/>
                  <a:ahLst/>
                  <a:cxnLst/>
                  <a:rect l="l" t="t" r="r" b="b"/>
                  <a:pathLst>
                    <a:path w="989" h="500" extrusionOk="0">
                      <a:moveTo>
                        <a:pt x="568" y="0"/>
                      </a:moveTo>
                      <a:cubicBezTo>
                        <a:pt x="514" y="0"/>
                        <a:pt x="460" y="14"/>
                        <a:pt x="410" y="47"/>
                      </a:cubicBezTo>
                      <a:cubicBezTo>
                        <a:pt x="295" y="110"/>
                        <a:pt x="326" y="162"/>
                        <a:pt x="442" y="257"/>
                      </a:cubicBezTo>
                      <a:cubicBezTo>
                        <a:pt x="557" y="341"/>
                        <a:pt x="568" y="362"/>
                        <a:pt x="505" y="404"/>
                      </a:cubicBezTo>
                      <a:cubicBezTo>
                        <a:pt x="475" y="421"/>
                        <a:pt x="446" y="429"/>
                        <a:pt x="415" y="429"/>
                      </a:cubicBezTo>
                      <a:cubicBezTo>
                        <a:pt x="367" y="429"/>
                        <a:pt x="316" y="410"/>
                        <a:pt x="253" y="372"/>
                      </a:cubicBezTo>
                      <a:cubicBezTo>
                        <a:pt x="200" y="341"/>
                        <a:pt x="84" y="257"/>
                        <a:pt x="84" y="246"/>
                      </a:cubicBezTo>
                      <a:lnTo>
                        <a:pt x="0" y="288"/>
                      </a:lnTo>
                      <a:cubicBezTo>
                        <a:pt x="0" y="299"/>
                        <a:pt x="105" y="383"/>
                        <a:pt x="179" y="425"/>
                      </a:cubicBezTo>
                      <a:cubicBezTo>
                        <a:pt x="261" y="473"/>
                        <a:pt x="341" y="500"/>
                        <a:pt x="418" y="500"/>
                      </a:cubicBezTo>
                      <a:cubicBezTo>
                        <a:pt x="479" y="500"/>
                        <a:pt x="539" y="483"/>
                        <a:pt x="599" y="446"/>
                      </a:cubicBezTo>
                      <a:cubicBezTo>
                        <a:pt x="715" y="383"/>
                        <a:pt x="694" y="330"/>
                        <a:pt x="568" y="236"/>
                      </a:cubicBezTo>
                      <a:cubicBezTo>
                        <a:pt x="463" y="152"/>
                        <a:pt x="442" y="120"/>
                        <a:pt x="505" y="89"/>
                      </a:cubicBezTo>
                      <a:cubicBezTo>
                        <a:pt x="529" y="73"/>
                        <a:pt x="556" y="66"/>
                        <a:pt x="584" y="66"/>
                      </a:cubicBezTo>
                      <a:cubicBezTo>
                        <a:pt x="630" y="66"/>
                        <a:pt x="680" y="84"/>
                        <a:pt x="725" y="110"/>
                      </a:cubicBezTo>
                      <a:cubicBezTo>
                        <a:pt x="799" y="152"/>
                        <a:pt x="904" y="236"/>
                        <a:pt x="914" y="246"/>
                      </a:cubicBezTo>
                      <a:lnTo>
                        <a:pt x="988" y="204"/>
                      </a:lnTo>
                      <a:cubicBezTo>
                        <a:pt x="988" y="194"/>
                        <a:pt x="883" y="120"/>
                        <a:pt x="799" y="68"/>
                      </a:cubicBezTo>
                      <a:cubicBezTo>
                        <a:pt x="729" y="30"/>
                        <a:pt x="649" y="0"/>
                        <a:pt x="5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1" name="Google Shape;3651;p91"/>
                <p:cNvSpPr/>
                <p:nvPr/>
              </p:nvSpPr>
              <p:spPr>
                <a:xfrm>
                  <a:off x="5420400" y="1914913"/>
                  <a:ext cx="32350" cy="13925"/>
                </a:xfrm>
                <a:custGeom>
                  <a:avLst/>
                  <a:gdLst/>
                  <a:ahLst/>
                  <a:cxnLst/>
                  <a:rect l="l" t="t" r="r" b="b"/>
                  <a:pathLst>
                    <a:path w="1294" h="557" extrusionOk="0">
                      <a:moveTo>
                        <a:pt x="602" y="74"/>
                      </a:moveTo>
                      <a:cubicBezTo>
                        <a:pt x="651" y="74"/>
                        <a:pt x="698" y="87"/>
                        <a:pt x="747" y="115"/>
                      </a:cubicBezTo>
                      <a:cubicBezTo>
                        <a:pt x="789" y="147"/>
                        <a:pt x="852" y="189"/>
                        <a:pt x="873" y="210"/>
                      </a:cubicBezTo>
                      <a:lnTo>
                        <a:pt x="474" y="442"/>
                      </a:lnTo>
                      <a:cubicBezTo>
                        <a:pt x="463" y="442"/>
                        <a:pt x="337" y="421"/>
                        <a:pt x="253" y="368"/>
                      </a:cubicBezTo>
                      <a:cubicBezTo>
                        <a:pt x="180" y="326"/>
                        <a:pt x="159" y="274"/>
                        <a:pt x="348" y="158"/>
                      </a:cubicBezTo>
                      <a:cubicBezTo>
                        <a:pt x="444" y="106"/>
                        <a:pt x="525" y="74"/>
                        <a:pt x="602" y="74"/>
                      </a:cubicBezTo>
                      <a:close/>
                      <a:moveTo>
                        <a:pt x="576" y="0"/>
                      </a:moveTo>
                      <a:cubicBezTo>
                        <a:pt x="475" y="0"/>
                        <a:pt x="371" y="35"/>
                        <a:pt x="253" y="105"/>
                      </a:cubicBezTo>
                      <a:cubicBezTo>
                        <a:pt x="1" y="253"/>
                        <a:pt x="43" y="337"/>
                        <a:pt x="169" y="410"/>
                      </a:cubicBezTo>
                      <a:cubicBezTo>
                        <a:pt x="253" y="463"/>
                        <a:pt x="390" y="484"/>
                        <a:pt x="400" y="484"/>
                      </a:cubicBezTo>
                      <a:lnTo>
                        <a:pt x="358" y="505"/>
                      </a:lnTo>
                      <a:lnTo>
                        <a:pt x="442" y="557"/>
                      </a:lnTo>
                      <a:lnTo>
                        <a:pt x="1294" y="63"/>
                      </a:lnTo>
                      <a:lnTo>
                        <a:pt x="1210" y="10"/>
                      </a:lnTo>
                      <a:lnTo>
                        <a:pt x="946" y="158"/>
                      </a:lnTo>
                      <a:cubicBezTo>
                        <a:pt x="936" y="147"/>
                        <a:pt x="862" y="94"/>
                        <a:pt x="810" y="63"/>
                      </a:cubicBezTo>
                      <a:cubicBezTo>
                        <a:pt x="732" y="22"/>
                        <a:pt x="655" y="0"/>
                        <a:pt x="5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2" name="Google Shape;3652;p91"/>
                <p:cNvSpPr/>
                <p:nvPr/>
              </p:nvSpPr>
              <p:spPr>
                <a:xfrm>
                  <a:off x="5488700" y="1951463"/>
                  <a:ext cx="29975" cy="15450"/>
                </a:xfrm>
                <a:custGeom>
                  <a:avLst/>
                  <a:gdLst/>
                  <a:ahLst/>
                  <a:cxnLst/>
                  <a:rect l="l" t="t" r="r" b="b"/>
                  <a:pathLst>
                    <a:path w="1199" h="618" extrusionOk="0">
                      <a:moveTo>
                        <a:pt x="759" y="77"/>
                      </a:moveTo>
                      <a:cubicBezTo>
                        <a:pt x="821" y="77"/>
                        <a:pt x="874" y="95"/>
                        <a:pt x="925" y="124"/>
                      </a:cubicBezTo>
                      <a:cubicBezTo>
                        <a:pt x="1051" y="198"/>
                        <a:pt x="1041" y="272"/>
                        <a:pt x="778" y="430"/>
                      </a:cubicBezTo>
                      <a:cubicBezTo>
                        <a:pt x="639" y="508"/>
                        <a:pt x="538" y="541"/>
                        <a:pt x="453" y="541"/>
                      </a:cubicBezTo>
                      <a:cubicBezTo>
                        <a:pt x="391" y="541"/>
                        <a:pt x="338" y="524"/>
                        <a:pt x="285" y="493"/>
                      </a:cubicBezTo>
                      <a:cubicBezTo>
                        <a:pt x="159" y="419"/>
                        <a:pt x="159" y="346"/>
                        <a:pt x="400" y="208"/>
                      </a:cubicBezTo>
                      <a:cubicBezTo>
                        <a:pt x="556" y="115"/>
                        <a:pt x="668" y="77"/>
                        <a:pt x="759" y="77"/>
                      </a:cubicBezTo>
                      <a:close/>
                      <a:moveTo>
                        <a:pt x="752" y="1"/>
                      </a:moveTo>
                      <a:cubicBezTo>
                        <a:pt x="630" y="1"/>
                        <a:pt x="490" y="45"/>
                        <a:pt x="306" y="145"/>
                      </a:cubicBezTo>
                      <a:cubicBezTo>
                        <a:pt x="1" y="324"/>
                        <a:pt x="22" y="440"/>
                        <a:pt x="201" y="545"/>
                      </a:cubicBezTo>
                      <a:cubicBezTo>
                        <a:pt x="279" y="591"/>
                        <a:pt x="362" y="617"/>
                        <a:pt x="456" y="617"/>
                      </a:cubicBezTo>
                      <a:cubicBezTo>
                        <a:pt x="574" y="617"/>
                        <a:pt x="709" y="576"/>
                        <a:pt x="873" y="482"/>
                      </a:cubicBezTo>
                      <a:cubicBezTo>
                        <a:pt x="1198" y="293"/>
                        <a:pt x="1188" y="177"/>
                        <a:pt x="1009" y="72"/>
                      </a:cubicBezTo>
                      <a:cubicBezTo>
                        <a:pt x="927" y="27"/>
                        <a:pt x="845" y="1"/>
                        <a:pt x="7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3" name="Google Shape;3653;p91"/>
                <p:cNvSpPr/>
                <p:nvPr/>
              </p:nvSpPr>
              <p:spPr>
                <a:xfrm>
                  <a:off x="5465050" y="1936963"/>
                  <a:ext cx="31300" cy="16475"/>
                </a:xfrm>
                <a:custGeom>
                  <a:avLst/>
                  <a:gdLst/>
                  <a:ahLst/>
                  <a:cxnLst/>
                  <a:rect l="l" t="t" r="r" b="b"/>
                  <a:pathLst>
                    <a:path w="1252" h="659" extrusionOk="0">
                      <a:moveTo>
                        <a:pt x="789" y="1"/>
                      </a:moveTo>
                      <a:lnTo>
                        <a:pt x="369" y="221"/>
                      </a:lnTo>
                      <a:lnTo>
                        <a:pt x="411" y="263"/>
                      </a:lnTo>
                      <a:cubicBezTo>
                        <a:pt x="421" y="263"/>
                        <a:pt x="547" y="284"/>
                        <a:pt x="652" y="347"/>
                      </a:cubicBezTo>
                      <a:cubicBezTo>
                        <a:pt x="747" y="400"/>
                        <a:pt x="778" y="463"/>
                        <a:pt x="663" y="536"/>
                      </a:cubicBezTo>
                      <a:cubicBezTo>
                        <a:pt x="600" y="568"/>
                        <a:pt x="537" y="584"/>
                        <a:pt x="475" y="584"/>
                      </a:cubicBezTo>
                      <a:cubicBezTo>
                        <a:pt x="414" y="584"/>
                        <a:pt x="353" y="568"/>
                        <a:pt x="295" y="536"/>
                      </a:cubicBezTo>
                      <a:cubicBezTo>
                        <a:pt x="190" y="473"/>
                        <a:pt x="85" y="389"/>
                        <a:pt x="85" y="379"/>
                      </a:cubicBezTo>
                      <a:lnTo>
                        <a:pt x="1" y="421"/>
                      </a:lnTo>
                      <a:cubicBezTo>
                        <a:pt x="1" y="421"/>
                        <a:pt x="106" y="515"/>
                        <a:pt x="222" y="589"/>
                      </a:cubicBezTo>
                      <a:cubicBezTo>
                        <a:pt x="304" y="635"/>
                        <a:pt x="390" y="659"/>
                        <a:pt x="479" y="659"/>
                      </a:cubicBezTo>
                      <a:cubicBezTo>
                        <a:pt x="571" y="659"/>
                        <a:pt x="666" y="632"/>
                        <a:pt x="757" y="578"/>
                      </a:cubicBezTo>
                      <a:cubicBezTo>
                        <a:pt x="926" y="484"/>
                        <a:pt x="894" y="389"/>
                        <a:pt x="747" y="305"/>
                      </a:cubicBezTo>
                      <a:cubicBezTo>
                        <a:pt x="652" y="253"/>
                        <a:pt x="516" y="232"/>
                        <a:pt x="505" y="232"/>
                      </a:cubicBezTo>
                      <a:lnTo>
                        <a:pt x="778" y="95"/>
                      </a:lnTo>
                      <a:lnTo>
                        <a:pt x="1168" y="316"/>
                      </a:lnTo>
                      <a:lnTo>
                        <a:pt x="1252" y="263"/>
                      </a:lnTo>
                      <a:lnTo>
                        <a:pt x="7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4" name="Google Shape;3654;p91"/>
                <p:cNvSpPr/>
                <p:nvPr/>
              </p:nvSpPr>
              <p:spPr>
                <a:xfrm>
                  <a:off x="5481350" y="1955613"/>
                  <a:ext cx="5800" cy="3175"/>
                </a:xfrm>
                <a:custGeom>
                  <a:avLst/>
                  <a:gdLst/>
                  <a:ahLst/>
                  <a:cxnLst/>
                  <a:rect l="l" t="t" r="r" b="b"/>
                  <a:pathLst>
                    <a:path w="232" h="127" extrusionOk="0">
                      <a:moveTo>
                        <a:pt x="126" y="0"/>
                      </a:moveTo>
                      <a:lnTo>
                        <a:pt x="0" y="74"/>
                      </a:lnTo>
                      <a:lnTo>
                        <a:pt x="95" y="127"/>
                      </a:lnTo>
                      <a:lnTo>
                        <a:pt x="232" y="53"/>
                      </a:lnTo>
                      <a:lnTo>
                        <a:pt x="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5" name="Google Shape;3655;p91"/>
                <p:cNvSpPr/>
                <p:nvPr/>
              </p:nvSpPr>
              <p:spPr>
                <a:xfrm>
                  <a:off x="5406750" y="1957988"/>
                  <a:ext cx="21825" cy="13925"/>
                </a:xfrm>
                <a:custGeom>
                  <a:avLst/>
                  <a:gdLst/>
                  <a:ahLst/>
                  <a:cxnLst/>
                  <a:rect l="l" t="t" r="r" b="b"/>
                  <a:pathLst>
                    <a:path w="873" h="557" extrusionOk="0">
                      <a:moveTo>
                        <a:pt x="369" y="0"/>
                      </a:moveTo>
                      <a:lnTo>
                        <a:pt x="348" y="63"/>
                      </a:lnTo>
                      <a:lnTo>
                        <a:pt x="684" y="106"/>
                      </a:lnTo>
                      <a:lnTo>
                        <a:pt x="0" y="505"/>
                      </a:lnTo>
                      <a:lnTo>
                        <a:pt x="85" y="557"/>
                      </a:lnTo>
                      <a:lnTo>
                        <a:pt x="873" y="106"/>
                      </a:lnTo>
                      <a:lnTo>
                        <a:pt x="789" y="53"/>
                      </a:lnTo>
                      <a:lnTo>
                        <a:pt x="3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6" name="Google Shape;3656;p91"/>
                <p:cNvSpPr/>
                <p:nvPr/>
              </p:nvSpPr>
              <p:spPr>
                <a:xfrm>
                  <a:off x="5440375" y="1979563"/>
                  <a:ext cx="29975" cy="15525"/>
                </a:xfrm>
                <a:custGeom>
                  <a:avLst/>
                  <a:gdLst/>
                  <a:ahLst/>
                  <a:cxnLst/>
                  <a:rect l="l" t="t" r="r" b="b"/>
                  <a:pathLst>
                    <a:path w="1199" h="621" extrusionOk="0">
                      <a:moveTo>
                        <a:pt x="753" y="77"/>
                      </a:moveTo>
                      <a:cubicBezTo>
                        <a:pt x="816" y="77"/>
                        <a:pt x="870" y="95"/>
                        <a:pt x="925" y="125"/>
                      </a:cubicBezTo>
                      <a:cubicBezTo>
                        <a:pt x="1051" y="198"/>
                        <a:pt x="1041" y="272"/>
                        <a:pt x="778" y="429"/>
                      </a:cubicBezTo>
                      <a:cubicBezTo>
                        <a:pt x="639" y="508"/>
                        <a:pt x="534" y="542"/>
                        <a:pt x="447" y="542"/>
                      </a:cubicBezTo>
                      <a:cubicBezTo>
                        <a:pt x="382" y="542"/>
                        <a:pt x="327" y="524"/>
                        <a:pt x="274" y="492"/>
                      </a:cubicBezTo>
                      <a:cubicBezTo>
                        <a:pt x="147" y="429"/>
                        <a:pt x="147" y="345"/>
                        <a:pt x="390" y="209"/>
                      </a:cubicBezTo>
                      <a:cubicBezTo>
                        <a:pt x="552" y="115"/>
                        <a:pt x="662" y="77"/>
                        <a:pt x="753" y="77"/>
                      </a:cubicBezTo>
                      <a:close/>
                      <a:moveTo>
                        <a:pt x="746" y="1"/>
                      </a:moveTo>
                      <a:cubicBezTo>
                        <a:pt x="623" y="1"/>
                        <a:pt x="479" y="45"/>
                        <a:pt x="295" y="146"/>
                      </a:cubicBezTo>
                      <a:cubicBezTo>
                        <a:pt x="0" y="324"/>
                        <a:pt x="21" y="440"/>
                        <a:pt x="200" y="545"/>
                      </a:cubicBezTo>
                      <a:cubicBezTo>
                        <a:pt x="281" y="593"/>
                        <a:pt x="366" y="621"/>
                        <a:pt x="462" y="621"/>
                      </a:cubicBezTo>
                      <a:cubicBezTo>
                        <a:pt x="579" y="621"/>
                        <a:pt x="712" y="580"/>
                        <a:pt x="873" y="482"/>
                      </a:cubicBezTo>
                      <a:cubicBezTo>
                        <a:pt x="1198" y="293"/>
                        <a:pt x="1188" y="177"/>
                        <a:pt x="999" y="72"/>
                      </a:cubicBezTo>
                      <a:cubicBezTo>
                        <a:pt x="921" y="27"/>
                        <a:pt x="840"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7" name="Google Shape;3657;p91"/>
                <p:cNvSpPr/>
                <p:nvPr/>
              </p:nvSpPr>
              <p:spPr>
                <a:xfrm>
                  <a:off x="5432775" y="1983738"/>
                  <a:ext cx="5800" cy="3425"/>
                </a:xfrm>
                <a:custGeom>
                  <a:avLst/>
                  <a:gdLst/>
                  <a:ahLst/>
                  <a:cxnLst/>
                  <a:rect l="l" t="t" r="r" b="b"/>
                  <a:pathLst>
                    <a:path w="232" h="137" extrusionOk="0">
                      <a:moveTo>
                        <a:pt x="136" y="0"/>
                      </a:moveTo>
                      <a:lnTo>
                        <a:pt x="0" y="73"/>
                      </a:lnTo>
                      <a:lnTo>
                        <a:pt x="94" y="136"/>
                      </a:lnTo>
                      <a:lnTo>
                        <a:pt x="231" y="52"/>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8" name="Google Shape;3658;p91"/>
                <p:cNvSpPr/>
                <p:nvPr/>
              </p:nvSpPr>
              <p:spPr>
                <a:xfrm>
                  <a:off x="5416200" y="1966063"/>
                  <a:ext cx="30775" cy="15325"/>
                </a:xfrm>
                <a:custGeom>
                  <a:avLst/>
                  <a:gdLst/>
                  <a:ahLst/>
                  <a:cxnLst/>
                  <a:rect l="l" t="t" r="r" b="b"/>
                  <a:pathLst>
                    <a:path w="1231" h="613" extrusionOk="0">
                      <a:moveTo>
                        <a:pt x="773" y="71"/>
                      </a:moveTo>
                      <a:cubicBezTo>
                        <a:pt x="833" y="71"/>
                        <a:pt x="894" y="87"/>
                        <a:pt x="946" y="119"/>
                      </a:cubicBezTo>
                      <a:cubicBezTo>
                        <a:pt x="1083" y="203"/>
                        <a:pt x="1020" y="297"/>
                        <a:pt x="852" y="402"/>
                      </a:cubicBezTo>
                      <a:cubicBezTo>
                        <a:pt x="841" y="402"/>
                        <a:pt x="684" y="360"/>
                        <a:pt x="610" y="318"/>
                      </a:cubicBezTo>
                      <a:cubicBezTo>
                        <a:pt x="495" y="245"/>
                        <a:pt x="484" y="192"/>
                        <a:pt x="600" y="119"/>
                      </a:cubicBezTo>
                      <a:cubicBezTo>
                        <a:pt x="653" y="87"/>
                        <a:pt x="713" y="71"/>
                        <a:pt x="773" y="71"/>
                      </a:cubicBezTo>
                      <a:close/>
                      <a:moveTo>
                        <a:pt x="747" y="0"/>
                      </a:moveTo>
                      <a:cubicBezTo>
                        <a:pt x="661" y="0"/>
                        <a:pt x="574" y="21"/>
                        <a:pt x="495" y="66"/>
                      </a:cubicBezTo>
                      <a:cubicBezTo>
                        <a:pt x="337" y="161"/>
                        <a:pt x="358" y="255"/>
                        <a:pt x="516" y="360"/>
                      </a:cubicBezTo>
                      <a:cubicBezTo>
                        <a:pt x="600" y="402"/>
                        <a:pt x="757" y="444"/>
                        <a:pt x="768" y="444"/>
                      </a:cubicBezTo>
                      <a:cubicBezTo>
                        <a:pt x="663" y="503"/>
                        <a:pt x="567" y="532"/>
                        <a:pt x="480" y="532"/>
                      </a:cubicBezTo>
                      <a:cubicBezTo>
                        <a:pt x="410" y="532"/>
                        <a:pt x="345" y="513"/>
                        <a:pt x="285" y="476"/>
                      </a:cubicBezTo>
                      <a:cubicBezTo>
                        <a:pt x="180" y="423"/>
                        <a:pt x="96" y="360"/>
                        <a:pt x="85" y="350"/>
                      </a:cubicBezTo>
                      <a:lnTo>
                        <a:pt x="1" y="392"/>
                      </a:lnTo>
                      <a:cubicBezTo>
                        <a:pt x="12" y="392"/>
                        <a:pt x="96" y="465"/>
                        <a:pt x="201" y="528"/>
                      </a:cubicBezTo>
                      <a:cubicBezTo>
                        <a:pt x="293" y="582"/>
                        <a:pt x="388" y="613"/>
                        <a:pt x="493" y="613"/>
                      </a:cubicBezTo>
                      <a:cubicBezTo>
                        <a:pt x="615" y="613"/>
                        <a:pt x="752" y="571"/>
                        <a:pt x="915" y="476"/>
                      </a:cubicBezTo>
                      <a:cubicBezTo>
                        <a:pt x="1156" y="329"/>
                        <a:pt x="1230" y="192"/>
                        <a:pt x="1030" y="77"/>
                      </a:cubicBezTo>
                      <a:cubicBezTo>
                        <a:pt x="942" y="27"/>
                        <a:pt x="844" y="0"/>
                        <a:pt x="7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9" name="Google Shape;3659;p91"/>
                <p:cNvSpPr/>
                <p:nvPr/>
              </p:nvSpPr>
              <p:spPr>
                <a:xfrm>
                  <a:off x="5331900" y="1973988"/>
                  <a:ext cx="11050" cy="6350"/>
                </a:xfrm>
                <a:custGeom>
                  <a:avLst/>
                  <a:gdLst/>
                  <a:ahLst/>
                  <a:cxnLst/>
                  <a:rect l="l" t="t" r="r" b="b"/>
                  <a:pathLst>
                    <a:path w="442" h="254" extrusionOk="0">
                      <a:moveTo>
                        <a:pt x="85" y="1"/>
                      </a:moveTo>
                      <a:lnTo>
                        <a:pt x="0" y="54"/>
                      </a:lnTo>
                      <a:lnTo>
                        <a:pt x="368" y="253"/>
                      </a:lnTo>
                      <a:lnTo>
                        <a:pt x="442" y="211"/>
                      </a:lnTo>
                      <a:lnTo>
                        <a:pt x="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0" name="Google Shape;3660;p91"/>
                <p:cNvSpPr/>
                <p:nvPr/>
              </p:nvSpPr>
              <p:spPr>
                <a:xfrm>
                  <a:off x="5391800" y="2007713"/>
                  <a:ext cx="29950" cy="15500"/>
                </a:xfrm>
                <a:custGeom>
                  <a:avLst/>
                  <a:gdLst/>
                  <a:ahLst/>
                  <a:cxnLst/>
                  <a:rect l="l" t="t" r="r" b="b"/>
                  <a:pathLst>
                    <a:path w="1198" h="620" extrusionOk="0">
                      <a:moveTo>
                        <a:pt x="758" y="76"/>
                      </a:moveTo>
                      <a:cubicBezTo>
                        <a:pt x="821" y="76"/>
                        <a:pt x="873" y="93"/>
                        <a:pt x="925" y="123"/>
                      </a:cubicBezTo>
                      <a:cubicBezTo>
                        <a:pt x="1061" y="197"/>
                        <a:pt x="1051" y="270"/>
                        <a:pt x="788" y="428"/>
                      </a:cubicBezTo>
                      <a:cubicBezTo>
                        <a:pt x="638" y="509"/>
                        <a:pt x="532" y="542"/>
                        <a:pt x="445" y="542"/>
                      </a:cubicBezTo>
                      <a:cubicBezTo>
                        <a:pt x="385" y="542"/>
                        <a:pt x="334" y="527"/>
                        <a:pt x="283" y="501"/>
                      </a:cubicBezTo>
                      <a:cubicBezTo>
                        <a:pt x="157" y="428"/>
                        <a:pt x="157" y="344"/>
                        <a:pt x="399" y="207"/>
                      </a:cubicBezTo>
                      <a:cubicBezTo>
                        <a:pt x="555" y="113"/>
                        <a:pt x="667" y="76"/>
                        <a:pt x="758" y="76"/>
                      </a:cubicBezTo>
                      <a:close/>
                      <a:moveTo>
                        <a:pt x="752" y="0"/>
                      </a:moveTo>
                      <a:cubicBezTo>
                        <a:pt x="628" y="0"/>
                        <a:pt x="485" y="46"/>
                        <a:pt x="304" y="155"/>
                      </a:cubicBezTo>
                      <a:cubicBezTo>
                        <a:pt x="0" y="323"/>
                        <a:pt x="21" y="438"/>
                        <a:pt x="199" y="543"/>
                      </a:cubicBezTo>
                      <a:cubicBezTo>
                        <a:pt x="285" y="591"/>
                        <a:pt x="371" y="619"/>
                        <a:pt x="467" y="619"/>
                      </a:cubicBezTo>
                      <a:cubicBezTo>
                        <a:pt x="584" y="619"/>
                        <a:pt x="716" y="578"/>
                        <a:pt x="883" y="480"/>
                      </a:cubicBezTo>
                      <a:cubicBezTo>
                        <a:pt x="1198" y="291"/>
                        <a:pt x="1187" y="186"/>
                        <a:pt x="1009" y="71"/>
                      </a:cubicBezTo>
                      <a:cubicBezTo>
                        <a:pt x="928" y="26"/>
                        <a:pt x="845" y="0"/>
                        <a:pt x="7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1" name="Google Shape;3661;p91"/>
                <p:cNvSpPr/>
                <p:nvPr/>
              </p:nvSpPr>
              <p:spPr>
                <a:xfrm>
                  <a:off x="5384425" y="2011813"/>
                  <a:ext cx="5800" cy="3450"/>
                </a:xfrm>
                <a:custGeom>
                  <a:avLst/>
                  <a:gdLst/>
                  <a:ahLst/>
                  <a:cxnLst/>
                  <a:rect l="l" t="t" r="r" b="b"/>
                  <a:pathLst>
                    <a:path w="232" h="138" extrusionOk="0">
                      <a:moveTo>
                        <a:pt x="137" y="1"/>
                      </a:moveTo>
                      <a:lnTo>
                        <a:pt x="1" y="75"/>
                      </a:lnTo>
                      <a:lnTo>
                        <a:pt x="95" y="138"/>
                      </a:lnTo>
                      <a:lnTo>
                        <a:pt x="232" y="54"/>
                      </a:lnTo>
                      <a:lnTo>
                        <a:pt x="1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2" name="Google Shape;3662;p91"/>
                <p:cNvSpPr/>
                <p:nvPr/>
              </p:nvSpPr>
              <p:spPr>
                <a:xfrm>
                  <a:off x="5368150" y="1993188"/>
                  <a:ext cx="31275" cy="16600"/>
                </a:xfrm>
                <a:custGeom>
                  <a:avLst/>
                  <a:gdLst/>
                  <a:ahLst/>
                  <a:cxnLst/>
                  <a:rect l="l" t="t" r="r" b="b"/>
                  <a:pathLst>
                    <a:path w="1251" h="664" extrusionOk="0">
                      <a:moveTo>
                        <a:pt x="788" y="0"/>
                      </a:moveTo>
                      <a:lnTo>
                        <a:pt x="368" y="221"/>
                      </a:lnTo>
                      <a:lnTo>
                        <a:pt x="410" y="263"/>
                      </a:lnTo>
                      <a:cubicBezTo>
                        <a:pt x="421" y="274"/>
                        <a:pt x="557" y="295"/>
                        <a:pt x="652" y="347"/>
                      </a:cubicBezTo>
                      <a:cubicBezTo>
                        <a:pt x="746" y="410"/>
                        <a:pt x="778" y="463"/>
                        <a:pt x="662" y="536"/>
                      </a:cubicBezTo>
                      <a:cubicBezTo>
                        <a:pt x="601" y="571"/>
                        <a:pt x="541" y="587"/>
                        <a:pt x="482" y="587"/>
                      </a:cubicBezTo>
                      <a:cubicBezTo>
                        <a:pt x="417" y="587"/>
                        <a:pt x="354" y="569"/>
                        <a:pt x="295" y="536"/>
                      </a:cubicBezTo>
                      <a:cubicBezTo>
                        <a:pt x="200" y="484"/>
                        <a:pt x="84" y="389"/>
                        <a:pt x="84" y="389"/>
                      </a:cubicBezTo>
                      <a:lnTo>
                        <a:pt x="0" y="421"/>
                      </a:lnTo>
                      <a:cubicBezTo>
                        <a:pt x="11" y="431"/>
                        <a:pt x="105" y="526"/>
                        <a:pt x="232" y="589"/>
                      </a:cubicBezTo>
                      <a:cubicBezTo>
                        <a:pt x="312" y="637"/>
                        <a:pt x="401" y="663"/>
                        <a:pt x="495" y="663"/>
                      </a:cubicBezTo>
                      <a:cubicBezTo>
                        <a:pt x="583" y="663"/>
                        <a:pt x="675" y="640"/>
                        <a:pt x="767" y="589"/>
                      </a:cubicBezTo>
                      <a:cubicBezTo>
                        <a:pt x="935" y="484"/>
                        <a:pt x="893" y="400"/>
                        <a:pt x="746" y="305"/>
                      </a:cubicBezTo>
                      <a:cubicBezTo>
                        <a:pt x="652" y="253"/>
                        <a:pt x="515" y="232"/>
                        <a:pt x="505" y="232"/>
                      </a:cubicBezTo>
                      <a:lnTo>
                        <a:pt x="788" y="94"/>
                      </a:lnTo>
                      <a:lnTo>
                        <a:pt x="1166" y="316"/>
                      </a:lnTo>
                      <a:lnTo>
                        <a:pt x="1250" y="263"/>
                      </a:lnTo>
                      <a:lnTo>
                        <a:pt x="7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3" name="Google Shape;3663;p91"/>
                <p:cNvSpPr/>
                <p:nvPr/>
              </p:nvSpPr>
              <p:spPr>
                <a:xfrm>
                  <a:off x="5351075" y="1983463"/>
                  <a:ext cx="30225" cy="18400"/>
                </a:xfrm>
                <a:custGeom>
                  <a:avLst/>
                  <a:gdLst/>
                  <a:ahLst/>
                  <a:cxnLst/>
                  <a:rect l="l" t="t" r="r" b="b"/>
                  <a:pathLst>
                    <a:path w="1209" h="736" extrusionOk="0">
                      <a:moveTo>
                        <a:pt x="767" y="0"/>
                      </a:moveTo>
                      <a:lnTo>
                        <a:pt x="704" y="53"/>
                      </a:lnTo>
                      <a:cubicBezTo>
                        <a:pt x="704" y="53"/>
                        <a:pt x="841" y="105"/>
                        <a:pt x="925" y="158"/>
                      </a:cubicBezTo>
                      <a:cubicBezTo>
                        <a:pt x="1041" y="221"/>
                        <a:pt x="1062" y="273"/>
                        <a:pt x="957" y="336"/>
                      </a:cubicBezTo>
                      <a:cubicBezTo>
                        <a:pt x="873" y="389"/>
                        <a:pt x="746" y="389"/>
                        <a:pt x="546" y="389"/>
                      </a:cubicBezTo>
                      <a:lnTo>
                        <a:pt x="74" y="399"/>
                      </a:lnTo>
                      <a:lnTo>
                        <a:pt x="0" y="441"/>
                      </a:lnTo>
                      <a:lnTo>
                        <a:pt x="504" y="736"/>
                      </a:lnTo>
                      <a:lnTo>
                        <a:pt x="578" y="684"/>
                      </a:lnTo>
                      <a:lnTo>
                        <a:pt x="189" y="462"/>
                      </a:lnTo>
                      <a:lnTo>
                        <a:pt x="609" y="452"/>
                      </a:lnTo>
                      <a:cubicBezTo>
                        <a:pt x="652" y="454"/>
                        <a:pt x="692" y="456"/>
                        <a:pt x="729" y="456"/>
                      </a:cubicBezTo>
                      <a:cubicBezTo>
                        <a:pt x="871" y="456"/>
                        <a:pt x="969" y="437"/>
                        <a:pt x="1062" y="378"/>
                      </a:cubicBezTo>
                      <a:cubicBezTo>
                        <a:pt x="1209" y="294"/>
                        <a:pt x="1188" y="210"/>
                        <a:pt x="1030" y="116"/>
                      </a:cubicBezTo>
                      <a:cubicBezTo>
                        <a:pt x="915" y="53"/>
                        <a:pt x="778" y="11"/>
                        <a:pt x="7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4" name="Google Shape;3664;p91"/>
                <p:cNvSpPr/>
                <p:nvPr/>
              </p:nvSpPr>
              <p:spPr>
                <a:xfrm>
                  <a:off x="5304050" y="2013313"/>
                  <a:ext cx="30500" cy="15250"/>
                </a:xfrm>
                <a:custGeom>
                  <a:avLst/>
                  <a:gdLst/>
                  <a:ahLst/>
                  <a:cxnLst/>
                  <a:rect l="l" t="t" r="r" b="b"/>
                  <a:pathLst>
                    <a:path w="1220" h="610" extrusionOk="0">
                      <a:moveTo>
                        <a:pt x="379" y="204"/>
                      </a:moveTo>
                      <a:cubicBezTo>
                        <a:pt x="389" y="204"/>
                        <a:pt x="526" y="235"/>
                        <a:pt x="610" y="288"/>
                      </a:cubicBezTo>
                      <a:cubicBezTo>
                        <a:pt x="725" y="351"/>
                        <a:pt x="736" y="424"/>
                        <a:pt x="631" y="487"/>
                      </a:cubicBezTo>
                      <a:cubicBezTo>
                        <a:pt x="573" y="519"/>
                        <a:pt x="513" y="535"/>
                        <a:pt x="451" y="535"/>
                      </a:cubicBezTo>
                      <a:cubicBezTo>
                        <a:pt x="389" y="535"/>
                        <a:pt x="326" y="519"/>
                        <a:pt x="263" y="487"/>
                      </a:cubicBezTo>
                      <a:cubicBezTo>
                        <a:pt x="137" y="403"/>
                        <a:pt x="211" y="298"/>
                        <a:pt x="379" y="204"/>
                      </a:cubicBezTo>
                      <a:close/>
                      <a:moveTo>
                        <a:pt x="730" y="1"/>
                      </a:moveTo>
                      <a:cubicBezTo>
                        <a:pt x="606" y="1"/>
                        <a:pt x="468" y="40"/>
                        <a:pt x="316" y="130"/>
                      </a:cubicBezTo>
                      <a:cubicBezTo>
                        <a:pt x="64" y="277"/>
                        <a:pt x="1" y="414"/>
                        <a:pt x="190" y="529"/>
                      </a:cubicBezTo>
                      <a:cubicBezTo>
                        <a:pt x="281" y="583"/>
                        <a:pt x="376" y="610"/>
                        <a:pt x="469" y="610"/>
                      </a:cubicBezTo>
                      <a:cubicBezTo>
                        <a:pt x="557" y="610"/>
                        <a:pt x="644" y="586"/>
                        <a:pt x="725" y="540"/>
                      </a:cubicBezTo>
                      <a:cubicBezTo>
                        <a:pt x="883" y="445"/>
                        <a:pt x="872" y="340"/>
                        <a:pt x="704" y="246"/>
                      </a:cubicBezTo>
                      <a:cubicBezTo>
                        <a:pt x="620" y="193"/>
                        <a:pt x="463" y="162"/>
                        <a:pt x="452" y="162"/>
                      </a:cubicBezTo>
                      <a:cubicBezTo>
                        <a:pt x="555" y="102"/>
                        <a:pt x="654" y="72"/>
                        <a:pt x="748" y="72"/>
                      </a:cubicBezTo>
                      <a:cubicBezTo>
                        <a:pt x="817" y="72"/>
                        <a:pt x="884" y="88"/>
                        <a:pt x="946" y="120"/>
                      </a:cubicBezTo>
                      <a:cubicBezTo>
                        <a:pt x="1041" y="183"/>
                        <a:pt x="1125" y="246"/>
                        <a:pt x="1136" y="256"/>
                      </a:cubicBezTo>
                      <a:lnTo>
                        <a:pt x="1220" y="214"/>
                      </a:lnTo>
                      <a:cubicBezTo>
                        <a:pt x="1209" y="214"/>
                        <a:pt x="1125" y="141"/>
                        <a:pt x="1020" y="78"/>
                      </a:cubicBezTo>
                      <a:cubicBezTo>
                        <a:pt x="932" y="29"/>
                        <a:pt x="836" y="1"/>
                        <a:pt x="7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5" name="Google Shape;3665;p91"/>
                <p:cNvSpPr/>
                <p:nvPr/>
              </p:nvSpPr>
              <p:spPr>
                <a:xfrm>
                  <a:off x="5326900" y="2026238"/>
                  <a:ext cx="29725" cy="15400"/>
                </a:xfrm>
                <a:custGeom>
                  <a:avLst/>
                  <a:gdLst/>
                  <a:ahLst/>
                  <a:cxnLst/>
                  <a:rect l="l" t="t" r="r" b="b"/>
                  <a:pathLst>
                    <a:path w="1189" h="616" extrusionOk="0">
                      <a:moveTo>
                        <a:pt x="756" y="73"/>
                      </a:moveTo>
                      <a:cubicBezTo>
                        <a:pt x="815" y="73"/>
                        <a:pt x="866" y="89"/>
                        <a:pt x="915" y="117"/>
                      </a:cubicBezTo>
                      <a:cubicBezTo>
                        <a:pt x="1051" y="201"/>
                        <a:pt x="1041" y="275"/>
                        <a:pt x="778" y="422"/>
                      </a:cubicBezTo>
                      <a:cubicBezTo>
                        <a:pt x="637" y="509"/>
                        <a:pt x="531" y="544"/>
                        <a:pt x="443" y="544"/>
                      </a:cubicBezTo>
                      <a:cubicBezTo>
                        <a:pt x="380" y="544"/>
                        <a:pt x="326" y="526"/>
                        <a:pt x="274" y="496"/>
                      </a:cubicBezTo>
                      <a:cubicBezTo>
                        <a:pt x="148" y="422"/>
                        <a:pt x="148" y="349"/>
                        <a:pt x="390" y="201"/>
                      </a:cubicBezTo>
                      <a:cubicBezTo>
                        <a:pt x="550" y="112"/>
                        <a:pt x="663" y="73"/>
                        <a:pt x="756" y="73"/>
                      </a:cubicBezTo>
                      <a:close/>
                      <a:moveTo>
                        <a:pt x="739" y="1"/>
                      </a:moveTo>
                      <a:cubicBezTo>
                        <a:pt x="618" y="1"/>
                        <a:pt x="476" y="44"/>
                        <a:pt x="295" y="149"/>
                      </a:cubicBezTo>
                      <a:cubicBezTo>
                        <a:pt x="0" y="327"/>
                        <a:pt x="11" y="443"/>
                        <a:pt x="190" y="549"/>
                      </a:cubicBezTo>
                      <a:cubicBezTo>
                        <a:pt x="269" y="590"/>
                        <a:pt x="351" y="615"/>
                        <a:pt x="446" y="615"/>
                      </a:cubicBezTo>
                      <a:cubicBezTo>
                        <a:pt x="565" y="615"/>
                        <a:pt x="702" y="575"/>
                        <a:pt x="873" y="475"/>
                      </a:cubicBezTo>
                      <a:cubicBezTo>
                        <a:pt x="1188" y="296"/>
                        <a:pt x="1177" y="180"/>
                        <a:pt x="999" y="75"/>
                      </a:cubicBezTo>
                      <a:cubicBezTo>
                        <a:pt x="919" y="29"/>
                        <a:pt x="836"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6" name="Google Shape;3666;p91"/>
                <p:cNvSpPr/>
                <p:nvPr/>
              </p:nvSpPr>
              <p:spPr>
                <a:xfrm>
                  <a:off x="5319300" y="2030213"/>
                  <a:ext cx="5800" cy="3450"/>
                </a:xfrm>
                <a:custGeom>
                  <a:avLst/>
                  <a:gdLst/>
                  <a:ahLst/>
                  <a:cxnLst/>
                  <a:rect l="l" t="t" r="r" b="b"/>
                  <a:pathLst>
                    <a:path w="232" h="138" extrusionOk="0">
                      <a:moveTo>
                        <a:pt x="136" y="0"/>
                      </a:moveTo>
                      <a:lnTo>
                        <a:pt x="0" y="84"/>
                      </a:lnTo>
                      <a:lnTo>
                        <a:pt x="94" y="137"/>
                      </a:lnTo>
                      <a:lnTo>
                        <a:pt x="231" y="6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7" name="Google Shape;3667;p91"/>
                <p:cNvSpPr/>
                <p:nvPr/>
              </p:nvSpPr>
              <p:spPr>
                <a:xfrm>
                  <a:off x="5343450" y="2035963"/>
                  <a:ext cx="29975" cy="15350"/>
                </a:xfrm>
                <a:custGeom>
                  <a:avLst/>
                  <a:gdLst/>
                  <a:ahLst/>
                  <a:cxnLst/>
                  <a:rect l="l" t="t" r="r" b="b"/>
                  <a:pathLst>
                    <a:path w="1199" h="614" extrusionOk="0">
                      <a:moveTo>
                        <a:pt x="759" y="70"/>
                      </a:moveTo>
                      <a:cubicBezTo>
                        <a:pt x="821" y="70"/>
                        <a:pt x="874" y="87"/>
                        <a:pt x="925" y="118"/>
                      </a:cubicBezTo>
                      <a:cubicBezTo>
                        <a:pt x="1051" y="191"/>
                        <a:pt x="1041" y="275"/>
                        <a:pt x="778" y="422"/>
                      </a:cubicBezTo>
                      <a:cubicBezTo>
                        <a:pt x="636" y="508"/>
                        <a:pt x="531" y="544"/>
                        <a:pt x="444" y="544"/>
                      </a:cubicBezTo>
                      <a:cubicBezTo>
                        <a:pt x="383" y="544"/>
                        <a:pt x="332" y="526"/>
                        <a:pt x="284" y="496"/>
                      </a:cubicBezTo>
                      <a:cubicBezTo>
                        <a:pt x="158" y="422"/>
                        <a:pt x="148" y="349"/>
                        <a:pt x="400" y="202"/>
                      </a:cubicBezTo>
                      <a:cubicBezTo>
                        <a:pt x="556" y="108"/>
                        <a:pt x="667" y="70"/>
                        <a:pt x="759" y="70"/>
                      </a:cubicBezTo>
                      <a:close/>
                      <a:moveTo>
                        <a:pt x="738" y="0"/>
                      </a:moveTo>
                      <a:cubicBezTo>
                        <a:pt x="617" y="0"/>
                        <a:pt x="475" y="44"/>
                        <a:pt x="295" y="149"/>
                      </a:cubicBezTo>
                      <a:cubicBezTo>
                        <a:pt x="1" y="317"/>
                        <a:pt x="22" y="433"/>
                        <a:pt x="200" y="538"/>
                      </a:cubicBezTo>
                      <a:cubicBezTo>
                        <a:pt x="281" y="585"/>
                        <a:pt x="366" y="613"/>
                        <a:pt x="462" y="613"/>
                      </a:cubicBezTo>
                      <a:cubicBezTo>
                        <a:pt x="579" y="613"/>
                        <a:pt x="711" y="572"/>
                        <a:pt x="872" y="475"/>
                      </a:cubicBezTo>
                      <a:cubicBezTo>
                        <a:pt x="1199" y="286"/>
                        <a:pt x="1188" y="181"/>
                        <a:pt x="999" y="76"/>
                      </a:cubicBezTo>
                      <a:cubicBezTo>
                        <a:pt x="919" y="29"/>
                        <a:pt x="835" y="0"/>
                        <a:pt x="7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668" name="Google Shape;3668;p91"/>
            <p:cNvGrpSpPr/>
            <p:nvPr/>
          </p:nvGrpSpPr>
          <p:grpSpPr>
            <a:xfrm>
              <a:off x="5480771" y="1572402"/>
              <a:ext cx="1945283" cy="1671880"/>
              <a:chOff x="1455055" y="2629044"/>
              <a:chExt cx="1395068" cy="1198910"/>
            </a:xfrm>
          </p:grpSpPr>
          <p:sp>
            <p:nvSpPr>
              <p:cNvPr id="3669" name="Google Shape;3669;p91"/>
              <p:cNvSpPr/>
              <p:nvPr/>
            </p:nvSpPr>
            <p:spPr>
              <a:xfrm>
                <a:off x="1502501" y="3235743"/>
                <a:ext cx="1290839" cy="592212"/>
              </a:xfrm>
              <a:custGeom>
                <a:avLst/>
                <a:gdLst/>
                <a:ahLst/>
                <a:cxnLst/>
                <a:rect l="l" t="t" r="r" b="b"/>
                <a:pathLst>
                  <a:path w="28894" h="13256" extrusionOk="0">
                    <a:moveTo>
                      <a:pt x="0" y="5370"/>
                    </a:moveTo>
                    <a:cubicBezTo>
                      <a:pt x="0" y="5370"/>
                      <a:pt x="0" y="5370"/>
                      <a:pt x="0" y="5370"/>
                    </a:cubicBezTo>
                    <a:lnTo>
                      <a:pt x="0" y="5370"/>
                    </a:lnTo>
                    <a:cubicBezTo>
                      <a:pt x="0" y="5370"/>
                      <a:pt x="0" y="5370"/>
                      <a:pt x="0" y="5370"/>
                    </a:cubicBezTo>
                    <a:close/>
                    <a:moveTo>
                      <a:pt x="28883" y="1"/>
                    </a:moveTo>
                    <a:cubicBezTo>
                      <a:pt x="28883" y="146"/>
                      <a:pt x="775" y="5373"/>
                      <a:pt x="16" y="5373"/>
                    </a:cubicBezTo>
                    <a:cubicBezTo>
                      <a:pt x="5" y="5373"/>
                      <a:pt x="0" y="5372"/>
                      <a:pt x="0" y="5370"/>
                    </a:cubicBezTo>
                    <a:lnTo>
                      <a:pt x="0" y="5370"/>
                    </a:lnTo>
                    <a:cubicBezTo>
                      <a:pt x="10" y="6106"/>
                      <a:pt x="10" y="6851"/>
                      <a:pt x="10" y="7587"/>
                    </a:cubicBezTo>
                    <a:cubicBezTo>
                      <a:pt x="10" y="7745"/>
                      <a:pt x="115" y="7902"/>
                      <a:pt x="315" y="8018"/>
                    </a:cubicBezTo>
                    <a:lnTo>
                      <a:pt x="9036" y="13082"/>
                    </a:lnTo>
                    <a:cubicBezTo>
                      <a:pt x="9236" y="13198"/>
                      <a:pt x="9503" y="13256"/>
                      <a:pt x="9773" y="13256"/>
                    </a:cubicBezTo>
                    <a:cubicBezTo>
                      <a:pt x="10042" y="13256"/>
                      <a:pt x="10312" y="13198"/>
                      <a:pt x="10517" y="13082"/>
                    </a:cubicBezTo>
                    <a:lnTo>
                      <a:pt x="28578" y="2649"/>
                    </a:lnTo>
                    <a:cubicBezTo>
                      <a:pt x="28789" y="2533"/>
                      <a:pt x="28894" y="2375"/>
                      <a:pt x="28894" y="2218"/>
                    </a:cubicBezTo>
                    <a:cubicBezTo>
                      <a:pt x="28883" y="1472"/>
                      <a:pt x="28883" y="736"/>
                      <a:pt x="28883" y="1"/>
                    </a:cubicBez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0" name="Google Shape;3670;p91"/>
              <p:cNvSpPr/>
              <p:nvPr/>
            </p:nvSpPr>
            <p:spPr>
              <a:xfrm>
                <a:off x="1498256" y="2982163"/>
                <a:ext cx="1299283" cy="746609"/>
              </a:xfrm>
              <a:custGeom>
                <a:avLst/>
                <a:gdLst/>
                <a:ahLst/>
                <a:cxnLst/>
                <a:rect l="l" t="t" r="r" b="b"/>
                <a:pathLst>
                  <a:path w="29083" h="16712" extrusionOk="0">
                    <a:moveTo>
                      <a:pt x="19216" y="1"/>
                    </a:moveTo>
                    <a:cubicBezTo>
                      <a:pt x="18947" y="1"/>
                      <a:pt x="18676" y="61"/>
                      <a:pt x="18471" y="182"/>
                    </a:cubicBezTo>
                    <a:lnTo>
                      <a:pt x="410" y="10615"/>
                    </a:lnTo>
                    <a:cubicBezTo>
                      <a:pt x="0" y="10846"/>
                      <a:pt x="0" y="11235"/>
                      <a:pt x="399" y="11466"/>
                    </a:cubicBezTo>
                    <a:lnTo>
                      <a:pt x="9120" y="16531"/>
                    </a:lnTo>
                    <a:cubicBezTo>
                      <a:pt x="9325" y="16651"/>
                      <a:pt x="9593" y="16712"/>
                      <a:pt x="9861" y="16712"/>
                    </a:cubicBezTo>
                    <a:cubicBezTo>
                      <a:pt x="10129" y="16712"/>
                      <a:pt x="10397" y="16651"/>
                      <a:pt x="10602" y="16531"/>
                    </a:cubicBezTo>
                    <a:lnTo>
                      <a:pt x="28673" y="6108"/>
                    </a:lnTo>
                    <a:cubicBezTo>
                      <a:pt x="29073" y="5866"/>
                      <a:pt x="29083" y="5478"/>
                      <a:pt x="28673" y="5246"/>
                    </a:cubicBezTo>
                    <a:lnTo>
                      <a:pt x="19953" y="182"/>
                    </a:lnTo>
                    <a:cubicBezTo>
                      <a:pt x="19753" y="61"/>
                      <a:pt x="19485" y="1"/>
                      <a:pt x="19216" y="1"/>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1" name="Google Shape;3671;p91"/>
              <p:cNvSpPr/>
              <p:nvPr/>
            </p:nvSpPr>
            <p:spPr>
              <a:xfrm>
                <a:off x="1805225" y="3470113"/>
                <a:ext cx="151180" cy="79521"/>
              </a:xfrm>
              <a:custGeom>
                <a:avLst/>
                <a:gdLst/>
                <a:ahLst/>
                <a:cxnLst/>
                <a:rect l="l" t="t" r="r" b="b"/>
                <a:pathLst>
                  <a:path w="3384" h="1780" extrusionOk="0">
                    <a:moveTo>
                      <a:pt x="1698" y="1"/>
                    </a:moveTo>
                    <a:cubicBezTo>
                      <a:pt x="1304" y="1"/>
                      <a:pt x="910" y="87"/>
                      <a:pt x="610" y="260"/>
                    </a:cubicBezTo>
                    <a:cubicBezTo>
                      <a:pt x="1" y="608"/>
                      <a:pt x="1" y="1164"/>
                      <a:pt x="600" y="1511"/>
                    </a:cubicBezTo>
                    <a:cubicBezTo>
                      <a:pt x="899" y="1690"/>
                      <a:pt x="1293" y="1779"/>
                      <a:pt x="1687" y="1779"/>
                    </a:cubicBezTo>
                    <a:cubicBezTo>
                      <a:pt x="2081" y="1779"/>
                      <a:pt x="2475" y="1690"/>
                      <a:pt x="2774" y="1511"/>
                    </a:cubicBezTo>
                    <a:cubicBezTo>
                      <a:pt x="3374" y="1164"/>
                      <a:pt x="3384" y="608"/>
                      <a:pt x="2785" y="260"/>
                    </a:cubicBezTo>
                    <a:cubicBezTo>
                      <a:pt x="2486" y="87"/>
                      <a:pt x="2092" y="1"/>
                      <a:pt x="1698" y="1"/>
                    </a:cubicBezTo>
                    <a:close/>
                  </a:path>
                </a:pathLst>
              </a:custGeom>
              <a:solidFill>
                <a:srgbClr val="E3F5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2" name="Google Shape;3672;p91"/>
              <p:cNvSpPr/>
              <p:nvPr/>
            </p:nvSpPr>
            <p:spPr>
              <a:xfrm>
                <a:off x="2054026" y="3287388"/>
                <a:ext cx="187769" cy="120712"/>
              </a:xfrm>
              <a:custGeom>
                <a:avLst/>
                <a:gdLst/>
                <a:ahLst/>
                <a:cxnLst/>
                <a:rect l="l" t="t" r="r" b="b"/>
                <a:pathLst>
                  <a:path w="4203" h="2702" extrusionOk="0">
                    <a:moveTo>
                      <a:pt x="1167" y="873"/>
                    </a:moveTo>
                    <a:lnTo>
                      <a:pt x="1671" y="1240"/>
                    </a:lnTo>
                    <a:cubicBezTo>
                      <a:pt x="1497" y="1284"/>
                      <a:pt x="1379" y="1305"/>
                      <a:pt x="1287" y="1305"/>
                    </a:cubicBezTo>
                    <a:cubicBezTo>
                      <a:pt x="1202" y="1305"/>
                      <a:pt x="1138" y="1287"/>
                      <a:pt x="1072" y="1251"/>
                    </a:cubicBezTo>
                    <a:cubicBezTo>
                      <a:pt x="915" y="1156"/>
                      <a:pt x="925" y="1020"/>
                      <a:pt x="1167" y="873"/>
                    </a:cubicBezTo>
                    <a:close/>
                    <a:moveTo>
                      <a:pt x="2845" y="1441"/>
                    </a:moveTo>
                    <a:cubicBezTo>
                      <a:pt x="2946" y="1441"/>
                      <a:pt x="3019" y="1462"/>
                      <a:pt x="3089" y="1503"/>
                    </a:cubicBezTo>
                    <a:cubicBezTo>
                      <a:pt x="3278" y="1619"/>
                      <a:pt x="3310" y="1745"/>
                      <a:pt x="3110" y="1903"/>
                    </a:cubicBezTo>
                    <a:lnTo>
                      <a:pt x="2543" y="1482"/>
                    </a:lnTo>
                    <a:cubicBezTo>
                      <a:pt x="2669" y="1454"/>
                      <a:pt x="2766" y="1441"/>
                      <a:pt x="2845" y="1441"/>
                    </a:cubicBezTo>
                    <a:close/>
                    <a:moveTo>
                      <a:pt x="536" y="1"/>
                    </a:moveTo>
                    <a:lnTo>
                      <a:pt x="231" y="169"/>
                    </a:lnTo>
                    <a:lnTo>
                      <a:pt x="736" y="547"/>
                    </a:lnTo>
                    <a:lnTo>
                      <a:pt x="683" y="579"/>
                    </a:lnTo>
                    <a:cubicBezTo>
                      <a:pt x="126" y="904"/>
                      <a:pt x="0" y="1261"/>
                      <a:pt x="567" y="1588"/>
                    </a:cubicBezTo>
                    <a:cubicBezTo>
                      <a:pt x="782" y="1716"/>
                      <a:pt x="1000" y="1779"/>
                      <a:pt x="1259" y="1779"/>
                    </a:cubicBezTo>
                    <a:cubicBezTo>
                      <a:pt x="1508" y="1779"/>
                      <a:pt x="1795" y="1722"/>
                      <a:pt x="2154" y="1609"/>
                    </a:cubicBezTo>
                    <a:lnTo>
                      <a:pt x="2795" y="2081"/>
                    </a:lnTo>
                    <a:cubicBezTo>
                      <a:pt x="2501" y="2228"/>
                      <a:pt x="2144" y="2386"/>
                      <a:pt x="2122" y="2386"/>
                    </a:cubicBezTo>
                    <a:lnTo>
                      <a:pt x="2501" y="2669"/>
                    </a:lnTo>
                    <a:cubicBezTo>
                      <a:pt x="2522" y="2669"/>
                      <a:pt x="2869" y="2543"/>
                      <a:pt x="3205" y="2386"/>
                    </a:cubicBezTo>
                    <a:lnTo>
                      <a:pt x="3625" y="2701"/>
                    </a:lnTo>
                    <a:lnTo>
                      <a:pt x="3962" y="2533"/>
                    </a:lnTo>
                    <a:lnTo>
                      <a:pt x="3541" y="2218"/>
                    </a:lnTo>
                    <a:cubicBezTo>
                      <a:pt x="4077" y="1903"/>
                      <a:pt x="4203" y="1503"/>
                      <a:pt x="3604" y="1167"/>
                    </a:cubicBezTo>
                    <a:cubicBezTo>
                      <a:pt x="3371" y="1031"/>
                      <a:pt x="3168" y="966"/>
                      <a:pt x="2923" y="966"/>
                    </a:cubicBezTo>
                    <a:cubicBezTo>
                      <a:pt x="2693" y="966"/>
                      <a:pt x="2425" y="1023"/>
                      <a:pt x="2059" y="1135"/>
                    </a:cubicBezTo>
                    <a:lnTo>
                      <a:pt x="1482" y="694"/>
                    </a:lnTo>
                    <a:cubicBezTo>
                      <a:pt x="1755" y="558"/>
                      <a:pt x="2070" y="411"/>
                      <a:pt x="2080" y="400"/>
                    </a:cubicBezTo>
                    <a:lnTo>
                      <a:pt x="1692" y="117"/>
                    </a:lnTo>
                    <a:cubicBezTo>
                      <a:pt x="1671" y="127"/>
                      <a:pt x="1377" y="243"/>
                      <a:pt x="1062" y="390"/>
                    </a:cubicBezTo>
                    <a:lnTo>
                      <a:pt x="536" y="1"/>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3" name="Google Shape;3673;p91"/>
              <p:cNvSpPr/>
              <p:nvPr/>
            </p:nvSpPr>
            <p:spPr>
              <a:xfrm>
                <a:off x="1523588" y="3094924"/>
                <a:ext cx="1290839" cy="592659"/>
              </a:xfrm>
              <a:custGeom>
                <a:avLst/>
                <a:gdLst/>
                <a:ahLst/>
                <a:cxnLst/>
                <a:rect l="l" t="t" r="r" b="b"/>
                <a:pathLst>
                  <a:path w="28894" h="13266" extrusionOk="0">
                    <a:moveTo>
                      <a:pt x="1" y="5380"/>
                    </a:moveTo>
                    <a:cubicBezTo>
                      <a:pt x="1" y="5380"/>
                      <a:pt x="1" y="5380"/>
                      <a:pt x="1" y="5380"/>
                    </a:cubicBezTo>
                    <a:lnTo>
                      <a:pt x="1" y="5380"/>
                    </a:lnTo>
                    <a:cubicBezTo>
                      <a:pt x="1" y="5380"/>
                      <a:pt x="1" y="5380"/>
                      <a:pt x="1" y="5380"/>
                    </a:cubicBezTo>
                    <a:close/>
                    <a:moveTo>
                      <a:pt x="28884" y="1"/>
                    </a:moveTo>
                    <a:cubicBezTo>
                      <a:pt x="28884" y="157"/>
                      <a:pt x="776" y="5383"/>
                      <a:pt x="16" y="5383"/>
                    </a:cubicBezTo>
                    <a:cubicBezTo>
                      <a:pt x="6" y="5383"/>
                      <a:pt x="1" y="5382"/>
                      <a:pt x="1" y="5380"/>
                    </a:cubicBezTo>
                    <a:lnTo>
                      <a:pt x="1" y="5380"/>
                    </a:lnTo>
                    <a:cubicBezTo>
                      <a:pt x="11" y="6116"/>
                      <a:pt x="11" y="6862"/>
                      <a:pt x="11" y="7598"/>
                    </a:cubicBezTo>
                    <a:cubicBezTo>
                      <a:pt x="11" y="7755"/>
                      <a:pt x="117" y="7902"/>
                      <a:pt x="316" y="8018"/>
                    </a:cubicBezTo>
                    <a:lnTo>
                      <a:pt x="9026" y="13092"/>
                    </a:lnTo>
                    <a:cubicBezTo>
                      <a:pt x="9231" y="13208"/>
                      <a:pt x="9501" y="13266"/>
                      <a:pt x="9772" y="13266"/>
                    </a:cubicBezTo>
                    <a:cubicBezTo>
                      <a:pt x="10042" y="13266"/>
                      <a:pt x="10313" y="13208"/>
                      <a:pt x="10518" y="13092"/>
                    </a:cubicBezTo>
                    <a:lnTo>
                      <a:pt x="28579" y="2659"/>
                    </a:lnTo>
                    <a:cubicBezTo>
                      <a:pt x="28789" y="2533"/>
                      <a:pt x="28894" y="2386"/>
                      <a:pt x="28884" y="2228"/>
                    </a:cubicBezTo>
                    <a:lnTo>
                      <a:pt x="28884" y="1"/>
                    </a:ln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4" name="Google Shape;3674;p91"/>
              <p:cNvSpPr/>
              <p:nvPr/>
            </p:nvSpPr>
            <p:spPr>
              <a:xfrm>
                <a:off x="1519388" y="2841836"/>
                <a:ext cx="1299283" cy="746609"/>
              </a:xfrm>
              <a:custGeom>
                <a:avLst/>
                <a:gdLst/>
                <a:ahLst/>
                <a:cxnLst/>
                <a:rect l="l" t="t" r="r" b="b"/>
                <a:pathLst>
                  <a:path w="29083" h="16712" extrusionOk="0">
                    <a:moveTo>
                      <a:pt x="19215" y="0"/>
                    </a:moveTo>
                    <a:cubicBezTo>
                      <a:pt x="18946" y="0"/>
                      <a:pt x="18676" y="61"/>
                      <a:pt x="18471" y="181"/>
                    </a:cubicBezTo>
                    <a:lnTo>
                      <a:pt x="410" y="10604"/>
                    </a:lnTo>
                    <a:cubicBezTo>
                      <a:pt x="0" y="10846"/>
                      <a:pt x="0" y="11234"/>
                      <a:pt x="400" y="11466"/>
                    </a:cubicBezTo>
                    <a:lnTo>
                      <a:pt x="9120" y="16530"/>
                    </a:lnTo>
                    <a:cubicBezTo>
                      <a:pt x="9320" y="16651"/>
                      <a:pt x="9588" y="16711"/>
                      <a:pt x="9857" y="16711"/>
                    </a:cubicBezTo>
                    <a:cubicBezTo>
                      <a:pt x="10126" y="16711"/>
                      <a:pt x="10397" y="16651"/>
                      <a:pt x="10601" y="16530"/>
                    </a:cubicBezTo>
                    <a:lnTo>
                      <a:pt x="28673" y="6097"/>
                    </a:lnTo>
                    <a:cubicBezTo>
                      <a:pt x="29072" y="5866"/>
                      <a:pt x="29083" y="5477"/>
                      <a:pt x="28673" y="5246"/>
                    </a:cubicBezTo>
                    <a:lnTo>
                      <a:pt x="19952" y="181"/>
                    </a:lnTo>
                    <a:cubicBezTo>
                      <a:pt x="19753" y="61"/>
                      <a:pt x="19485" y="0"/>
                      <a:pt x="19215" y="0"/>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5" name="Google Shape;3675;p91"/>
              <p:cNvSpPr/>
              <p:nvPr/>
            </p:nvSpPr>
            <p:spPr>
              <a:xfrm>
                <a:off x="1826357" y="3329294"/>
                <a:ext cx="150733" cy="79611"/>
              </a:xfrm>
              <a:custGeom>
                <a:avLst/>
                <a:gdLst/>
                <a:ahLst/>
                <a:cxnLst/>
                <a:rect l="l" t="t" r="r" b="b"/>
                <a:pathLst>
                  <a:path w="3374" h="1782" extrusionOk="0">
                    <a:moveTo>
                      <a:pt x="1697" y="1"/>
                    </a:moveTo>
                    <a:cubicBezTo>
                      <a:pt x="1303" y="1"/>
                      <a:pt x="909" y="87"/>
                      <a:pt x="610" y="260"/>
                    </a:cubicBezTo>
                    <a:cubicBezTo>
                      <a:pt x="1" y="607"/>
                      <a:pt x="1" y="1175"/>
                      <a:pt x="599" y="1521"/>
                    </a:cubicBezTo>
                    <a:cubicBezTo>
                      <a:pt x="899" y="1695"/>
                      <a:pt x="1293" y="1782"/>
                      <a:pt x="1687" y="1782"/>
                    </a:cubicBezTo>
                    <a:cubicBezTo>
                      <a:pt x="2081" y="1782"/>
                      <a:pt x="2475" y="1695"/>
                      <a:pt x="2775" y="1521"/>
                    </a:cubicBezTo>
                    <a:cubicBezTo>
                      <a:pt x="3373" y="1175"/>
                      <a:pt x="3373" y="607"/>
                      <a:pt x="2785" y="260"/>
                    </a:cubicBezTo>
                    <a:cubicBezTo>
                      <a:pt x="2485" y="87"/>
                      <a:pt x="2091" y="1"/>
                      <a:pt x="1697" y="1"/>
                    </a:cubicBezTo>
                    <a:close/>
                  </a:path>
                </a:pathLst>
              </a:custGeom>
              <a:solidFill>
                <a:srgbClr val="E3F5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6" name="Google Shape;3676;p91"/>
              <p:cNvSpPr/>
              <p:nvPr/>
            </p:nvSpPr>
            <p:spPr>
              <a:xfrm>
                <a:off x="2074666" y="3146570"/>
                <a:ext cx="188305" cy="121159"/>
              </a:xfrm>
              <a:custGeom>
                <a:avLst/>
                <a:gdLst/>
                <a:ahLst/>
                <a:cxnLst/>
                <a:rect l="l" t="t" r="r" b="b"/>
                <a:pathLst>
                  <a:path w="4215" h="2712" extrusionOk="0">
                    <a:moveTo>
                      <a:pt x="1177" y="873"/>
                    </a:moveTo>
                    <a:lnTo>
                      <a:pt x="1682" y="1251"/>
                    </a:lnTo>
                    <a:cubicBezTo>
                      <a:pt x="1508" y="1295"/>
                      <a:pt x="1390" y="1316"/>
                      <a:pt x="1299" y="1316"/>
                    </a:cubicBezTo>
                    <a:cubicBezTo>
                      <a:pt x="1212" y="1316"/>
                      <a:pt x="1149" y="1297"/>
                      <a:pt x="1083" y="1261"/>
                    </a:cubicBezTo>
                    <a:cubicBezTo>
                      <a:pt x="925" y="1167"/>
                      <a:pt x="936" y="1030"/>
                      <a:pt x="1177" y="873"/>
                    </a:cubicBezTo>
                    <a:close/>
                    <a:moveTo>
                      <a:pt x="2855" y="1451"/>
                    </a:moveTo>
                    <a:cubicBezTo>
                      <a:pt x="2956" y="1451"/>
                      <a:pt x="3030" y="1473"/>
                      <a:pt x="3100" y="1514"/>
                    </a:cubicBezTo>
                    <a:cubicBezTo>
                      <a:pt x="3289" y="1619"/>
                      <a:pt x="3321" y="1756"/>
                      <a:pt x="3121" y="1903"/>
                    </a:cubicBezTo>
                    <a:lnTo>
                      <a:pt x="2554" y="1493"/>
                    </a:lnTo>
                    <a:cubicBezTo>
                      <a:pt x="2679" y="1465"/>
                      <a:pt x="2776" y="1451"/>
                      <a:pt x="2855" y="1451"/>
                    </a:cubicBezTo>
                    <a:close/>
                    <a:moveTo>
                      <a:pt x="547" y="1"/>
                    </a:moveTo>
                    <a:lnTo>
                      <a:pt x="243" y="180"/>
                    </a:lnTo>
                    <a:lnTo>
                      <a:pt x="747" y="558"/>
                    </a:lnTo>
                    <a:lnTo>
                      <a:pt x="694" y="589"/>
                    </a:lnTo>
                    <a:cubicBezTo>
                      <a:pt x="137" y="915"/>
                      <a:pt x="0" y="1272"/>
                      <a:pt x="579" y="1598"/>
                    </a:cubicBezTo>
                    <a:cubicBezTo>
                      <a:pt x="793" y="1726"/>
                      <a:pt x="1011" y="1789"/>
                      <a:pt x="1270" y="1789"/>
                    </a:cubicBezTo>
                    <a:cubicBezTo>
                      <a:pt x="1518" y="1789"/>
                      <a:pt x="1805" y="1732"/>
                      <a:pt x="2165" y="1619"/>
                    </a:cubicBezTo>
                    <a:lnTo>
                      <a:pt x="2795" y="2081"/>
                    </a:lnTo>
                    <a:cubicBezTo>
                      <a:pt x="2512" y="2239"/>
                      <a:pt x="2155" y="2386"/>
                      <a:pt x="2134" y="2396"/>
                    </a:cubicBezTo>
                    <a:lnTo>
                      <a:pt x="2512" y="2680"/>
                    </a:lnTo>
                    <a:cubicBezTo>
                      <a:pt x="2533" y="2669"/>
                      <a:pt x="2879" y="2554"/>
                      <a:pt x="3215" y="2396"/>
                    </a:cubicBezTo>
                    <a:lnTo>
                      <a:pt x="3636" y="2711"/>
                    </a:lnTo>
                    <a:lnTo>
                      <a:pt x="3972" y="2543"/>
                    </a:lnTo>
                    <a:lnTo>
                      <a:pt x="3552" y="2228"/>
                    </a:lnTo>
                    <a:cubicBezTo>
                      <a:pt x="4088" y="1913"/>
                      <a:pt x="4214" y="1514"/>
                      <a:pt x="3615" y="1167"/>
                    </a:cubicBezTo>
                    <a:cubicBezTo>
                      <a:pt x="3381" y="1037"/>
                      <a:pt x="3179" y="974"/>
                      <a:pt x="2933" y="974"/>
                    </a:cubicBezTo>
                    <a:cubicBezTo>
                      <a:pt x="2703" y="974"/>
                      <a:pt x="2436" y="1029"/>
                      <a:pt x="2071" y="1135"/>
                    </a:cubicBezTo>
                    <a:lnTo>
                      <a:pt x="1492" y="705"/>
                    </a:lnTo>
                    <a:cubicBezTo>
                      <a:pt x="1755" y="568"/>
                      <a:pt x="2081" y="411"/>
                      <a:pt x="2092" y="411"/>
                    </a:cubicBezTo>
                    <a:lnTo>
                      <a:pt x="1703" y="127"/>
                    </a:lnTo>
                    <a:cubicBezTo>
                      <a:pt x="1682" y="138"/>
                      <a:pt x="1387" y="243"/>
                      <a:pt x="1072" y="390"/>
                    </a:cubicBezTo>
                    <a:lnTo>
                      <a:pt x="547" y="1"/>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7" name="Google Shape;3677;p91"/>
              <p:cNvSpPr/>
              <p:nvPr/>
            </p:nvSpPr>
            <p:spPr>
              <a:xfrm>
                <a:off x="1459746" y="2982297"/>
                <a:ext cx="1290393" cy="592525"/>
              </a:xfrm>
              <a:custGeom>
                <a:avLst/>
                <a:gdLst/>
                <a:ahLst/>
                <a:cxnLst/>
                <a:rect l="l" t="t" r="r" b="b"/>
                <a:pathLst>
                  <a:path w="28884" h="13263" extrusionOk="0">
                    <a:moveTo>
                      <a:pt x="28873" y="0"/>
                    </a:moveTo>
                    <a:cubicBezTo>
                      <a:pt x="28873" y="156"/>
                      <a:pt x="828" y="5373"/>
                      <a:pt x="18" y="5373"/>
                    </a:cubicBezTo>
                    <a:cubicBezTo>
                      <a:pt x="7" y="5373"/>
                      <a:pt x="1" y="5372"/>
                      <a:pt x="1" y="5370"/>
                    </a:cubicBezTo>
                    <a:lnTo>
                      <a:pt x="1" y="5370"/>
                    </a:lnTo>
                    <a:cubicBezTo>
                      <a:pt x="1" y="6115"/>
                      <a:pt x="1" y="6851"/>
                      <a:pt x="12" y="7586"/>
                    </a:cubicBezTo>
                    <a:cubicBezTo>
                      <a:pt x="12" y="7744"/>
                      <a:pt x="106" y="7901"/>
                      <a:pt x="306" y="8017"/>
                    </a:cubicBezTo>
                    <a:lnTo>
                      <a:pt x="9026" y="13082"/>
                    </a:lnTo>
                    <a:cubicBezTo>
                      <a:pt x="9231" y="13202"/>
                      <a:pt x="9499" y="13262"/>
                      <a:pt x="9767" y="13262"/>
                    </a:cubicBezTo>
                    <a:cubicBezTo>
                      <a:pt x="10035" y="13262"/>
                      <a:pt x="10303" y="13202"/>
                      <a:pt x="10507" y="13082"/>
                    </a:cubicBezTo>
                    <a:lnTo>
                      <a:pt x="28579" y="2648"/>
                    </a:lnTo>
                    <a:cubicBezTo>
                      <a:pt x="28779" y="2533"/>
                      <a:pt x="28884" y="2375"/>
                      <a:pt x="28884" y="2218"/>
                    </a:cubicBezTo>
                    <a:cubicBezTo>
                      <a:pt x="28884" y="1482"/>
                      <a:pt x="28884" y="736"/>
                      <a:pt x="28873" y="0"/>
                    </a:cubicBez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8" name="Google Shape;3678;p91"/>
              <p:cNvSpPr/>
              <p:nvPr/>
            </p:nvSpPr>
            <p:spPr>
              <a:xfrm>
                <a:off x="1455055" y="2729074"/>
                <a:ext cx="1299328" cy="746341"/>
              </a:xfrm>
              <a:custGeom>
                <a:avLst/>
                <a:gdLst/>
                <a:ahLst/>
                <a:cxnLst/>
                <a:rect l="l" t="t" r="r" b="b"/>
                <a:pathLst>
                  <a:path w="29084" h="16706" extrusionOk="0">
                    <a:moveTo>
                      <a:pt x="19223" y="0"/>
                    </a:moveTo>
                    <a:cubicBezTo>
                      <a:pt x="18955" y="0"/>
                      <a:pt x="18687" y="58"/>
                      <a:pt x="18482" y="174"/>
                    </a:cubicBezTo>
                    <a:lnTo>
                      <a:pt x="411" y="10606"/>
                    </a:lnTo>
                    <a:cubicBezTo>
                      <a:pt x="1" y="10838"/>
                      <a:pt x="1" y="11227"/>
                      <a:pt x="411" y="11468"/>
                    </a:cubicBezTo>
                    <a:lnTo>
                      <a:pt x="9120" y="16532"/>
                    </a:lnTo>
                    <a:cubicBezTo>
                      <a:pt x="9325" y="16648"/>
                      <a:pt x="9596" y="16706"/>
                      <a:pt x="9867" y="16706"/>
                    </a:cubicBezTo>
                    <a:cubicBezTo>
                      <a:pt x="10137" y="16706"/>
                      <a:pt x="10408" y="16648"/>
                      <a:pt x="10612" y="16532"/>
                    </a:cubicBezTo>
                    <a:lnTo>
                      <a:pt x="28674" y="6099"/>
                    </a:lnTo>
                    <a:cubicBezTo>
                      <a:pt x="29083" y="5857"/>
                      <a:pt x="29083" y="5479"/>
                      <a:pt x="28684" y="5238"/>
                    </a:cubicBezTo>
                    <a:lnTo>
                      <a:pt x="19963" y="174"/>
                    </a:lnTo>
                    <a:cubicBezTo>
                      <a:pt x="19759" y="58"/>
                      <a:pt x="19491" y="0"/>
                      <a:pt x="19223" y="0"/>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9" name="Google Shape;3679;p91"/>
              <p:cNvSpPr/>
              <p:nvPr/>
            </p:nvSpPr>
            <p:spPr>
              <a:xfrm>
                <a:off x="1762515" y="3216622"/>
                <a:ext cx="150733" cy="79611"/>
              </a:xfrm>
              <a:custGeom>
                <a:avLst/>
                <a:gdLst/>
                <a:ahLst/>
                <a:cxnLst/>
                <a:rect l="l" t="t" r="r" b="b"/>
                <a:pathLst>
                  <a:path w="3374" h="1782" extrusionOk="0">
                    <a:moveTo>
                      <a:pt x="1691" y="1"/>
                    </a:moveTo>
                    <a:cubicBezTo>
                      <a:pt x="1298" y="1"/>
                      <a:pt x="904" y="88"/>
                      <a:pt x="599" y="261"/>
                    </a:cubicBezTo>
                    <a:cubicBezTo>
                      <a:pt x="1" y="608"/>
                      <a:pt x="1" y="1175"/>
                      <a:pt x="599" y="1522"/>
                    </a:cubicBezTo>
                    <a:cubicBezTo>
                      <a:pt x="894" y="1695"/>
                      <a:pt x="1285" y="1782"/>
                      <a:pt x="1678" y="1782"/>
                    </a:cubicBezTo>
                    <a:cubicBezTo>
                      <a:pt x="2070" y="1782"/>
                      <a:pt x="2465" y="1695"/>
                      <a:pt x="2764" y="1522"/>
                    </a:cubicBezTo>
                    <a:cubicBezTo>
                      <a:pt x="3373" y="1175"/>
                      <a:pt x="3373" y="608"/>
                      <a:pt x="2775" y="261"/>
                    </a:cubicBezTo>
                    <a:cubicBezTo>
                      <a:pt x="2475" y="88"/>
                      <a:pt x="2084" y="1"/>
                      <a:pt x="1691" y="1"/>
                    </a:cubicBezTo>
                    <a:close/>
                  </a:path>
                </a:pathLst>
              </a:custGeom>
              <a:solidFill>
                <a:srgbClr val="E3F5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0" name="Google Shape;3680;p91"/>
              <p:cNvSpPr/>
              <p:nvPr/>
            </p:nvSpPr>
            <p:spPr>
              <a:xfrm>
                <a:off x="2296215" y="2908224"/>
                <a:ext cx="151180" cy="79611"/>
              </a:xfrm>
              <a:custGeom>
                <a:avLst/>
                <a:gdLst/>
                <a:ahLst/>
                <a:cxnLst/>
                <a:rect l="l" t="t" r="r" b="b"/>
                <a:pathLst>
                  <a:path w="3384" h="1782" extrusionOk="0">
                    <a:moveTo>
                      <a:pt x="1698" y="1"/>
                    </a:moveTo>
                    <a:cubicBezTo>
                      <a:pt x="1304" y="1"/>
                      <a:pt x="910" y="88"/>
                      <a:pt x="610" y="261"/>
                    </a:cubicBezTo>
                    <a:cubicBezTo>
                      <a:pt x="12" y="608"/>
                      <a:pt x="1" y="1175"/>
                      <a:pt x="600" y="1522"/>
                    </a:cubicBezTo>
                    <a:cubicBezTo>
                      <a:pt x="899" y="1695"/>
                      <a:pt x="1293" y="1782"/>
                      <a:pt x="1687" y="1782"/>
                    </a:cubicBezTo>
                    <a:cubicBezTo>
                      <a:pt x="2081" y="1782"/>
                      <a:pt x="2475" y="1695"/>
                      <a:pt x="2774" y="1522"/>
                    </a:cubicBezTo>
                    <a:cubicBezTo>
                      <a:pt x="3384" y="1175"/>
                      <a:pt x="3384" y="608"/>
                      <a:pt x="2785" y="261"/>
                    </a:cubicBezTo>
                    <a:cubicBezTo>
                      <a:pt x="2486" y="88"/>
                      <a:pt x="2092" y="1"/>
                      <a:pt x="1698" y="1"/>
                    </a:cubicBezTo>
                    <a:close/>
                  </a:path>
                </a:pathLst>
              </a:custGeom>
              <a:solidFill>
                <a:srgbClr val="E3F5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1" name="Google Shape;3681;p91"/>
              <p:cNvSpPr/>
              <p:nvPr/>
            </p:nvSpPr>
            <p:spPr>
              <a:xfrm>
                <a:off x="2010824" y="3033897"/>
                <a:ext cx="187814" cy="120712"/>
              </a:xfrm>
              <a:custGeom>
                <a:avLst/>
                <a:gdLst/>
                <a:ahLst/>
                <a:cxnLst/>
                <a:rect l="l" t="t" r="r" b="b"/>
                <a:pathLst>
                  <a:path w="4204" h="2702" extrusionOk="0">
                    <a:moveTo>
                      <a:pt x="1167" y="873"/>
                    </a:moveTo>
                    <a:lnTo>
                      <a:pt x="1682" y="1241"/>
                    </a:lnTo>
                    <a:cubicBezTo>
                      <a:pt x="1508" y="1290"/>
                      <a:pt x="1391" y="1313"/>
                      <a:pt x="1299" y="1313"/>
                    </a:cubicBezTo>
                    <a:cubicBezTo>
                      <a:pt x="1213" y="1313"/>
                      <a:pt x="1149" y="1292"/>
                      <a:pt x="1083" y="1252"/>
                    </a:cubicBezTo>
                    <a:cubicBezTo>
                      <a:pt x="915" y="1157"/>
                      <a:pt x="925" y="1021"/>
                      <a:pt x="1167" y="873"/>
                    </a:cubicBezTo>
                    <a:close/>
                    <a:moveTo>
                      <a:pt x="2860" y="1443"/>
                    </a:moveTo>
                    <a:cubicBezTo>
                      <a:pt x="2954" y="1443"/>
                      <a:pt x="3027" y="1464"/>
                      <a:pt x="3100" y="1504"/>
                    </a:cubicBezTo>
                    <a:cubicBezTo>
                      <a:pt x="3290" y="1619"/>
                      <a:pt x="3321" y="1756"/>
                      <a:pt x="3111" y="1903"/>
                    </a:cubicBezTo>
                    <a:lnTo>
                      <a:pt x="2554" y="1493"/>
                    </a:lnTo>
                    <a:cubicBezTo>
                      <a:pt x="2681" y="1459"/>
                      <a:pt x="2778" y="1443"/>
                      <a:pt x="2860" y="1443"/>
                    </a:cubicBezTo>
                    <a:close/>
                    <a:moveTo>
                      <a:pt x="547" y="1"/>
                    </a:moveTo>
                    <a:lnTo>
                      <a:pt x="243" y="180"/>
                    </a:lnTo>
                    <a:lnTo>
                      <a:pt x="736" y="547"/>
                    </a:lnTo>
                    <a:lnTo>
                      <a:pt x="684" y="579"/>
                    </a:lnTo>
                    <a:cubicBezTo>
                      <a:pt x="127" y="905"/>
                      <a:pt x="1" y="1262"/>
                      <a:pt x="568" y="1598"/>
                    </a:cubicBezTo>
                    <a:cubicBezTo>
                      <a:pt x="786" y="1720"/>
                      <a:pt x="1004" y="1781"/>
                      <a:pt x="1261" y="1781"/>
                    </a:cubicBezTo>
                    <a:cubicBezTo>
                      <a:pt x="1512" y="1781"/>
                      <a:pt x="1801" y="1723"/>
                      <a:pt x="2165" y="1609"/>
                    </a:cubicBezTo>
                    <a:lnTo>
                      <a:pt x="2795" y="2081"/>
                    </a:lnTo>
                    <a:cubicBezTo>
                      <a:pt x="2501" y="2228"/>
                      <a:pt x="2155" y="2386"/>
                      <a:pt x="2134" y="2396"/>
                    </a:cubicBezTo>
                    <a:lnTo>
                      <a:pt x="2512" y="2681"/>
                    </a:lnTo>
                    <a:cubicBezTo>
                      <a:pt x="2533" y="2670"/>
                      <a:pt x="2869" y="2544"/>
                      <a:pt x="3216" y="2386"/>
                    </a:cubicBezTo>
                    <a:lnTo>
                      <a:pt x="3636" y="2702"/>
                    </a:lnTo>
                    <a:lnTo>
                      <a:pt x="3972" y="2544"/>
                    </a:lnTo>
                    <a:lnTo>
                      <a:pt x="3542" y="2218"/>
                    </a:lnTo>
                    <a:cubicBezTo>
                      <a:pt x="4077" y="1903"/>
                      <a:pt x="4203" y="1514"/>
                      <a:pt x="3605" y="1168"/>
                    </a:cubicBezTo>
                    <a:cubicBezTo>
                      <a:pt x="3377" y="1032"/>
                      <a:pt x="3174" y="966"/>
                      <a:pt x="2929" y="966"/>
                    </a:cubicBezTo>
                    <a:cubicBezTo>
                      <a:pt x="2699" y="966"/>
                      <a:pt x="2431" y="1024"/>
                      <a:pt x="2071" y="1136"/>
                    </a:cubicBezTo>
                    <a:lnTo>
                      <a:pt x="1482" y="694"/>
                    </a:lnTo>
                    <a:cubicBezTo>
                      <a:pt x="1756" y="558"/>
                      <a:pt x="2071" y="411"/>
                      <a:pt x="2092" y="400"/>
                    </a:cubicBezTo>
                    <a:lnTo>
                      <a:pt x="1693" y="117"/>
                    </a:lnTo>
                    <a:cubicBezTo>
                      <a:pt x="1682" y="127"/>
                      <a:pt x="1377" y="243"/>
                      <a:pt x="1072" y="390"/>
                    </a:cubicBezTo>
                    <a:lnTo>
                      <a:pt x="547" y="1"/>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2" name="Google Shape;3682;p91"/>
              <p:cNvSpPr/>
              <p:nvPr/>
            </p:nvSpPr>
            <p:spPr>
              <a:xfrm>
                <a:off x="1555531" y="2882312"/>
                <a:ext cx="1290393" cy="592525"/>
              </a:xfrm>
              <a:custGeom>
                <a:avLst/>
                <a:gdLst/>
                <a:ahLst/>
                <a:cxnLst/>
                <a:rect l="l" t="t" r="r" b="b"/>
                <a:pathLst>
                  <a:path w="28884" h="13263" extrusionOk="0">
                    <a:moveTo>
                      <a:pt x="28872" y="1"/>
                    </a:moveTo>
                    <a:cubicBezTo>
                      <a:pt x="28872" y="156"/>
                      <a:pt x="831" y="5373"/>
                      <a:pt x="18" y="5373"/>
                    </a:cubicBezTo>
                    <a:cubicBezTo>
                      <a:pt x="6" y="5373"/>
                      <a:pt x="0" y="5371"/>
                      <a:pt x="0" y="5369"/>
                    </a:cubicBezTo>
                    <a:lnTo>
                      <a:pt x="0" y="5369"/>
                    </a:lnTo>
                    <a:cubicBezTo>
                      <a:pt x="0" y="6116"/>
                      <a:pt x="0" y="6851"/>
                      <a:pt x="11" y="7597"/>
                    </a:cubicBezTo>
                    <a:cubicBezTo>
                      <a:pt x="11" y="7744"/>
                      <a:pt x="105" y="7902"/>
                      <a:pt x="305" y="8017"/>
                    </a:cubicBezTo>
                    <a:lnTo>
                      <a:pt x="9026" y="13081"/>
                    </a:lnTo>
                    <a:cubicBezTo>
                      <a:pt x="9230" y="13202"/>
                      <a:pt x="9498" y="13263"/>
                      <a:pt x="9766" y="13263"/>
                    </a:cubicBezTo>
                    <a:cubicBezTo>
                      <a:pt x="10034" y="13263"/>
                      <a:pt x="10302" y="13202"/>
                      <a:pt x="10507" y="13081"/>
                    </a:cubicBezTo>
                    <a:lnTo>
                      <a:pt x="28578" y="2648"/>
                    </a:lnTo>
                    <a:cubicBezTo>
                      <a:pt x="28778" y="2532"/>
                      <a:pt x="28883" y="2375"/>
                      <a:pt x="28883" y="2217"/>
                    </a:cubicBezTo>
                    <a:cubicBezTo>
                      <a:pt x="28883" y="1482"/>
                      <a:pt x="28883" y="736"/>
                      <a:pt x="28872" y="1"/>
                    </a:cubicBezTo>
                    <a:close/>
                  </a:path>
                </a:pathLst>
              </a:custGeom>
              <a:solidFill>
                <a:schemeClr val="dk2"/>
              </a:solidFill>
              <a:ln w="7350" cap="flat" cmpd="sng">
                <a:solidFill>
                  <a:srgbClr val="7CB53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3" name="Google Shape;3683;p91"/>
              <p:cNvSpPr/>
              <p:nvPr/>
            </p:nvSpPr>
            <p:spPr>
              <a:xfrm>
                <a:off x="1550795" y="2629044"/>
                <a:ext cx="1299328" cy="746430"/>
              </a:xfrm>
              <a:custGeom>
                <a:avLst/>
                <a:gdLst/>
                <a:ahLst/>
                <a:cxnLst/>
                <a:rect l="l" t="t" r="r" b="b"/>
                <a:pathLst>
                  <a:path w="29084" h="16708" extrusionOk="0">
                    <a:moveTo>
                      <a:pt x="19223" y="1"/>
                    </a:moveTo>
                    <a:cubicBezTo>
                      <a:pt x="18955" y="1"/>
                      <a:pt x="18687" y="59"/>
                      <a:pt x="18483" y="174"/>
                    </a:cubicBezTo>
                    <a:lnTo>
                      <a:pt x="411" y="10608"/>
                    </a:lnTo>
                    <a:cubicBezTo>
                      <a:pt x="1" y="10839"/>
                      <a:pt x="1" y="11227"/>
                      <a:pt x="411" y="11469"/>
                    </a:cubicBezTo>
                    <a:lnTo>
                      <a:pt x="9121" y="16534"/>
                    </a:lnTo>
                    <a:cubicBezTo>
                      <a:pt x="9326" y="16649"/>
                      <a:pt x="9597" y="16707"/>
                      <a:pt x="9867" y="16707"/>
                    </a:cubicBezTo>
                    <a:cubicBezTo>
                      <a:pt x="10138" y="16707"/>
                      <a:pt x="10408" y="16649"/>
                      <a:pt x="10613" y="16534"/>
                    </a:cubicBezTo>
                    <a:lnTo>
                      <a:pt x="28674" y="6100"/>
                    </a:lnTo>
                    <a:cubicBezTo>
                      <a:pt x="29084" y="5859"/>
                      <a:pt x="29084" y="5481"/>
                      <a:pt x="28684" y="5238"/>
                    </a:cubicBezTo>
                    <a:lnTo>
                      <a:pt x="19964" y="174"/>
                    </a:lnTo>
                    <a:cubicBezTo>
                      <a:pt x="19759" y="59"/>
                      <a:pt x="19491" y="1"/>
                      <a:pt x="19223" y="1"/>
                    </a:cubicBezTo>
                    <a:close/>
                  </a:path>
                </a:pathLst>
              </a:custGeom>
              <a:solidFill>
                <a:schemeClr val="lt1"/>
              </a:solidFill>
              <a:ln w="7350" cap="flat" cmpd="sng">
                <a:solidFill>
                  <a:srgbClr val="7CB53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4" name="Google Shape;3684;p91"/>
              <p:cNvSpPr/>
              <p:nvPr/>
            </p:nvSpPr>
            <p:spPr>
              <a:xfrm>
                <a:off x="1705285" y="2717369"/>
                <a:ext cx="990445" cy="569740"/>
              </a:xfrm>
              <a:custGeom>
                <a:avLst/>
                <a:gdLst/>
                <a:ahLst/>
                <a:cxnLst/>
                <a:rect l="l" t="t" r="r" b="b"/>
                <a:pathLst>
                  <a:path w="22170" h="12753" extrusionOk="0">
                    <a:moveTo>
                      <a:pt x="11099" y="3921"/>
                    </a:moveTo>
                    <a:cubicBezTo>
                      <a:pt x="12182" y="3921"/>
                      <a:pt x="13265" y="4160"/>
                      <a:pt x="14089" y="4638"/>
                    </a:cubicBezTo>
                    <a:cubicBezTo>
                      <a:pt x="15739" y="5594"/>
                      <a:pt x="15728" y="7149"/>
                      <a:pt x="14068" y="8116"/>
                    </a:cubicBezTo>
                    <a:cubicBezTo>
                      <a:pt x="13238" y="8594"/>
                      <a:pt x="12153" y="8833"/>
                      <a:pt x="11070" y="8833"/>
                    </a:cubicBezTo>
                    <a:cubicBezTo>
                      <a:pt x="9986" y="8833"/>
                      <a:pt x="8904" y="8594"/>
                      <a:pt x="8079" y="8116"/>
                    </a:cubicBezTo>
                    <a:cubicBezTo>
                      <a:pt x="6430" y="7149"/>
                      <a:pt x="6440" y="5594"/>
                      <a:pt x="8100" y="4638"/>
                    </a:cubicBezTo>
                    <a:cubicBezTo>
                      <a:pt x="8930" y="4160"/>
                      <a:pt x="10015" y="3921"/>
                      <a:pt x="11099" y="3921"/>
                    </a:cubicBezTo>
                    <a:close/>
                    <a:moveTo>
                      <a:pt x="17143" y="1"/>
                    </a:moveTo>
                    <a:cubicBezTo>
                      <a:pt x="17087" y="1"/>
                      <a:pt x="17022" y="15"/>
                      <a:pt x="16937" y="46"/>
                    </a:cubicBezTo>
                    <a:cubicBezTo>
                      <a:pt x="16585" y="199"/>
                      <a:pt x="16167" y="275"/>
                      <a:pt x="15751" y="275"/>
                    </a:cubicBezTo>
                    <a:cubicBezTo>
                      <a:pt x="15334" y="275"/>
                      <a:pt x="14919" y="199"/>
                      <a:pt x="14572" y="46"/>
                    </a:cubicBezTo>
                    <a:cubicBezTo>
                      <a:pt x="14510" y="23"/>
                      <a:pt x="14443" y="10"/>
                      <a:pt x="14378" y="10"/>
                    </a:cubicBezTo>
                    <a:cubicBezTo>
                      <a:pt x="14301" y="10"/>
                      <a:pt x="14226" y="28"/>
                      <a:pt x="14163" y="67"/>
                    </a:cubicBezTo>
                    <a:lnTo>
                      <a:pt x="189" y="8137"/>
                    </a:lnTo>
                    <a:cubicBezTo>
                      <a:pt x="63" y="8200"/>
                      <a:pt x="52" y="8295"/>
                      <a:pt x="147" y="8368"/>
                    </a:cubicBezTo>
                    <a:cubicBezTo>
                      <a:pt x="672" y="8778"/>
                      <a:pt x="672" y="9334"/>
                      <a:pt x="136" y="9745"/>
                    </a:cubicBezTo>
                    <a:cubicBezTo>
                      <a:pt x="0" y="9860"/>
                      <a:pt x="42" y="9902"/>
                      <a:pt x="178" y="9986"/>
                    </a:cubicBezTo>
                    <a:lnTo>
                      <a:pt x="4812" y="12686"/>
                    </a:lnTo>
                    <a:cubicBezTo>
                      <a:pt x="4896" y="12728"/>
                      <a:pt x="4956" y="12753"/>
                      <a:pt x="5029" y="12753"/>
                    </a:cubicBezTo>
                    <a:cubicBezTo>
                      <a:pt x="5084" y="12753"/>
                      <a:pt x="5146" y="12739"/>
                      <a:pt x="5232" y="12707"/>
                    </a:cubicBezTo>
                    <a:cubicBezTo>
                      <a:pt x="5584" y="12555"/>
                      <a:pt x="6002" y="12479"/>
                      <a:pt x="6419" y="12479"/>
                    </a:cubicBezTo>
                    <a:cubicBezTo>
                      <a:pt x="6837" y="12479"/>
                      <a:pt x="7255" y="12555"/>
                      <a:pt x="7607" y="12707"/>
                    </a:cubicBezTo>
                    <a:cubicBezTo>
                      <a:pt x="7666" y="12730"/>
                      <a:pt x="7727" y="12741"/>
                      <a:pt x="7787" y="12741"/>
                    </a:cubicBezTo>
                    <a:cubicBezTo>
                      <a:pt x="7866" y="12741"/>
                      <a:pt x="7945" y="12722"/>
                      <a:pt x="8016" y="12686"/>
                    </a:cubicBezTo>
                    <a:lnTo>
                      <a:pt x="21990" y="4617"/>
                    </a:lnTo>
                    <a:cubicBezTo>
                      <a:pt x="22106" y="4543"/>
                      <a:pt x="22127" y="4459"/>
                      <a:pt x="22032" y="4375"/>
                    </a:cubicBezTo>
                    <a:cubicBezTo>
                      <a:pt x="21497" y="3976"/>
                      <a:pt x="21507" y="3409"/>
                      <a:pt x="22032" y="3009"/>
                    </a:cubicBezTo>
                    <a:cubicBezTo>
                      <a:pt x="22169" y="2894"/>
                      <a:pt x="22127" y="2841"/>
                      <a:pt x="21990" y="2768"/>
                    </a:cubicBezTo>
                    <a:lnTo>
                      <a:pt x="17357" y="67"/>
                    </a:lnTo>
                    <a:cubicBezTo>
                      <a:pt x="17279" y="26"/>
                      <a:pt x="17218" y="1"/>
                      <a:pt x="171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5" name="Google Shape;3685;p91"/>
              <p:cNvSpPr/>
              <p:nvPr/>
            </p:nvSpPr>
            <p:spPr>
              <a:xfrm>
                <a:off x="1858300" y="3116637"/>
                <a:ext cx="150689" cy="79611"/>
              </a:xfrm>
              <a:custGeom>
                <a:avLst/>
                <a:gdLst/>
                <a:ahLst/>
                <a:cxnLst/>
                <a:rect l="l" t="t" r="r" b="b"/>
                <a:pathLst>
                  <a:path w="3373" h="1782" extrusionOk="0">
                    <a:moveTo>
                      <a:pt x="1690" y="1"/>
                    </a:moveTo>
                    <a:cubicBezTo>
                      <a:pt x="1297" y="1"/>
                      <a:pt x="903" y="88"/>
                      <a:pt x="599" y="261"/>
                    </a:cubicBezTo>
                    <a:cubicBezTo>
                      <a:pt x="0" y="608"/>
                      <a:pt x="0" y="1175"/>
                      <a:pt x="589" y="1522"/>
                    </a:cubicBezTo>
                    <a:cubicBezTo>
                      <a:pt x="888" y="1695"/>
                      <a:pt x="1282" y="1782"/>
                      <a:pt x="1676" y="1782"/>
                    </a:cubicBezTo>
                    <a:cubicBezTo>
                      <a:pt x="2070" y="1782"/>
                      <a:pt x="2464" y="1695"/>
                      <a:pt x="2763" y="1522"/>
                    </a:cubicBezTo>
                    <a:cubicBezTo>
                      <a:pt x="3372" y="1175"/>
                      <a:pt x="3372" y="608"/>
                      <a:pt x="2774" y="261"/>
                    </a:cubicBezTo>
                    <a:cubicBezTo>
                      <a:pt x="2474" y="88"/>
                      <a:pt x="2083" y="1"/>
                      <a:pt x="16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6" name="Google Shape;3686;p91"/>
              <p:cNvSpPr/>
              <p:nvPr/>
            </p:nvSpPr>
            <p:spPr>
              <a:xfrm>
                <a:off x="2391956" y="2808284"/>
                <a:ext cx="151225" cy="79611"/>
              </a:xfrm>
              <a:custGeom>
                <a:avLst/>
                <a:gdLst/>
                <a:ahLst/>
                <a:cxnLst/>
                <a:rect l="l" t="t" r="r" b="b"/>
                <a:pathLst>
                  <a:path w="3385" h="1782" extrusionOk="0">
                    <a:moveTo>
                      <a:pt x="1698" y="0"/>
                    </a:moveTo>
                    <a:cubicBezTo>
                      <a:pt x="1304" y="0"/>
                      <a:pt x="910" y="87"/>
                      <a:pt x="610" y="260"/>
                    </a:cubicBezTo>
                    <a:cubicBezTo>
                      <a:pt x="12" y="607"/>
                      <a:pt x="1" y="1174"/>
                      <a:pt x="600" y="1521"/>
                    </a:cubicBezTo>
                    <a:cubicBezTo>
                      <a:pt x="899" y="1694"/>
                      <a:pt x="1293" y="1781"/>
                      <a:pt x="1687" y="1781"/>
                    </a:cubicBezTo>
                    <a:cubicBezTo>
                      <a:pt x="2081" y="1781"/>
                      <a:pt x="2476" y="1694"/>
                      <a:pt x="2775" y="1521"/>
                    </a:cubicBezTo>
                    <a:cubicBezTo>
                      <a:pt x="3384" y="1174"/>
                      <a:pt x="3384" y="607"/>
                      <a:pt x="2786" y="260"/>
                    </a:cubicBezTo>
                    <a:cubicBezTo>
                      <a:pt x="2486" y="87"/>
                      <a:pt x="2092" y="0"/>
                      <a:pt x="16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7" name="Google Shape;3687;p91"/>
              <p:cNvSpPr/>
              <p:nvPr/>
            </p:nvSpPr>
            <p:spPr>
              <a:xfrm>
                <a:off x="2106565" y="2933957"/>
                <a:ext cx="187814" cy="120667"/>
              </a:xfrm>
              <a:custGeom>
                <a:avLst/>
                <a:gdLst/>
                <a:ahLst/>
                <a:cxnLst/>
                <a:rect l="l" t="t" r="r" b="b"/>
                <a:pathLst>
                  <a:path w="4204" h="2701" extrusionOk="0">
                    <a:moveTo>
                      <a:pt x="1168" y="872"/>
                    </a:moveTo>
                    <a:lnTo>
                      <a:pt x="1682" y="1250"/>
                    </a:lnTo>
                    <a:cubicBezTo>
                      <a:pt x="1514" y="1292"/>
                      <a:pt x="1398" y="1313"/>
                      <a:pt x="1308" y="1313"/>
                    </a:cubicBezTo>
                    <a:cubicBezTo>
                      <a:pt x="1217" y="1313"/>
                      <a:pt x="1152" y="1292"/>
                      <a:pt x="1083" y="1250"/>
                    </a:cubicBezTo>
                    <a:cubicBezTo>
                      <a:pt x="915" y="1156"/>
                      <a:pt x="936" y="1030"/>
                      <a:pt x="1168" y="872"/>
                    </a:cubicBezTo>
                    <a:close/>
                    <a:moveTo>
                      <a:pt x="2860" y="1442"/>
                    </a:moveTo>
                    <a:cubicBezTo>
                      <a:pt x="2954" y="1442"/>
                      <a:pt x="3027" y="1463"/>
                      <a:pt x="3101" y="1502"/>
                    </a:cubicBezTo>
                    <a:cubicBezTo>
                      <a:pt x="3290" y="1618"/>
                      <a:pt x="3321" y="1755"/>
                      <a:pt x="3111" y="1902"/>
                    </a:cubicBezTo>
                    <a:lnTo>
                      <a:pt x="2554" y="1492"/>
                    </a:lnTo>
                    <a:cubicBezTo>
                      <a:pt x="2681" y="1458"/>
                      <a:pt x="2779" y="1442"/>
                      <a:pt x="2860" y="1442"/>
                    </a:cubicBezTo>
                    <a:close/>
                    <a:moveTo>
                      <a:pt x="547" y="0"/>
                    </a:moveTo>
                    <a:lnTo>
                      <a:pt x="243" y="179"/>
                    </a:lnTo>
                    <a:lnTo>
                      <a:pt x="736" y="547"/>
                    </a:lnTo>
                    <a:lnTo>
                      <a:pt x="684" y="578"/>
                    </a:lnTo>
                    <a:cubicBezTo>
                      <a:pt x="127" y="904"/>
                      <a:pt x="1" y="1261"/>
                      <a:pt x="568" y="1597"/>
                    </a:cubicBezTo>
                    <a:cubicBezTo>
                      <a:pt x="786" y="1719"/>
                      <a:pt x="1004" y="1780"/>
                      <a:pt x="1261" y="1780"/>
                    </a:cubicBezTo>
                    <a:cubicBezTo>
                      <a:pt x="1512" y="1780"/>
                      <a:pt x="1801" y="1722"/>
                      <a:pt x="2165" y="1608"/>
                    </a:cubicBezTo>
                    <a:lnTo>
                      <a:pt x="2796" y="2081"/>
                    </a:lnTo>
                    <a:cubicBezTo>
                      <a:pt x="2501" y="2228"/>
                      <a:pt x="2155" y="2385"/>
                      <a:pt x="2134" y="2396"/>
                    </a:cubicBezTo>
                    <a:lnTo>
                      <a:pt x="2512" y="2679"/>
                    </a:lnTo>
                    <a:cubicBezTo>
                      <a:pt x="2533" y="2669"/>
                      <a:pt x="2870" y="2543"/>
                      <a:pt x="3216" y="2385"/>
                    </a:cubicBezTo>
                    <a:lnTo>
                      <a:pt x="3636" y="2700"/>
                    </a:lnTo>
                    <a:lnTo>
                      <a:pt x="3972" y="2543"/>
                    </a:lnTo>
                    <a:lnTo>
                      <a:pt x="3542" y="2217"/>
                    </a:lnTo>
                    <a:cubicBezTo>
                      <a:pt x="4077" y="1913"/>
                      <a:pt x="4204" y="1513"/>
                      <a:pt x="3605" y="1166"/>
                    </a:cubicBezTo>
                    <a:cubicBezTo>
                      <a:pt x="3380" y="1032"/>
                      <a:pt x="3179" y="969"/>
                      <a:pt x="2937" y="969"/>
                    </a:cubicBezTo>
                    <a:cubicBezTo>
                      <a:pt x="2705" y="969"/>
                      <a:pt x="2436" y="1027"/>
                      <a:pt x="2071" y="1135"/>
                    </a:cubicBezTo>
                    <a:lnTo>
                      <a:pt x="1483" y="694"/>
                    </a:lnTo>
                    <a:cubicBezTo>
                      <a:pt x="1756" y="557"/>
                      <a:pt x="2071" y="410"/>
                      <a:pt x="2092" y="400"/>
                    </a:cubicBezTo>
                    <a:lnTo>
                      <a:pt x="1693" y="126"/>
                    </a:lnTo>
                    <a:cubicBezTo>
                      <a:pt x="1682" y="126"/>
                      <a:pt x="1378" y="242"/>
                      <a:pt x="1073" y="389"/>
                    </a:cubicBezTo>
                    <a:lnTo>
                      <a:pt x="5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88" name="Google Shape;3688;p91"/>
            <p:cNvGrpSpPr/>
            <p:nvPr/>
          </p:nvGrpSpPr>
          <p:grpSpPr>
            <a:xfrm>
              <a:off x="5377339" y="2332625"/>
              <a:ext cx="1945283" cy="1671880"/>
              <a:chOff x="1455055" y="2629044"/>
              <a:chExt cx="1395068" cy="1198910"/>
            </a:xfrm>
          </p:grpSpPr>
          <p:sp>
            <p:nvSpPr>
              <p:cNvPr id="3689" name="Google Shape;3689;p91"/>
              <p:cNvSpPr/>
              <p:nvPr/>
            </p:nvSpPr>
            <p:spPr>
              <a:xfrm>
                <a:off x="1502501" y="3235743"/>
                <a:ext cx="1290839" cy="592212"/>
              </a:xfrm>
              <a:custGeom>
                <a:avLst/>
                <a:gdLst/>
                <a:ahLst/>
                <a:cxnLst/>
                <a:rect l="l" t="t" r="r" b="b"/>
                <a:pathLst>
                  <a:path w="28894" h="13256" extrusionOk="0">
                    <a:moveTo>
                      <a:pt x="0" y="5370"/>
                    </a:moveTo>
                    <a:cubicBezTo>
                      <a:pt x="0" y="5370"/>
                      <a:pt x="0" y="5370"/>
                      <a:pt x="0" y="5370"/>
                    </a:cubicBezTo>
                    <a:lnTo>
                      <a:pt x="0" y="5370"/>
                    </a:lnTo>
                    <a:cubicBezTo>
                      <a:pt x="0" y="5370"/>
                      <a:pt x="0" y="5370"/>
                      <a:pt x="0" y="5370"/>
                    </a:cubicBezTo>
                    <a:close/>
                    <a:moveTo>
                      <a:pt x="28883" y="1"/>
                    </a:moveTo>
                    <a:cubicBezTo>
                      <a:pt x="28883" y="146"/>
                      <a:pt x="775" y="5373"/>
                      <a:pt x="16" y="5373"/>
                    </a:cubicBezTo>
                    <a:cubicBezTo>
                      <a:pt x="5" y="5373"/>
                      <a:pt x="0" y="5372"/>
                      <a:pt x="0" y="5370"/>
                    </a:cubicBezTo>
                    <a:lnTo>
                      <a:pt x="0" y="5370"/>
                    </a:lnTo>
                    <a:cubicBezTo>
                      <a:pt x="10" y="6106"/>
                      <a:pt x="10" y="6851"/>
                      <a:pt x="10" y="7587"/>
                    </a:cubicBezTo>
                    <a:cubicBezTo>
                      <a:pt x="10" y="7745"/>
                      <a:pt x="115" y="7902"/>
                      <a:pt x="315" y="8018"/>
                    </a:cubicBezTo>
                    <a:lnTo>
                      <a:pt x="9036" y="13082"/>
                    </a:lnTo>
                    <a:cubicBezTo>
                      <a:pt x="9236" y="13198"/>
                      <a:pt x="9503" y="13256"/>
                      <a:pt x="9773" y="13256"/>
                    </a:cubicBezTo>
                    <a:cubicBezTo>
                      <a:pt x="10042" y="13256"/>
                      <a:pt x="10312" y="13198"/>
                      <a:pt x="10517" y="13082"/>
                    </a:cubicBezTo>
                    <a:lnTo>
                      <a:pt x="28578" y="2649"/>
                    </a:lnTo>
                    <a:cubicBezTo>
                      <a:pt x="28789" y="2533"/>
                      <a:pt x="28894" y="2375"/>
                      <a:pt x="28894" y="2218"/>
                    </a:cubicBezTo>
                    <a:cubicBezTo>
                      <a:pt x="28883" y="1472"/>
                      <a:pt x="28883" y="736"/>
                      <a:pt x="28883" y="1"/>
                    </a:cubicBez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0" name="Google Shape;3690;p91"/>
              <p:cNvSpPr/>
              <p:nvPr/>
            </p:nvSpPr>
            <p:spPr>
              <a:xfrm>
                <a:off x="1498256" y="2982163"/>
                <a:ext cx="1299283" cy="746609"/>
              </a:xfrm>
              <a:custGeom>
                <a:avLst/>
                <a:gdLst/>
                <a:ahLst/>
                <a:cxnLst/>
                <a:rect l="l" t="t" r="r" b="b"/>
                <a:pathLst>
                  <a:path w="29083" h="16712" extrusionOk="0">
                    <a:moveTo>
                      <a:pt x="19216" y="1"/>
                    </a:moveTo>
                    <a:cubicBezTo>
                      <a:pt x="18947" y="1"/>
                      <a:pt x="18676" y="61"/>
                      <a:pt x="18471" y="182"/>
                    </a:cubicBezTo>
                    <a:lnTo>
                      <a:pt x="410" y="10615"/>
                    </a:lnTo>
                    <a:cubicBezTo>
                      <a:pt x="0" y="10846"/>
                      <a:pt x="0" y="11235"/>
                      <a:pt x="399" y="11466"/>
                    </a:cubicBezTo>
                    <a:lnTo>
                      <a:pt x="9120" y="16531"/>
                    </a:lnTo>
                    <a:cubicBezTo>
                      <a:pt x="9325" y="16651"/>
                      <a:pt x="9593" y="16712"/>
                      <a:pt x="9861" y="16712"/>
                    </a:cubicBezTo>
                    <a:cubicBezTo>
                      <a:pt x="10129" y="16712"/>
                      <a:pt x="10397" y="16651"/>
                      <a:pt x="10602" y="16531"/>
                    </a:cubicBezTo>
                    <a:lnTo>
                      <a:pt x="28673" y="6108"/>
                    </a:lnTo>
                    <a:cubicBezTo>
                      <a:pt x="29073" y="5866"/>
                      <a:pt x="29083" y="5478"/>
                      <a:pt x="28673" y="5246"/>
                    </a:cubicBezTo>
                    <a:lnTo>
                      <a:pt x="19953" y="182"/>
                    </a:lnTo>
                    <a:cubicBezTo>
                      <a:pt x="19753" y="61"/>
                      <a:pt x="19485" y="1"/>
                      <a:pt x="19216" y="1"/>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1" name="Google Shape;3691;p91"/>
              <p:cNvSpPr/>
              <p:nvPr/>
            </p:nvSpPr>
            <p:spPr>
              <a:xfrm>
                <a:off x="1805225" y="3470113"/>
                <a:ext cx="151180" cy="79521"/>
              </a:xfrm>
              <a:custGeom>
                <a:avLst/>
                <a:gdLst/>
                <a:ahLst/>
                <a:cxnLst/>
                <a:rect l="l" t="t" r="r" b="b"/>
                <a:pathLst>
                  <a:path w="3384" h="1780" extrusionOk="0">
                    <a:moveTo>
                      <a:pt x="1698" y="1"/>
                    </a:moveTo>
                    <a:cubicBezTo>
                      <a:pt x="1304" y="1"/>
                      <a:pt x="910" y="87"/>
                      <a:pt x="610" y="260"/>
                    </a:cubicBezTo>
                    <a:cubicBezTo>
                      <a:pt x="1" y="608"/>
                      <a:pt x="1" y="1164"/>
                      <a:pt x="600" y="1511"/>
                    </a:cubicBezTo>
                    <a:cubicBezTo>
                      <a:pt x="899" y="1690"/>
                      <a:pt x="1293" y="1779"/>
                      <a:pt x="1687" y="1779"/>
                    </a:cubicBezTo>
                    <a:cubicBezTo>
                      <a:pt x="2081" y="1779"/>
                      <a:pt x="2475" y="1690"/>
                      <a:pt x="2774" y="1511"/>
                    </a:cubicBezTo>
                    <a:cubicBezTo>
                      <a:pt x="3374" y="1164"/>
                      <a:pt x="3384" y="608"/>
                      <a:pt x="2785" y="260"/>
                    </a:cubicBezTo>
                    <a:cubicBezTo>
                      <a:pt x="2486" y="87"/>
                      <a:pt x="2092" y="1"/>
                      <a:pt x="1698" y="1"/>
                    </a:cubicBezTo>
                    <a:close/>
                  </a:path>
                </a:pathLst>
              </a:custGeom>
              <a:solidFill>
                <a:srgbClr val="E3F5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2" name="Google Shape;3692;p91"/>
              <p:cNvSpPr/>
              <p:nvPr/>
            </p:nvSpPr>
            <p:spPr>
              <a:xfrm>
                <a:off x="2054026" y="3287388"/>
                <a:ext cx="187769" cy="120712"/>
              </a:xfrm>
              <a:custGeom>
                <a:avLst/>
                <a:gdLst/>
                <a:ahLst/>
                <a:cxnLst/>
                <a:rect l="l" t="t" r="r" b="b"/>
                <a:pathLst>
                  <a:path w="4203" h="2702" extrusionOk="0">
                    <a:moveTo>
                      <a:pt x="1167" y="873"/>
                    </a:moveTo>
                    <a:lnTo>
                      <a:pt x="1671" y="1240"/>
                    </a:lnTo>
                    <a:cubicBezTo>
                      <a:pt x="1497" y="1284"/>
                      <a:pt x="1379" y="1305"/>
                      <a:pt x="1287" y="1305"/>
                    </a:cubicBezTo>
                    <a:cubicBezTo>
                      <a:pt x="1202" y="1305"/>
                      <a:pt x="1138" y="1287"/>
                      <a:pt x="1072" y="1251"/>
                    </a:cubicBezTo>
                    <a:cubicBezTo>
                      <a:pt x="915" y="1156"/>
                      <a:pt x="925" y="1020"/>
                      <a:pt x="1167" y="873"/>
                    </a:cubicBezTo>
                    <a:close/>
                    <a:moveTo>
                      <a:pt x="2845" y="1441"/>
                    </a:moveTo>
                    <a:cubicBezTo>
                      <a:pt x="2946" y="1441"/>
                      <a:pt x="3019" y="1462"/>
                      <a:pt x="3089" y="1503"/>
                    </a:cubicBezTo>
                    <a:cubicBezTo>
                      <a:pt x="3278" y="1619"/>
                      <a:pt x="3310" y="1745"/>
                      <a:pt x="3110" y="1903"/>
                    </a:cubicBezTo>
                    <a:lnTo>
                      <a:pt x="2543" y="1482"/>
                    </a:lnTo>
                    <a:cubicBezTo>
                      <a:pt x="2669" y="1454"/>
                      <a:pt x="2766" y="1441"/>
                      <a:pt x="2845" y="1441"/>
                    </a:cubicBezTo>
                    <a:close/>
                    <a:moveTo>
                      <a:pt x="536" y="1"/>
                    </a:moveTo>
                    <a:lnTo>
                      <a:pt x="231" y="169"/>
                    </a:lnTo>
                    <a:lnTo>
                      <a:pt x="736" y="547"/>
                    </a:lnTo>
                    <a:lnTo>
                      <a:pt x="683" y="579"/>
                    </a:lnTo>
                    <a:cubicBezTo>
                      <a:pt x="126" y="904"/>
                      <a:pt x="0" y="1261"/>
                      <a:pt x="567" y="1588"/>
                    </a:cubicBezTo>
                    <a:cubicBezTo>
                      <a:pt x="782" y="1716"/>
                      <a:pt x="1000" y="1779"/>
                      <a:pt x="1259" y="1779"/>
                    </a:cubicBezTo>
                    <a:cubicBezTo>
                      <a:pt x="1508" y="1779"/>
                      <a:pt x="1795" y="1722"/>
                      <a:pt x="2154" y="1609"/>
                    </a:cubicBezTo>
                    <a:lnTo>
                      <a:pt x="2795" y="2081"/>
                    </a:lnTo>
                    <a:cubicBezTo>
                      <a:pt x="2501" y="2228"/>
                      <a:pt x="2144" y="2386"/>
                      <a:pt x="2122" y="2386"/>
                    </a:cubicBezTo>
                    <a:lnTo>
                      <a:pt x="2501" y="2669"/>
                    </a:lnTo>
                    <a:cubicBezTo>
                      <a:pt x="2522" y="2669"/>
                      <a:pt x="2869" y="2543"/>
                      <a:pt x="3205" y="2386"/>
                    </a:cubicBezTo>
                    <a:lnTo>
                      <a:pt x="3625" y="2701"/>
                    </a:lnTo>
                    <a:lnTo>
                      <a:pt x="3962" y="2533"/>
                    </a:lnTo>
                    <a:lnTo>
                      <a:pt x="3541" y="2218"/>
                    </a:lnTo>
                    <a:cubicBezTo>
                      <a:pt x="4077" y="1903"/>
                      <a:pt x="4203" y="1503"/>
                      <a:pt x="3604" y="1167"/>
                    </a:cubicBezTo>
                    <a:cubicBezTo>
                      <a:pt x="3371" y="1031"/>
                      <a:pt x="3168" y="966"/>
                      <a:pt x="2923" y="966"/>
                    </a:cubicBezTo>
                    <a:cubicBezTo>
                      <a:pt x="2693" y="966"/>
                      <a:pt x="2425" y="1023"/>
                      <a:pt x="2059" y="1135"/>
                    </a:cubicBezTo>
                    <a:lnTo>
                      <a:pt x="1482" y="694"/>
                    </a:lnTo>
                    <a:cubicBezTo>
                      <a:pt x="1755" y="558"/>
                      <a:pt x="2070" y="411"/>
                      <a:pt x="2080" y="400"/>
                    </a:cubicBezTo>
                    <a:lnTo>
                      <a:pt x="1692" y="117"/>
                    </a:lnTo>
                    <a:cubicBezTo>
                      <a:pt x="1671" y="127"/>
                      <a:pt x="1377" y="243"/>
                      <a:pt x="1062" y="390"/>
                    </a:cubicBezTo>
                    <a:lnTo>
                      <a:pt x="536" y="1"/>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3" name="Google Shape;3693;p91"/>
              <p:cNvSpPr/>
              <p:nvPr/>
            </p:nvSpPr>
            <p:spPr>
              <a:xfrm>
                <a:off x="1523588" y="3094924"/>
                <a:ext cx="1290839" cy="592659"/>
              </a:xfrm>
              <a:custGeom>
                <a:avLst/>
                <a:gdLst/>
                <a:ahLst/>
                <a:cxnLst/>
                <a:rect l="l" t="t" r="r" b="b"/>
                <a:pathLst>
                  <a:path w="28894" h="13266" extrusionOk="0">
                    <a:moveTo>
                      <a:pt x="1" y="5380"/>
                    </a:moveTo>
                    <a:cubicBezTo>
                      <a:pt x="1" y="5380"/>
                      <a:pt x="1" y="5380"/>
                      <a:pt x="1" y="5380"/>
                    </a:cubicBezTo>
                    <a:lnTo>
                      <a:pt x="1" y="5380"/>
                    </a:lnTo>
                    <a:cubicBezTo>
                      <a:pt x="1" y="5380"/>
                      <a:pt x="1" y="5380"/>
                      <a:pt x="1" y="5380"/>
                    </a:cubicBezTo>
                    <a:close/>
                    <a:moveTo>
                      <a:pt x="28884" y="1"/>
                    </a:moveTo>
                    <a:cubicBezTo>
                      <a:pt x="28884" y="157"/>
                      <a:pt x="776" y="5383"/>
                      <a:pt x="16" y="5383"/>
                    </a:cubicBezTo>
                    <a:cubicBezTo>
                      <a:pt x="6" y="5383"/>
                      <a:pt x="1" y="5382"/>
                      <a:pt x="1" y="5380"/>
                    </a:cubicBezTo>
                    <a:lnTo>
                      <a:pt x="1" y="5380"/>
                    </a:lnTo>
                    <a:cubicBezTo>
                      <a:pt x="11" y="6116"/>
                      <a:pt x="11" y="6862"/>
                      <a:pt x="11" y="7598"/>
                    </a:cubicBezTo>
                    <a:cubicBezTo>
                      <a:pt x="11" y="7755"/>
                      <a:pt x="117" y="7902"/>
                      <a:pt x="316" y="8018"/>
                    </a:cubicBezTo>
                    <a:lnTo>
                      <a:pt x="9026" y="13092"/>
                    </a:lnTo>
                    <a:cubicBezTo>
                      <a:pt x="9231" y="13208"/>
                      <a:pt x="9501" y="13266"/>
                      <a:pt x="9772" y="13266"/>
                    </a:cubicBezTo>
                    <a:cubicBezTo>
                      <a:pt x="10042" y="13266"/>
                      <a:pt x="10313" y="13208"/>
                      <a:pt x="10518" y="13092"/>
                    </a:cubicBezTo>
                    <a:lnTo>
                      <a:pt x="28579" y="2659"/>
                    </a:lnTo>
                    <a:cubicBezTo>
                      <a:pt x="28789" y="2533"/>
                      <a:pt x="28894" y="2386"/>
                      <a:pt x="28884" y="2228"/>
                    </a:cubicBezTo>
                    <a:lnTo>
                      <a:pt x="28884" y="1"/>
                    </a:ln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4" name="Google Shape;3694;p91"/>
              <p:cNvSpPr/>
              <p:nvPr/>
            </p:nvSpPr>
            <p:spPr>
              <a:xfrm>
                <a:off x="1519388" y="2841836"/>
                <a:ext cx="1299283" cy="746609"/>
              </a:xfrm>
              <a:custGeom>
                <a:avLst/>
                <a:gdLst/>
                <a:ahLst/>
                <a:cxnLst/>
                <a:rect l="l" t="t" r="r" b="b"/>
                <a:pathLst>
                  <a:path w="29083" h="16712" extrusionOk="0">
                    <a:moveTo>
                      <a:pt x="19215" y="0"/>
                    </a:moveTo>
                    <a:cubicBezTo>
                      <a:pt x="18946" y="0"/>
                      <a:pt x="18676" y="61"/>
                      <a:pt x="18471" y="181"/>
                    </a:cubicBezTo>
                    <a:lnTo>
                      <a:pt x="410" y="10604"/>
                    </a:lnTo>
                    <a:cubicBezTo>
                      <a:pt x="0" y="10846"/>
                      <a:pt x="0" y="11234"/>
                      <a:pt x="400" y="11466"/>
                    </a:cubicBezTo>
                    <a:lnTo>
                      <a:pt x="9120" y="16530"/>
                    </a:lnTo>
                    <a:cubicBezTo>
                      <a:pt x="9320" y="16651"/>
                      <a:pt x="9588" y="16711"/>
                      <a:pt x="9857" y="16711"/>
                    </a:cubicBezTo>
                    <a:cubicBezTo>
                      <a:pt x="10126" y="16711"/>
                      <a:pt x="10397" y="16651"/>
                      <a:pt x="10601" y="16530"/>
                    </a:cubicBezTo>
                    <a:lnTo>
                      <a:pt x="28673" y="6097"/>
                    </a:lnTo>
                    <a:cubicBezTo>
                      <a:pt x="29072" y="5866"/>
                      <a:pt x="29083" y="5477"/>
                      <a:pt x="28673" y="5246"/>
                    </a:cubicBezTo>
                    <a:lnTo>
                      <a:pt x="19952" y="181"/>
                    </a:lnTo>
                    <a:cubicBezTo>
                      <a:pt x="19753" y="61"/>
                      <a:pt x="19485" y="0"/>
                      <a:pt x="19215" y="0"/>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5" name="Google Shape;3695;p91"/>
              <p:cNvSpPr/>
              <p:nvPr/>
            </p:nvSpPr>
            <p:spPr>
              <a:xfrm>
                <a:off x="1826357" y="3329294"/>
                <a:ext cx="150733" cy="79611"/>
              </a:xfrm>
              <a:custGeom>
                <a:avLst/>
                <a:gdLst/>
                <a:ahLst/>
                <a:cxnLst/>
                <a:rect l="l" t="t" r="r" b="b"/>
                <a:pathLst>
                  <a:path w="3374" h="1782" extrusionOk="0">
                    <a:moveTo>
                      <a:pt x="1697" y="1"/>
                    </a:moveTo>
                    <a:cubicBezTo>
                      <a:pt x="1303" y="1"/>
                      <a:pt x="909" y="87"/>
                      <a:pt x="610" y="260"/>
                    </a:cubicBezTo>
                    <a:cubicBezTo>
                      <a:pt x="1" y="607"/>
                      <a:pt x="1" y="1175"/>
                      <a:pt x="599" y="1521"/>
                    </a:cubicBezTo>
                    <a:cubicBezTo>
                      <a:pt x="899" y="1695"/>
                      <a:pt x="1293" y="1782"/>
                      <a:pt x="1687" y="1782"/>
                    </a:cubicBezTo>
                    <a:cubicBezTo>
                      <a:pt x="2081" y="1782"/>
                      <a:pt x="2475" y="1695"/>
                      <a:pt x="2775" y="1521"/>
                    </a:cubicBezTo>
                    <a:cubicBezTo>
                      <a:pt x="3373" y="1175"/>
                      <a:pt x="3373" y="607"/>
                      <a:pt x="2785" y="260"/>
                    </a:cubicBezTo>
                    <a:cubicBezTo>
                      <a:pt x="2485" y="87"/>
                      <a:pt x="2091" y="1"/>
                      <a:pt x="1697" y="1"/>
                    </a:cubicBezTo>
                    <a:close/>
                  </a:path>
                </a:pathLst>
              </a:custGeom>
              <a:solidFill>
                <a:srgbClr val="E3F5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6" name="Google Shape;3696;p91"/>
              <p:cNvSpPr/>
              <p:nvPr/>
            </p:nvSpPr>
            <p:spPr>
              <a:xfrm>
                <a:off x="2074666" y="3146570"/>
                <a:ext cx="188305" cy="121159"/>
              </a:xfrm>
              <a:custGeom>
                <a:avLst/>
                <a:gdLst/>
                <a:ahLst/>
                <a:cxnLst/>
                <a:rect l="l" t="t" r="r" b="b"/>
                <a:pathLst>
                  <a:path w="4215" h="2712" extrusionOk="0">
                    <a:moveTo>
                      <a:pt x="1177" y="873"/>
                    </a:moveTo>
                    <a:lnTo>
                      <a:pt x="1682" y="1251"/>
                    </a:lnTo>
                    <a:cubicBezTo>
                      <a:pt x="1508" y="1295"/>
                      <a:pt x="1390" y="1316"/>
                      <a:pt x="1299" y="1316"/>
                    </a:cubicBezTo>
                    <a:cubicBezTo>
                      <a:pt x="1212" y="1316"/>
                      <a:pt x="1149" y="1297"/>
                      <a:pt x="1083" y="1261"/>
                    </a:cubicBezTo>
                    <a:cubicBezTo>
                      <a:pt x="925" y="1167"/>
                      <a:pt x="936" y="1030"/>
                      <a:pt x="1177" y="873"/>
                    </a:cubicBezTo>
                    <a:close/>
                    <a:moveTo>
                      <a:pt x="2855" y="1451"/>
                    </a:moveTo>
                    <a:cubicBezTo>
                      <a:pt x="2956" y="1451"/>
                      <a:pt x="3030" y="1473"/>
                      <a:pt x="3100" y="1514"/>
                    </a:cubicBezTo>
                    <a:cubicBezTo>
                      <a:pt x="3289" y="1619"/>
                      <a:pt x="3321" y="1756"/>
                      <a:pt x="3121" y="1903"/>
                    </a:cubicBezTo>
                    <a:lnTo>
                      <a:pt x="2554" y="1493"/>
                    </a:lnTo>
                    <a:cubicBezTo>
                      <a:pt x="2679" y="1465"/>
                      <a:pt x="2776" y="1451"/>
                      <a:pt x="2855" y="1451"/>
                    </a:cubicBezTo>
                    <a:close/>
                    <a:moveTo>
                      <a:pt x="547" y="1"/>
                    </a:moveTo>
                    <a:lnTo>
                      <a:pt x="243" y="180"/>
                    </a:lnTo>
                    <a:lnTo>
                      <a:pt x="747" y="558"/>
                    </a:lnTo>
                    <a:lnTo>
                      <a:pt x="694" y="589"/>
                    </a:lnTo>
                    <a:cubicBezTo>
                      <a:pt x="137" y="915"/>
                      <a:pt x="0" y="1272"/>
                      <a:pt x="579" y="1598"/>
                    </a:cubicBezTo>
                    <a:cubicBezTo>
                      <a:pt x="793" y="1726"/>
                      <a:pt x="1011" y="1789"/>
                      <a:pt x="1270" y="1789"/>
                    </a:cubicBezTo>
                    <a:cubicBezTo>
                      <a:pt x="1518" y="1789"/>
                      <a:pt x="1805" y="1732"/>
                      <a:pt x="2165" y="1619"/>
                    </a:cubicBezTo>
                    <a:lnTo>
                      <a:pt x="2795" y="2081"/>
                    </a:lnTo>
                    <a:cubicBezTo>
                      <a:pt x="2512" y="2239"/>
                      <a:pt x="2155" y="2386"/>
                      <a:pt x="2134" y="2396"/>
                    </a:cubicBezTo>
                    <a:lnTo>
                      <a:pt x="2512" y="2680"/>
                    </a:lnTo>
                    <a:cubicBezTo>
                      <a:pt x="2533" y="2669"/>
                      <a:pt x="2879" y="2554"/>
                      <a:pt x="3215" y="2396"/>
                    </a:cubicBezTo>
                    <a:lnTo>
                      <a:pt x="3636" y="2711"/>
                    </a:lnTo>
                    <a:lnTo>
                      <a:pt x="3972" y="2543"/>
                    </a:lnTo>
                    <a:lnTo>
                      <a:pt x="3552" y="2228"/>
                    </a:lnTo>
                    <a:cubicBezTo>
                      <a:pt x="4088" y="1913"/>
                      <a:pt x="4214" y="1514"/>
                      <a:pt x="3615" y="1167"/>
                    </a:cubicBezTo>
                    <a:cubicBezTo>
                      <a:pt x="3381" y="1037"/>
                      <a:pt x="3179" y="974"/>
                      <a:pt x="2933" y="974"/>
                    </a:cubicBezTo>
                    <a:cubicBezTo>
                      <a:pt x="2703" y="974"/>
                      <a:pt x="2436" y="1029"/>
                      <a:pt x="2071" y="1135"/>
                    </a:cubicBezTo>
                    <a:lnTo>
                      <a:pt x="1492" y="705"/>
                    </a:lnTo>
                    <a:cubicBezTo>
                      <a:pt x="1755" y="568"/>
                      <a:pt x="2081" y="411"/>
                      <a:pt x="2092" y="411"/>
                    </a:cubicBezTo>
                    <a:lnTo>
                      <a:pt x="1703" y="127"/>
                    </a:lnTo>
                    <a:cubicBezTo>
                      <a:pt x="1682" y="138"/>
                      <a:pt x="1387" y="243"/>
                      <a:pt x="1072" y="390"/>
                    </a:cubicBezTo>
                    <a:lnTo>
                      <a:pt x="547" y="1"/>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7" name="Google Shape;3697;p91"/>
              <p:cNvSpPr/>
              <p:nvPr/>
            </p:nvSpPr>
            <p:spPr>
              <a:xfrm>
                <a:off x="1459746" y="2982297"/>
                <a:ext cx="1290393" cy="592525"/>
              </a:xfrm>
              <a:custGeom>
                <a:avLst/>
                <a:gdLst/>
                <a:ahLst/>
                <a:cxnLst/>
                <a:rect l="l" t="t" r="r" b="b"/>
                <a:pathLst>
                  <a:path w="28884" h="13263" extrusionOk="0">
                    <a:moveTo>
                      <a:pt x="28873" y="0"/>
                    </a:moveTo>
                    <a:cubicBezTo>
                      <a:pt x="28873" y="156"/>
                      <a:pt x="828" y="5373"/>
                      <a:pt x="18" y="5373"/>
                    </a:cubicBezTo>
                    <a:cubicBezTo>
                      <a:pt x="7" y="5373"/>
                      <a:pt x="1" y="5372"/>
                      <a:pt x="1" y="5370"/>
                    </a:cubicBezTo>
                    <a:lnTo>
                      <a:pt x="1" y="5370"/>
                    </a:lnTo>
                    <a:cubicBezTo>
                      <a:pt x="1" y="6115"/>
                      <a:pt x="1" y="6851"/>
                      <a:pt x="12" y="7586"/>
                    </a:cubicBezTo>
                    <a:cubicBezTo>
                      <a:pt x="12" y="7744"/>
                      <a:pt x="106" y="7901"/>
                      <a:pt x="306" y="8017"/>
                    </a:cubicBezTo>
                    <a:lnTo>
                      <a:pt x="9026" y="13082"/>
                    </a:lnTo>
                    <a:cubicBezTo>
                      <a:pt x="9231" y="13202"/>
                      <a:pt x="9499" y="13262"/>
                      <a:pt x="9767" y="13262"/>
                    </a:cubicBezTo>
                    <a:cubicBezTo>
                      <a:pt x="10035" y="13262"/>
                      <a:pt x="10303" y="13202"/>
                      <a:pt x="10507" y="13082"/>
                    </a:cubicBezTo>
                    <a:lnTo>
                      <a:pt x="28579" y="2648"/>
                    </a:lnTo>
                    <a:cubicBezTo>
                      <a:pt x="28779" y="2533"/>
                      <a:pt x="28884" y="2375"/>
                      <a:pt x="28884" y="2218"/>
                    </a:cubicBezTo>
                    <a:cubicBezTo>
                      <a:pt x="28884" y="1482"/>
                      <a:pt x="28884" y="736"/>
                      <a:pt x="28873" y="0"/>
                    </a:cubicBez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8" name="Google Shape;3698;p91"/>
              <p:cNvSpPr/>
              <p:nvPr/>
            </p:nvSpPr>
            <p:spPr>
              <a:xfrm>
                <a:off x="1455055" y="2729074"/>
                <a:ext cx="1299328" cy="746341"/>
              </a:xfrm>
              <a:custGeom>
                <a:avLst/>
                <a:gdLst/>
                <a:ahLst/>
                <a:cxnLst/>
                <a:rect l="l" t="t" r="r" b="b"/>
                <a:pathLst>
                  <a:path w="29084" h="16706" extrusionOk="0">
                    <a:moveTo>
                      <a:pt x="19223" y="0"/>
                    </a:moveTo>
                    <a:cubicBezTo>
                      <a:pt x="18955" y="0"/>
                      <a:pt x="18687" y="58"/>
                      <a:pt x="18482" y="174"/>
                    </a:cubicBezTo>
                    <a:lnTo>
                      <a:pt x="411" y="10606"/>
                    </a:lnTo>
                    <a:cubicBezTo>
                      <a:pt x="1" y="10838"/>
                      <a:pt x="1" y="11227"/>
                      <a:pt x="411" y="11468"/>
                    </a:cubicBezTo>
                    <a:lnTo>
                      <a:pt x="9120" y="16532"/>
                    </a:lnTo>
                    <a:cubicBezTo>
                      <a:pt x="9325" y="16648"/>
                      <a:pt x="9596" y="16706"/>
                      <a:pt x="9867" y="16706"/>
                    </a:cubicBezTo>
                    <a:cubicBezTo>
                      <a:pt x="10137" y="16706"/>
                      <a:pt x="10408" y="16648"/>
                      <a:pt x="10612" y="16532"/>
                    </a:cubicBezTo>
                    <a:lnTo>
                      <a:pt x="28674" y="6099"/>
                    </a:lnTo>
                    <a:cubicBezTo>
                      <a:pt x="29083" y="5857"/>
                      <a:pt x="29083" y="5479"/>
                      <a:pt x="28684" y="5238"/>
                    </a:cubicBezTo>
                    <a:lnTo>
                      <a:pt x="19963" y="174"/>
                    </a:lnTo>
                    <a:cubicBezTo>
                      <a:pt x="19759" y="58"/>
                      <a:pt x="19491" y="0"/>
                      <a:pt x="19223" y="0"/>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9" name="Google Shape;3699;p91"/>
              <p:cNvSpPr/>
              <p:nvPr/>
            </p:nvSpPr>
            <p:spPr>
              <a:xfrm>
                <a:off x="1762515" y="3216622"/>
                <a:ext cx="150733" cy="79611"/>
              </a:xfrm>
              <a:custGeom>
                <a:avLst/>
                <a:gdLst/>
                <a:ahLst/>
                <a:cxnLst/>
                <a:rect l="l" t="t" r="r" b="b"/>
                <a:pathLst>
                  <a:path w="3374" h="1782" extrusionOk="0">
                    <a:moveTo>
                      <a:pt x="1691" y="1"/>
                    </a:moveTo>
                    <a:cubicBezTo>
                      <a:pt x="1298" y="1"/>
                      <a:pt x="904" y="88"/>
                      <a:pt x="599" y="261"/>
                    </a:cubicBezTo>
                    <a:cubicBezTo>
                      <a:pt x="1" y="608"/>
                      <a:pt x="1" y="1175"/>
                      <a:pt x="599" y="1522"/>
                    </a:cubicBezTo>
                    <a:cubicBezTo>
                      <a:pt x="894" y="1695"/>
                      <a:pt x="1285" y="1782"/>
                      <a:pt x="1678" y="1782"/>
                    </a:cubicBezTo>
                    <a:cubicBezTo>
                      <a:pt x="2070" y="1782"/>
                      <a:pt x="2465" y="1695"/>
                      <a:pt x="2764" y="1522"/>
                    </a:cubicBezTo>
                    <a:cubicBezTo>
                      <a:pt x="3373" y="1175"/>
                      <a:pt x="3373" y="608"/>
                      <a:pt x="2775" y="261"/>
                    </a:cubicBezTo>
                    <a:cubicBezTo>
                      <a:pt x="2475" y="88"/>
                      <a:pt x="2084" y="1"/>
                      <a:pt x="1691" y="1"/>
                    </a:cubicBezTo>
                    <a:close/>
                  </a:path>
                </a:pathLst>
              </a:custGeom>
              <a:solidFill>
                <a:srgbClr val="E3F5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0" name="Google Shape;3700;p91"/>
              <p:cNvSpPr/>
              <p:nvPr/>
            </p:nvSpPr>
            <p:spPr>
              <a:xfrm>
                <a:off x="2296215" y="2908224"/>
                <a:ext cx="151180" cy="79611"/>
              </a:xfrm>
              <a:custGeom>
                <a:avLst/>
                <a:gdLst/>
                <a:ahLst/>
                <a:cxnLst/>
                <a:rect l="l" t="t" r="r" b="b"/>
                <a:pathLst>
                  <a:path w="3384" h="1782" extrusionOk="0">
                    <a:moveTo>
                      <a:pt x="1698" y="1"/>
                    </a:moveTo>
                    <a:cubicBezTo>
                      <a:pt x="1304" y="1"/>
                      <a:pt x="910" y="88"/>
                      <a:pt x="610" y="261"/>
                    </a:cubicBezTo>
                    <a:cubicBezTo>
                      <a:pt x="12" y="608"/>
                      <a:pt x="1" y="1175"/>
                      <a:pt x="600" y="1522"/>
                    </a:cubicBezTo>
                    <a:cubicBezTo>
                      <a:pt x="899" y="1695"/>
                      <a:pt x="1293" y="1782"/>
                      <a:pt x="1687" y="1782"/>
                    </a:cubicBezTo>
                    <a:cubicBezTo>
                      <a:pt x="2081" y="1782"/>
                      <a:pt x="2475" y="1695"/>
                      <a:pt x="2774" y="1522"/>
                    </a:cubicBezTo>
                    <a:cubicBezTo>
                      <a:pt x="3384" y="1175"/>
                      <a:pt x="3384" y="608"/>
                      <a:pt x="2785" y="261"/>
                    </a:cubicBezTo>
                    <a:cubicBezTo>
                      <a:pt x="2486" y="88"/>
                      <a:pt x="2092" y="1"/>
                      <a:pt x="1698" y="1"/>
                    </a:cubicBezTo>
                    <a:close/>
                  </a:path>
                </a:pathLst>
              </a:custGeom>
              <a:solidFill>
                <a:srgbClr val="E3F5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1" name="Google Shape;3701;p91"/>
              <p:cNvSpPr/>
              <p:nvPr/>
            </p:nvSpPr>
            <p:spPr>
              <a:xfrm>
                <a:off x="2010824" y="3033897"/>
                <a:ext cx="187814" cy="120712"/>
              </a:xfrm>
              <a:custGeom>
                <a:avLst/>
                <a:gdLst/>
                <a:ahLst/>
                <a:cxnLst/>
                <a:rect l="l" t="t" r="r" b="b"/>
                <a:pathLst>
                  <a:path w="4204" h="2702" extrusionOk="0">
                    <a:moveTo>
                      <a:pt x="1167" y="873"/>
                    </a:moveTo>
                    <a:lnTo>
                      <a:pt x="1682" y="1241"/>
                    </a:lnTo>
                    <a:cubicBezTo>
                      <a:pt x="1508" y="1290"/>
                      <a:pt x="1391" y="1313"/>
                      <a:pt x="1299" y="1313"/>
                    </a:cubicBezTo>
                    <a:cubicBezTo>
                      <a:pt x="1213" y="1313"/>
                      <a:pt x="1149" y="1292"/>
                      <a:pt x="1083" y="1252"/>
                    </a:cubicBezTo>
                    <a:cubicBezTo>
                      <a:pt x="915" y="1157"/>
                      <a:pt x="925" y="1021"/>
                      <a:pt x="1167" y="873"/>
                    </a:cubicBezTo>
                    <a:close/>
                    <a:moveTo>
                      <a:pt x="2860" y="1443"/>
                    </a:moveTo>
                    <a:cubicBezTo>
                      <a:pt x="2954" y="1443"/>
                      <a:pt x="3027" y="1464"/>
                      <a:pt x="3100" y="1504"/>
                    </a:cubicBezTo>
                    <a:cubicBezTo>
                      <a:pt x="3290" y="1619"/>
                      <a:pt x="3321" y="1756"/>
                      <a:pt x="3111" y="1903"/>
                    </a:cubicBezTo>
                    <a:lnTo>
                      <a:pt x="2554" y="1493"/>
                    </a:lnTo>
                    <a:cubicBezTo>
                      <a:pt x="2681" y="1459"/>
                      <a:pt x="2778" y="1443"/>
                      <a:pt x="2860" y="1443"/>
                    </a:cubicBezTo>
                    <a:close/>
                    <a:moveTo>
                      <a:pt x="547" y="1"/>
                    </a:moveTo>
                    <a:lnTo>
                      <a:pt x="243" y="180"/>
                    </a:lnTo>
                    <a:lnTo>
                      <a:pt x="736" y="547"/>
                    </a:lnTo>
                    <a:lnTo>
                      <a:pt x="684" y="579"/>
                    </a:lnTo>
                    <a:cubicBezTo>
                      <a:pt x="127" y="905"/>
                      <a:pt x="1" y="1262"/>
                      <a:pt x="568" y="1598"/>
                    </a:cubicBezTo>
                    <a:cubicBezTo>
                      <a:pt x="786" y="1720"/>
                      <a:pt x="1004" y="1781"/>
                      <a:pt x="1261" y="1781"/>
                    </a:cubicBezTo>
                    <a:cubicBezTo>
                      <a:pt x="1512" y="1781"/>
                      <a:pt x="1801" y="1723"/>
                      <a:pt x="2165" y="1609"/>
                    </a:cubicBezTo>
                    <a:lnTo>
                      <a:pt x="2795" y="2081"/>
                    </a:lnTo>
                    <a:cubicBezTo>
                      <a:pt x="2501" y="2228"/>
                      <a:pt x="2155" y="2386"/>
                      <a:pt x="2134" y="2396"/>
                    </a:cubicBezTo>
                    <a:lnTo>
                      <a:pt x="2512" y="2681"/>
                    </a:lnTo>
                    <a:cubicBezTo>
                      <a:pt x="2533" y="2670"/>
                      <a:pt x="2869" y="2544"/>
                      <a:pt x="3216" y="2386"/>
                    </a:cubicBezTo>
                    <a:lnTo>
                      <a:pt x="3636" y="2702"/>
                    </a:lnTo>
                    <a:lnTo>
                      <a:pt x="3972" y="2544"/>
                    </a:lnTo>
                    <a:lnTo>
                      <a:pt x="3542" y="2218"/>
                    </a:lnTo>
                    <a:cubicBezTo>
                      <a:pt x="4077" y="1903"/>
                      <a:pt x="4203" y="1514"/>
                      <a:pt x="3605" y="1168"/>
                    </a:cubicBezTo>
                    <a:cubicBezTo>
                      <a:pt x="3377" y="1032"/>
                      <a:pt x="3174" y="966"/>
                      <a:pt x="2929" y="966"/>
                    </a:cubicBezTo>
                    <a:cubicBezTo>
                      <a:pt x="2699" y="966"/>
                      <a:pt x="2431" y="1024"/>
                      <a:pt x="2071" y="1136"/>
                    </a:cubicBezTo>
                    <a:lnTo>
                      <a:pt x="1482" y="694"/>
                    </a:lnTo>
                    <a:cubicBezTo>
                      <a:pt x="1756" y="558"/>
                      <a:pt x="2071" y="411"/>
                      <a:pt x="2092" y="400"/>
                    </a:cubicBezTo>
                    <a:lnTo>
                      <a:pt x="1693" y="117"/>
                    </a:lnTo>
                    <a:cubicBezTo>
                      <a:pt x="1682" y="127"/>
                      <a:pt x="1377" y="243"/>
                      <a:pt x="1072" y="390"/>
                    </a:cubicBezTo>
                    <a:lnTo>
                      <a:pt x="547" y="1"/>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2" name="Google Shape;3702;p91"/>
              <p:cNvSpPr/>
              <p:nvPr/>
            </p:nvSpPr>
            <p:spPr>
              <a:xfrm>
                <a:off x="1555531" y="2882312"/>
                <a:ext cx="1290393" cy="592525"/>
              </a:xfrm>
              <a:custGeom>
                <a:avLst/>
                <a:gdLst/>
                <a:ahLst/>
                <a:cxnLst/>
                <a:rect l="l" t="t" r="r" b="b"/>
                <a:pathLst>
                  <a:path w="28884" h="13263" extrusionOk="0">
                    <a:moveTo>
                      <a:pt x="28872" y="1"/>
                    </a:moveTo>
                    <a:cubicBezTo>
                      <a:pt x="28872" y="156"/>
                      <a:pt x="831" y="5373"/>
                      <a:pt x="18" y="5373"/>
                    </a:cubicBezTo>
                    <a:cubicBezTo>
                      <a:pt x="6" y="5373"/>
                      <a:pt x="0" y="5371"/>
                      <a:pt x="0" y="5369"/>
                    </a:cubicBezTo>
                    <a:lnTo>
                      <a:pt x="0" y="5369"/>
                    </a:lnTo>
                    <a:cubicBezTo>
                      <a:pt x="0" y="6116"/>
                      <a:pt x="0" y="6851"/>
                      <a:pt x="11" y="7597"/>
                    </a:cubicBezTo>
                    <a:cubicBezTo>
                      <a:pt x="11" y="7744"/>
                      <a:pt x="105" y="7902"/>
                      <a:pt x="305" y="8017"/>
                    </a:cubicBezTo>
                    <a:lnTo>
                      <a:pt x="9026" y="13081"/>
                    </a:lnTo>
                    <a:cubicBezTo>
                      <a:pt x="9230" y="13202"/>
                      <a:pt x="9498" y="13263"/>
                      <a:pt x="9766" y="13263"/>
                    </a:cubicBezTo>
                    <a:cubicBezTo>
                      <a:pt x="10034" y="13263"/>
                      <a:pt x="10302" y="13202"/>
                      <a:pt x="10507" y="13081"/>
                    </a:cubicBezTo>
                    <a:lnTo>
                      <a:pt x="28578" y="2648"/>
                    </a:lnTo>
                    <a:cubicBezTo>
                      <a:pt x="28778" y="2532"/>
                      <a:pt x="28883" y="2375"/>
                      <a:pt x="28883" y="2217"/>
                    </a:cubicBezTo>
                    <a:cubicBezTo>
                      <a:pt x="28883" y="1482"/>
                      <a:pt x="28883" y="736"/>
                      <a:pt x="28872" y="1"/>
                    </a:cubicBezTo>
                    <a:close/>
                  </a:path>
                </a:pathLst>
              </a:custGeom>
              <a:solidFill>
                <a:schemeClr val="dk2"/>
              </a:solidFill>
              <a:ln w="7350" cap="flat" cmpd="sng">
                <a:solidFill>
                  <a:srgbClr val="7CB53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3" name="Google Shape;3703;p91"/>
              <p:cNvSpPr/>
              <p:nvPr/>
            </p:nvSpPr>
            <p:spPr>
              <a:xfrm>
                <a:off x="1550795" y="2629044"/>
                <a:ext cx="1299328" cy="746430"/>
              </a:xfrm>
              <a:custGeom>
                <a:avLst/>
                <a:gdLst/>
                <a:ahLst/>
                <a:cxnLst/>
                <a:rect l="l" t="t" r="r" b="b"/>
                <a:pathLst>
                  <a:path w="29084" h="16708" extrusionOk="0">
                    <a:moveTo>
                      <a:pt x="19223" y="1"/>
                    </a:moveTo>
                    <a:cubicBezTo>
                      <a:pt x="18955" y="1"/>
                      <a:pt x="18687" y="59"/>
                      <a:pt x="18483" y="174"/>
                    </a:cubicBezTo>
                    <a:lnTo>
                      <a:pt x="411" y="10608"/>
                    </a:lnTo>
                    <a:cubicBezTo>
                      <a:pt x="1" y="10839"/>
                      <a:pt x="1" y="11227"/>
                      <a:pt x="411" y="11469"/>
                    </a:cubicBezTo>
                    <a:lnTo>
                      <a:pt x="9121" y="16534"/>
                    </a:lnTo>
                    <a:cubicBezTo>
                      <a:pt x="9326" y="16649"/>
                      <a:pt x="9597" y="16707"/>
                      <a:pt x="9867" y="16707"/>
                    </a:cubicBezTo>
                    <a:cubicBezTo>
                      <a:pt x="10138" y="16707"/>
                      <a:pt x="10408" y="16649"/>
                      <a:pt x="10613" y="16534"/>
                    </a:cubicBezTo>
                    <a:lnTo>
                      <a:pt x="28674" y="6100"/>
                    </a:lnTo>
                    <a:cubicBezTo>
                      <a:pt x="29084" y="5859"/>
                      <a:pt x="29084" y="5481"/>
                      <a:pt x="28684" y="5238"/>
                    </a:cubicBezTo>
                    <a:lnTo>
                      <a:pt x="19964" y="174"/>
                    </a:lnTo>
                    <a:cubicBezTo>
                      <a:pt x="19759" y="59"/>
                      <a:pt x="19491" y="1"/>
                      <a:pt x="19223" y="1"/>
                    </a:cubicBezTo>
                    <a:close/>
                  </a:path>
                </a:pathLst>
              </a:custGeom>
              <a:solidFill>
                <a:schemeClr val="lt1"/>
              </a:solidFill>
              <a:ln w="7350" cap="flat" cmpd="sng">
                <a:solidFill>
                  <a:srgbClr val="7CB53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4" name="Google Shape;3704;p91"/>
              <p:cNvSpPr/>
              <p:nvPr/>
            </p:nvSpPr>
            <p:spPr>
              <a:xfrm>
                <a:off x="1705285" y="2717369"/>
                <a:ext cx="990445" cy="569740"/>
              </a:xfrm>
              <a:custGeom>
                <a:avLst/>
                <a:gdLst/>
                <a:ahLst/>
                <a:cxnLst/>
                <a:rect l="l" t="t" r="r" b="b"/>
                <a:pathLst>
                  <a:path w="22170" h="12753" extrusionOk="0">
                    <a:moveTo>
                      <a:pt x="11099" y="3921"/>
                    </a:moveTo>
                    <a:cubicBezTo>
                      <a:pt x="12182" y="3921"/>
                      <a:pt x="13265" y="4160"/>
                      <a:pt x="14089" y="4638"/>
                    </a:cubicBezTo>
                    <a:cubicBezTo>
                      <a:pt x="15739" y="5594"/>
                      <a:pt x="15728" y="7149"/>
                      <a:pt x="14068" y="8116"/>
                    </a:cubicBezTo>
                    <a:cubicBezTo>
                      <a:pt x="13238" y="8594"/>
                      <a:pt x="12153" y="8833"/>
                      <a:pt x="11070" y="8833"/>
                    </a:cubicBezTo>
                    <a:cubicBezTo>
                      <a:pt x="9986" y="8833"/>
                      <a:pt x="8904" y="8594"/>
                      <a:pt x="8079" y="8116"/>
                    </a:cubicBezTo>
                    <a:cubicBezTo>
                      <a:pt x="6430" y="7149"/>
                      <a:pt x="6440" y="5594"/>
                      <a:pt x="8100" y="4638"/>
                    </a:cubicBezTo>
                    <a:cubicBezTo>
                      <a:pt x="8930" y="4160"/>
                      <a:pt x="10015" y="3921"/>
                      <a:pt x="11099" y="3921"/>
                    </a:cubicBezTo>
                    <a:close/>
                    <a:moveTo>
                      <a:pt x="17143" y="1"/>
                    </a:moveTo>
                    <a:cubicBezTo>
                      <a:pt x="17087" y="1"/>
                      <a:pt x="17022" y="15"/>
                      <a:pt x="16937" y="46"/>
                    </a:cubicBezTo>
                    <a:cubicBezTo>
                      <a:pt x="16585" y="199"/>
                      <a:pt x="16167" y="275"/>
                      <a:pt x="15751" y="275"/>
                    </a:cubicBezTo>
                    <a:cubicBezTo>
                      <a:pt x="15334" y="275"/>
                      <a:pt x="14919" y="199"/>
                      <a:pt x="14572" y="46"/>
                    </a:cubicBezTo>
                    <a:cubicBezTo>
                      <a:pt x="14510" y="23"/>
                      <a:pt x="14443" y="10"/>
                      <a:pt x="14378" y="10"/>
                    </a:cubicBezTo>
                    <a:cubicBezTo>
                      <a:pt x="14301" y="10"/>
                      <a:pt x="14226" y="28"/>
                      <a:pt x="14163" y="67"/>
                    </a:cubicBezTo>
                    <a:lnTo>
                      <a:pt x="189" y="8137"/>
                    </a:lnTo>
                    <a:cubicBezTo>
                      <a:pt x="63" y="8200"/>
                      <a:pt x="52" y="8295"/>
                      <a:pt x="147" y="8368"/>
                    </a:cubicBezTo>
                    <a:cubicBezTo>
                      <a:pt x="672" y="8778"/>
                      <a:pt x="672" y="9334"/>
                      <a:pt x="136" y="9745"/>
                    </a:cubicBezTo>
                    <a:cubicBezTo>
                      <a:pt x="0" y="9860"/>
                      <a:pt x="42" y="9902"/>
                      <a:pt x="178" y="9986"/>
                    </a:cubicBezTo>
                    <a:lnTo>
                      <a:pt x="4812" y="12686"/>
                    </a:lnTo>
                    <a:cubicBezTo>
                      <a:pt x="4896" y="12728"/>
                      <a:pt x="4956" y="12753"/>
                      <a:pt x="5029" y="12753"/>
                    </a:cubicBezTo>
                    <a:cubicBezTo>
                      <a:pt x="5084" y="12753"/>
                      <a:pt x="5146" y="12739"/>
                      <a:pt x="5232" y="12707"/>
                    </a:cubicBezTo>
                    <a:cubicBezTo>
                      <a:pt x="5584" y="12555"/>
                      <a:pt x="6002" y="12479"/>
                      <a:pt x="6419" y="12479"/>
                    </a:cubicBezTo>
                    <a:cubicBezTo>
                      <a:pt x="6837" y="12479"/>
                      <a:pt x="7255" y="12555"/>
                      <a:pt x="7607" y="12707"/>
                    </a:cubicBezTo>
                    <a:cubicBezTo>
                      <a:pt x="7666" y="12730"/>
                      <a:pt x="7727" y="12741"/>
                      <a:pt x="7787" y="12741"/>
                    </a:cubicBezTo>
                    <a:cubicBezTo>
                      <a:pt x="7866" y="12741"/>
                      <a:pt x="7945" y="12722"/>
                      <a:pt x="8016" y="12686"/>
                    </a:cubicBezTo>
                    <a:lnTo>
                      <a:pt x="21990" y="4617"/>
                    </a:lnTo>
                    <a:cubicBezTo>
                      <a:pt x="22106" y="4543"/>
                      <a:pt x="22127" y="4459"/>
                      <a:pt x="22032" y="4375"/>
                    </a:cubicBezTo>
                    <a:cubicBezTo>
                      <a:pt x="21497" y="3976"/>
                      <a:pt x="21507" y="3409"/>
                      <a:pt x="22032" y="3009"/>
                    </a:cubicBezTo>
                    <a:cubicBezTo>
                      <a:pt x="22169" y="2894"/>
                      <a:pt x="22127" y="2841"/>
                      <a:pt x="21990" y="2768"/>
                    </a:cubicBezTo>
                    <a:lnTo>
                      <a:pt x="17357" y="67"/>
                    </a:lnTo>
                    <a:cubicBezTo>
                      <a:pt x="17279" y="26"/>
                      <a:pt x="17218" y="1"/>
                      <a:pt x="171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5" name="Google Shape;3705;p91"/>
              <p:cNvSpPr/>
              <p:nvPr/>
            </p:nvSpPr>
            <p:spPr>
              <a:xfrm>
                <a:off x="1858300" y="3116637"/>
                <a:ext cx="150689" cy="79611"/>
              </a:xfrm>
              <a:custGeom>
                <a:avLst/>
                <a:gdLst/>
                <a:ahLst/>
                <a:cxnLst/>
                <a:rect l="l" t="t" r="r" b="b"/>
                <a:pathLst>
                  <a:path w="3373" h="1782" extrusionOk="0">
                    <a:moveTo>
                      <a:pt x="1690" y="1"/>
                    </a:moveTo>
                    <a:cubicBezTo>
                      <a:pt x="1297" y="1"/>
                      <a:pt x="903" y="88"/>
                      <a:pt x="599" y="261"/>
                    </a:cubicBezTo>
                    <a:cubicBezTo>
                      <a:pt x="0" y="608"/>
                      <a:pt x="0" y="1175"/>
                      <a:pt x="589" y="1522"/>
                    </a:cubicBezTo>
                    <a:cubicBezTo>
                      <a:pt x="888" y="1695"/>
                      <a:pt x="1282" y="1782"/>
                      <a:pt x="1676" y="1782"/>
                    </a:cubicBezTo>
                    <a:cubicBezTo>
                      <a:pt x="2070" y="1782"/>
                      <a:pt x="2464" y="1695"/>
                      <a:pt x="2763" y="1522"/>
                    </a:cubicBezTo>
                    <a:cubicBezTo>
                      <a:pt x="3372" y="1175"/>
                      <a:pt x="3372" y="608"/>
                      <a:pt x="2774" y="261"/>
                    </a:cubicBezTo>
                    <a:cubicBezTo>
                      <a:pt x="2474" y="88"/>
                      <a:pt x="2083" y="1"/>
                      <a:pt x="16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6" name="Google Shape;3706;p91"/>
              <p:cNvSpPr/>
              <p:nvPr/>
            </p:nvSpPr>
            <p:spPr>
              <a:xfrm>
                <a:off x="2391956" y="2808284"/>
                <a:ext cx="151225" cy="79611"/>
              </a:xfrm>
              <a:custGeom>
                <a:avLst/>
                <a:gdLst/>
                <a:ahLst/>
                <a:cxnLst/>
                <a:rect l="l" t="t" r="r" b="b"/>
                <a:pathLst>
                  <a:path w="3385" h="1782" extrusionOk="0">
                    <a:moveTo>
                      <a:pt x="1698" y="0"/>
                    </a:moveTo>
                    <a:cubicBezTo>
                      <a:pt x="1304" y="0"/>
                      <a:pt x="910" y="87"/>
                      <a:pt x="610" y="260"/>
                    </a:cubicBezTo>
                    <a:cubicBezTo>
                      <a:pt x="12" y="607"/>
                      <a:pt x="1" y="1174"/>
                      <a:pt x="600" y="1521"/>
                    </a:cubicBezTo>
                    <a:cubicBezTo>
                      <a:pt x="899" y="1694"/>
                      <a:pt x="1293" y="1781"/>
                      <a:pt x="1687" y="1781"/>
                    </a:cubicBezTo>
                    <a:cubicBezTo>
                      <a:pt x="2081" y="1781"/>
                      <a:pt x="2476" y="1694"/>
                      <a:pt x="2775" y="1521"/>
                    </a:cubicBezTo>
                    <a:cubicBezTo>
                      <a:pt x="3384" y="1174"/>
                      <a:pt x="3384" y="607"/>
                      <a:pt x="2786" y="260"/>
                    </a:cubicBezTo>
                    <a:cubicBezTo>
                      <a:pt x="2486" y="87"/>
                      <a:pt x="2092" y="0"/>
                      <a:pt x="16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7" name="Google Shape;3707;p91"/>
              <p:cNvSpPr/>
              <p:nvPr/>
            </p:nvSpPr>
            <p:spPr>
              <a:xfrm>
                <a:off x="2106565" y="2933957"/>
                <a:ext cx="187814" cy="120667"/>
              </a:xfrm>
              <a:custGeom>
                <a:avLst/>
                <a:gdLst/>
                <a:ahLst/>
                <a:cxnLst/>
                <a:rect l="l" t="t" r="r" b="b"/>
                <a:pathLst>
                  <a:path w="4204" h="2701" extrusionOk="0">
                    <a:moveTo>
                      <a:pt x="1168" y="872"/>
                    </a:moveTo>
                    <a:lnTo>
                      <a:pt x="1682" y="1250"/>
                    </a:lnTo>
                    <a:cubicBezTo>
                      <a:pt x="1514" y="1292"/>
                      <a:pt x="1398" y="1313"/>
                      <a:pt x="1308" y="1313"/>
                    </a:cubicBezTo>
                    <a:cubicBezTo>
                      <a:pt x="1217" y="1313"/>
                      <a:pt x="1152" y="1292"/>
                      <a:pt x="1083" y="1250"/>
                    </a:cubicBezTo>
                    <a:cubicBezTo>
                      <a:pt x="915" y="1156"/>
                      <a:pt x="936" y="1030"/>
                      <a:pt x="1168" y="872"/>
                    </a:cubicBezTo>
                    <a:close/>
                    <a:moveTo>
                      <a:pt x="2860" y="1442"/>
                    </a:moveTo>
                    <a:cubicBezTo>
                      <a:pt x="2954" y="1442"/>
                      <a:pt x="3027" y="1463"/>
                      <a:pt x="3101" y="1502"/>
                    </a:cubicBezTo>
                    <a:cubicBezTo>
                      <a:pt x="3290" y="1618"/>
                      <a:pt x="3321" y="1755"/>
                      <a:pt x="3111" y="1902"/>
                    </a:cubicBezTo>
                    <a:lnTo>
                      <a:pt x="2554" y="1492"/>
                    </a:lnTo>
                    <a:cubicBezTo>
                      <a:pt x="2681" y="1458"/>
                      <a:pt x="2779" y="1442"/>
                      <a:pt x="2860" y="1442"/>
                    </a:cubicBezTo>
                    <a:close/>
                    <a:moveTo>
                      <a:pt x="547" y="0"/>
                    </a:moveTo>
                    <a:lnTo>
                      <a:pt x="243" y="179"/>
                    </a:lnTo>
                    <a:lnTo>
                      <a:pt x="736" y="547"/>
                    </a:lnTo>
                    <a:lnTo>
                      <a:pt x="684" y="578"/>
                    </a:lnTo>
                    <a:cubicBezTo>
                      <a:pt x="127" y="904"/>
                      <a:pt x="1" y="1261"/>
                      <a:pt x="568" y="1597"/>
                    </a:cubicBezTo>
                    <a:cubicBezTo>
                      <a:pt x="786" y="1719"/>
                      <a:pt x="1004" y="1780"/>
                      <a:pt x="1261" y="1780"/>
                    </a:cubicBezTo>
                    <a:cubicBezTo>
                      <a:pt x="1512" y="1780"/>
                      <a:pt x="1801" y="1722"/>
                      <a:pt x="2165" y="1608"/>
                    </a:cubicBezTo>
                    <a:lnTo>
                      <a:pt x="2796" y="2081"/>
                    </a:lnTo>
                    <a:cubicBezTo>
                      <a:pt x="2501" y="2228"/>
                      <a:pt x="2155" y="2385"/>
                      <a:pt x="2134" y="2396"/>
                    </a:cubicBezTo>
                    <a:lnTo>
                      <a:pt x="2512" y="2679"/>
                    </a:lnTo>
                    <a:cubicBezTo>
                      <a:pt x="2533" y="2669"/>
                      <a:pt x="2870" y="2543"/>
                      <a:pt x="3216" y="2385"/>
                    </a:cubicBezTo>
                    <a:lnTo>
                      <a:pt x="3636" y="2700"/>
                    </a:lnTo>
                    <a:lnTo>
                      <a:pt x="3972" y="2543"/>
                    </a:lnTo>
                    <a:lnTo>
                      <a:pt x="3542" y="2217"/>
                    </a:lnTo>
                    <a:cubicBezTo>
                      <a:pt x="4077" y="1913"/>
                      <a:pt x="4204" y="1513"/>
                      <a:pt x="3605" y="1166"/>
                    </a:cubicBezTo>
                    <a:cubicBezTo>
                      <a:pt x="3380" y="1032"/>
                      <a:pt x="3179" y="969"/>
                      <a:pt x="2937" y="969"/>
                    </a:cubicBezTo>
                    <a:cubicBezTo>
                      <a:pt x="2705" y="969"/>
                      <a:pt x="2436" y="1027"/>
                      <a:pt x="2071" y="1135"/>
                    </a:cubicBezTo>
                    <a:lnTo>
                      <a:pt x="1483" y="694"/>
                    </a:lnTo>
                    <a:cubicBezTo>
                      <a:pt x="1756" y="557"/>
                      <a:pt x="2071" y="410"/>
                      <a:pt x="2092" y="400"/>
                    </a:cubicBezTo>
                    <a:lnTo>
                      <a:pt x="1693" y="126"/>
                    </a:lnTo>
                    <a:cubicBezTo>
                      <a:pt x="1682" y="126"/>
                      <a:pt x="1378" y="242"/>
                      <a:pt x="1073" y="389"/>
                    </a:cubicBezTo>
                    <a:lnTo>
                      <a:pt x="5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 name="Text Placeholder 2">
            <a:extLst>
              <a:ext uri="{FF2B5EF4-FFF2-40B4-BE49-F238E27FC236}">
                <a16:creationId xmlns:a16="http://schemas.microsoft.com/office/drawing/2014/main" id="{29A2EAA7-FC33-9692-BEAB-18BDB5ABFDB6}"/>
              </a:ext>
            </a:extLst>
          </p:cNvPr>
          <p:cNvSpPr>
            <a:spLocks noGrp="1"/>
          </p:cNvSpPr>
          <p:nvPr>
            <p:ph type="body" idx="1"/>
          </p:nvPr>
        </p:nvSpPr>
        <p:spPr>
          <a:xfrm>
            <a:off x="660490" y="1284951"/>
            <a:ext cx="4307155" cy="2977490"/>
          </a:xfrm>
          <a:solidFill>
            <a:schemeClr val="bg1"/>
          </a:solidFill>
        </p:spPr>
        <p:txBody>
          <a:bodyPr/>
          <a:lstStyle/>
          <a:p>
            <a:r>
              <a:rPr lang="en-GB" dirty="0"/>
              <a:t>Social Development Bank (SDB) helps entrepreneurs by providing loans such as the start-up loans.</a:t>
            </a:r>
          </a:p>
          <a:p>
            <a:endParaRPr lang="en-GB" dirty="0"/>
          </a:p>
          <a:p>
            <a:r>
              <a:rPr lang="en-GB" dirty="0"/>
              <a:t>SDB is supporting women by providing  them with more loans than ever.</a:t>
            </a:r>
          </a:p>
          <a:p>
            <a:r>
              <a:rPr lang="en-GB" dirty="0"/>
              <a:t>Low-income people were also supported by the SDB through packages such as </a:t>
            </a:r>
            <a:r>
              <a:rPr lang="en-GB" sz="1400" dirty="0">
                <a:solidFill>
                  <a:schemeClr val="dk1"/>
                </a:solidFill>
                <a:latin typeface="Montserrat"/>
                <a:sym typeface="Titillium Web"/>
              </a:rPr>
              <a:t>renovation loans</a:t>
            </a:r>
            <a:endParaRPr lang="en-GB" dirty="0"/>
          </a:p>
          <a:p>
            <a:r>
              <a:rPr lang="en-GB" dirty="0"/>
              <a:t>Social Development Bank (SDB) is supporting the private sector and contributing to its growth by spending more on business loans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542"/>
        <p:cNvGrpSpPr/>
        <p:nvPr/>
      </p:nvGrpSpPr>
      <p:grpSpPr>
        <a:xfrm>
          <a:off x="0" y="0"/>
          <a:ext cx="0" cy="0"/>
          <a:chOff x="0" y="0"/>
          <a:chExt cx="0" cy="0"/>
        </a:xfrm>
      </p:grpSpPr>
      <p:grpSp>
        <p:nvGrpSpPr>
          <p:cNvPr id="3543" name="Google Shape;3543;p90"/>
          <p:cNvGrpSpPr/>
          <p:nvPr/>
        </p:nvGrpSpPr>
        <p:grpSpPr>
          <a:xfrm>
            <a:off x="1171042" y="792064"/>
            <a:ext cx="1673972" cy="1057223"/>
            <a:chOff x="5740950" y="543750"/>
            <a:chExt cx="1106100" cy="698575"/>
          </a:xfrm>
        </p:grpSpPr>
        <p:sp>
          <p:nvSpPr>
            <p:cNvPr id="3544" name="Google Shape;3544;p90"/>
            <p:cNvSpPr/>
            <p:nvPr/>
          </p:nvSpPr>
          <p:spPr>
            <a:xfrm>
              <a:off x="6099750" y="586600"/>
              <a:ext cx="739425" cy="655725"/>
            </a:xfrm>
            <a:custGeom>
              <a:avLst/>
              <a:gdLst/>
              <a:ahLst/>
              <a:cxnLst/>
              <a:rect l="l" t="t" r="r" b="b"/>
              <a:pathLst>
                <a:path w="29577" h="26229" extrusionOk="0">
                  <a:moveTo>
                    <a:pt x="20500" y="1"/>
                  </a:moveTo>
                  <a:cubicBezTo>
                    <a:pt x="20247" y="1"/>
                    <a:pt x="19990" y="33"/>
                    <a:pt x="19732" y="98"/>
                  </a:cubicBezTo>
                  <a:lnTo>
                    <a:pt x="2364" y="4574"/>
                  </a:lnTo>
                  <a:cubicBezTo>
                    <a:pt x="1587" y="4774"/>
                    <a:pt x="935" y="5267"/>
                    <a:pt x="526" y="5961"/>
                  </a:cubicBezTo>
                  <a:cubicBezTo>
                    <a:pt x="116" y="6654"/>
                    <a:pt x="1" y="7464"/>
                    <a:pt x="200" y="8241"/>
                  </a:cubicBezTo>
                  <a:lnTo>
                    <a:pt x="4235" y="23896"/>
                  </a:lnTo>
                  <a:lnTo>
                    <a:pt x="6021" y="24401"/>
                  </a:lnTo>
                  <a:lnTo>
                    <a:pt x="6021" y="24401"/>
                  </a:lnTo>
                  <a:lnTo>
                    <a:pt x="1923" y="8514"/>
                  </a:lnTo>
                  <a:cubicBezTo>
                    <a:pt x="1640" y="7401"/>
                    <a:pt x="2322" y="6234"/>
                    <a:pt x="3447" y="5951"/>
                  </a:cubicBezTo>
                  <a:lnTo>
                    <a:pt x="19448" y="1821"/>
                  </a:lnTo>
                  <a:cubicBezTo>
                    <a:pt x="19620" y="1778"/>
                    <a:pt x="19793" y="1757"/>
                    <a:pt x="19963" y="1757"/>
                  </a:cubicBezTo>
                  <a:cubicBezTo>
                    <a:pt x="20906" y="1757"/>
                    <a:pt x="21774" y="2392"/>
                    <a:pt x="22023" y="3345"/>
                  </a:cubicBezTo>
                  <a:lnTo>
                    <a:pt x="27917" y="26229"/>
                  </a:lnTo>
                  <a:lnTo>
                    <a:pt x="29577" y="26229"/>
                  </a:lnTo>
                  <a:lnTo>
                    <a:pt x="23399" y="2262"/>
                  </a:lnTo>
                  <a:cubicBezTo>
                    <a:pt x="23126" y="1181"/>
                    <a:pt x="22296" y="392"/>
                    <a:pt x="21297" y="109"/>
                  </a:cubicBezTo>
                  <a:cubicBezTo>
                    <a:pt x="21041" y="38"/>
                    <a:pt x="20774" y="1"/>
                    <a:pt x="205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5" name="Google Shape;3545;p90"/>
            <p:cNvSpPr/>
            <p:nvPr/>
          </p:nvSpPr>
          <p:spPr>
            <a:xfrm>
              <a:off x="6091600" y="578850"/>
              <a:ext cx="755450" cy="663475"/>
            </a:xfrm>
            <a:custGeom>
              <a:avLst/>
              <a:gdLst/>
              <a:ahLst/>
              <a:cxnLst/>
              <a:rect l="l" t="t" r="r" b="b"/>
              <a:pathLst>
                <a:path w="30218" h="26539" extrusionOk="0">
                  <a:moveTo>
                    <a:pt x="20803" y="0"/>
                  </a:moveTo>
                  <a:cubicBezTo>
                    <a:pt x="20533" y="0"/>
                    <a:pt x="20258" y="34"/>
                    <a:pt x="19984" y="104"/>
                  </a:cubicBezTo>
                  <a:lnTo>
                    <a:pt x="2606" y="4580"/>
                  </a:lnTo>
                  <a:cubicBezTo>
                    <a:pt x="1756" y="4800"/>
                    <a:pt x="1041" y="5346"/>
                    <a:pt x="589" y="6114"/>
                  </a:cubicBezTo>
                  <a:cubicBezTo>
                    <a:pt x="127" y="6880"/>
                    <a:pt x="1" y="7774"/>
                    <a:pt x="222" y="8624"/>
                  </a:cubicBezTo>
                  <a:lnTo>
                    <a:pt x="4214" y="24111"/>
                  </a:lnTo>
                  <a:lnTo>
                    <a:pt x="4382" y="24153"/>
                  </a:lnTo>
                  <a:lnTo>
                    <a:pt x="4561" y="24206"/>
                  </a:lnTo>
                  <a:lnTo>
                    <a:pt x="526" y="8551"/>
                  </a:lnTo>
                  <a:cubicBezTo>
                    <a:pt x="327" y="7774"/>
                    <a:pt x="442" y="6964"/>
                    <a:pt x="852" y="6271"/>
                  </a:cubicBezTo>
                  <a:cubicBezTo>
                    <a:pt x="1261" y="5577"/>
                    <a:pt x="1913" y="5084"/>
                    <a:pt x="2690" y="4884"/>
                  </a:cubicBezTo>
                  <a:lnTo>
                    <a:pt x="20058" y="408"/>
                  </a:lnTo>
                  <a:cubicBezTo>
                    <a:pt x="20316" y="343"/>
                    <a:pt x="20573" y="311"/>
                    <a:pt x="20826" y="311"/>
                  </a:cubicBezTo>
                  <a:cubicBezTo>
                    <a:pt x="21100" y="311"/>
                    <a:pt x="21367" y="348"/>
                    <a:pt x="21623" y="419"/>
                  </a:cubicBezTo>
                  <a:cubicBezTo>
                    <a:pt x="22622" y="702"/>
                    <a:pt x="23452" y="1491"/>
                    <a:pt x="23725" y="2572"/>
                  </a:cubicBezTo>
                  <a:lnTo>
                    <a:pt x="29903" y="26539"/>
                  </a:lnTo>
                  <a:lnTo>
                    <a:pt x="30218" y="26539"/>
                  </a:lnTo>
                  <a:lnTo>
                    <a:pt x="24030" y="2488"/>
                  </a:lnTo>
                  <a:cubicBezTo>
                    <a:pt x="23639" y="997"/>
                    <a:pt x="22280" y="0"/>
                    <a:pt x="208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6" name="Google Shape;3546;p90"/>
            <p:cNvSpPr/>
            <p:nvPr/>
          </p:nvSpPr>
          <p:spPr>
            <a:xfrm>
              <a:off x="6140725" y="630525"/>
              <a:ext cx="656950" cy="611800"/>
            </a:xfrm>
            <a:custGeom>
              <a:avLst/>
              <a:gdLst/>
              <a:ahLst/>
              <a:cxnLst/>
              <a:rect l="l" t="t" r="r" b="b"/>
              <a:pathLst>
                <a:path w="26278" h="24472" extrusionOk="0">
                  <a:moveTo>
                    <a:pt x="18324" y="0"/>
                  </a:moveTo>
                  <a:cubicBezTo>
                    <a:pt x="18154" y="0"/>
                    <a:pt x="17981" y="21"/>
                    <a:pt x="17809" y="64"/>
                  </a:cubicBezTo>
                  <a:lnTo>
                    <a:pt x="1808" y="4194"/>
                  </a:lnTo>
                  <a:cubicBezTo>
                    <a:pt x="683" y="4477"/>
                    <a:pt x="1" y="5644"/>
                    <a:pt x="284" y="6757"/>
                  </a:cubicBezTo>
                  <a:lnTo>
                    <a:pt x="4382" y="22644"/>
                  </a:lnTo>
                  <a:lnTo>
                    <a:pt x="6735" y="23305"/>
                  </a:lnTo>
                  <a:lnTo>
                    <a:pt x="3121" y="9300"/>
                  </a:lnTo>
                  <a:cubicBezTo>
                    <a:pt x="4813" y="8869"/>
                    <a:pt x="5832" y="7136"/>
                    <a:pt x="5401" y="5444"/>
                  </a:cubicBezTo>
                  <a:lnTo>
                    <a:pt x="15278" y="2901"/>
                  </a:lnTo>
                  <a:cubicBezTo>
                    <a:pt x="15641" y="4331"/>
                    <a:pt x="16936" y="5280"/>
                    <a:pt x="18349" y="5280"/>
                  </a:cubicBezTo>
                  <a:cubicBezTo>
                    <a:pt x="18608" y="5280"/>
                    <a:pt x="18871" y="5248"/>
                    <a:pt x="19133" y="5181"/>
                  </a:cubicBezTo>
                  <a:lnTo>
                    <a:pt x="24103" y="24472"/>
                  </a:lnTo>
                  <a:lnTo>
                    <a:pt x="26278" y="24472"/>
                  </a:lnTo>
                  <a:lnTo>
                    <a:pt x="20384" y="1588"/>
                  </a:lnTo>
                  <a:cubicBezTo>
                    <a:pt x="20135" y="635"/>
                    <a:pt x="19267" y="0"/>
                    <a:pt x="183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90"/>
            <p:cNvSpPr/>
            <p:nvPr/>
          </p:nvSpPr>
          <p:spPr>
            <a:xfrm>
              <a:off x="6416250" y="1140850"/>
              <a:ext cx="206500" cy="101475"/>
            </a:xfrm>
            <a:custGeom>
              <a:avLst/>
              <a:gdLst/>
              <a:ahLst/>
              <a:cxnLst/>
              <a:rect l="l" t="t" r="r" b="b"/>
              <a:pathLst>
                <a:path w="8260" h="4059" extrusionOk="0">
                  <a:moveTo>
                    <a:pt x="5202" y="0"/>
                  </a:moveTo>
                  <a:cubicBezTo>
                    <a:pt x="5065" y="0"/>
                    <a:pt x="4925" y="18"/>
                    <a:pt x="4782" y="55"/>
                  </a:cubicBezTo>
                  <a:cubicBezTo>
                    <a:pt x="2807" y="560"/>
                    <a:pt x="4162" y="3354"/>
                    <a:pt x="3164" y="3607"/>
                  </a:cubicBezTo>
                  <a:cubicBezTo>
                    <a:pt x="3121" y="3618"/>
                    <a:pt x="3079" y="3624"/>
                    <a:pt x="3039" y="3624"/>
                  </a:cubicBezTo>
                  <a:cubicBezTo>
                    <a:pt x="2785" y="3624"/>
                    <a:pt x="2591" y="3398"/>
                    <a:pt x="2491" y="3008"/>
                  </a:cubicBezTo>
                  <a:cubicBezTo>
                    <a:pt x="2344" y="2430"/>
                    <a:pt x="2459" y="1484"/>
                    <a:pt x="2817" y="781"/>
                  </a:cubicBezTo>
                  <a:lnTo>
                    <a:pt x="1577" y="507"/>
                  </a:lnTo>
                  <a:cubicBezTo>
                    <a:pt x="1294" y="1127"/>
                    <a:pt x="1168" y="1894"/>
                    <a:pt x="1241" y="2640"/>
                  </a:cubicBezTo>
                  <a:lnTo>
                    <a:pt x="1" y="2955"/>
                  </a:lnTo>
                  <a:lnTo>
                    <a:pt x="274" y="4006"/>
                  </a:lnTo>
                  <a:lnTo>
                    <a:pt x="1472" y="3702"/>
                  </a:lnTo>
                  <a:cubicBezTo>
                    <a:pt x="1525" y="3828"/>
                    <a:pt x="1577" y="3943"/>
                    <a:pt x="1640" y="4059"/>
                  </a:cubicBezTo>
                  <a:lnTo>
                    <a:pt x="4719" y="4059"/>
                  </a:lnTo>
                  <a:cubicBezTo>
                    <a:pt x="5034" y="3039"/>
                    <a:pt x="4635" y="1673"/>
                    <a:pt x="5296" y="1505"/>
                  </a:cubicBezTo>
                  <a:cubicBezTo>
                    <a:pt x="5329" y="1498"/>
                    <a:pt x="5360" y="1494"/>
                    <a:pt x="5390" y="1494"/>
                  </a:cubicBezTo>
                  <a:cubicBezTo>
                    <a:pt x="5613" y="1494"/>
                    <a:pt x="5771" y="1696"/>
                    <a:pt x="5864" y="2020"/>
                  </a:cubicBezTo>
                  <a:cubicBezTo>
                    <a:pt x="5980" y="2472"/>
                    <a:pt x="5927" y="3270"/>
                    <a:pt x="5738" y="3954"/>
                  </a:cubicBezTo>
                  <a:lnTo>
                    <a:pt x="6263" y="4059"/>
                  </a:lnTo>
                  <a:lnTo>
                    <a:pt x="7019" y="4059"/>
                  </a:lnTo>
                  <a:cubicBezTo>
                    <a:pt x="7177" y="3522"/>
                    <a:pt x="7219" y="2871"/>
                    <a:pt x="7124" y="2241"/>
                  </a:cubicBezTo>
                  <a:lnTo>
                    <a:pt x="8259" y="1946"/>
                  </a:lnTo>
                  <a:lnTo>
                    <a:pt x="7997" y="896"/>
                  </a:lnTo>
                  <a:lnTo>
                    <a:pt x="6809" y="1201"/>
                  </a:lnTo>
                  <a:cubicBezTo>
                    <a:pt x="6451" y="440"/>
                    <a:pt x="5875" y="0"/>
                    <a:pt x="52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8" name="Google Shape;3548;p90"/>
            <p:cNvSpPr/>
            <p:nvPr/>
          </p:nvSpPr>
          <p:spPr>
            <a:xfrm>
              <a:off x="6218725" y="703025"/>
              <a:ext cx="524600" cy="539300"/>
            </a:xfrm>
            <a:custGeom>
              <a:avLst/>
              <a:gdLst/>
              <a:ahLst/>
              <a:cxnLst/>
              <a:rect l="l" t="t" r="r" b="b"/>
              <a:pathLst>
                <a:path w="20984" h="21572" extrusionOk="0">
                  <a:moveTo>
                    <a:pt x="8770" y="4699"/>
                  </a:moveTo>
                  <a:cubicBezTo>
                    <a:pt x="9915" y="4699"/>
                    <a:pt x="10963" y="5471"/>
                    <a:pt x="11264" y="6631"/>
                  </a:cubicBezTo>
                  <a:cubicBezTo>
                    <a:pt x="11611" y="8007"/>
                    <a:pt x="10781" y="9415"/>
                    <a:pt x="9405" y="9772"/>
                  </a:cubicBezTo>
                  <a:cubicBezTo>
                    <a:pt x="9189" y="9828"/>
                    <a:pt x="8972" y="9855"/>
                    <a:pt x="8758" y="9855"/>
                  </a:cubicBezTo>
                  <a:cubicBezTo>
                    <a:pt x="7612" y="9855"/>
                    <a:pt x="6564" y="9082"/>
                    <a:pt x="6263" y="7913"/>
                  </a:cubicBezTo>
                  <a:cubicBezTo>
                    <a:pt x="5906" y="6536"/>
                    <a:pt x="6736" y="5128"/>
                    <a:pt x="8123" y="4782"/>
                  </a:cubicBezTo>
                  <a:cubicBezTo>
                    <a:pt x="8339" y="4726"/>
                    <a:pt x="8556" y="4699"/>
                    <a:pt x="8770" y="4699"/>
                  </a:cubicBezTo>
                  <a:close/>
                  <a:moveTo>
                    <a:pt x="12158" y="1"/>
                  </a:moveTo>
                  <a:lnTo>
                    <a:pt x="2281" y="2544"/>
                  </a:lnTo>
                  <a:cubicBezTo>
                    <a:pt x="2712" y="4236"/>
                    <a:pt x="1693" y="5969"/>
                    <a:pt x="1" y="6400"/>
                  </a:cubicBezTo>
                  <a:lnTo>
                    <a:pt x="3615" y="20405"/>
                  </a:lnTo>
                  <a:lnTo>
                    <a:pt x="4971" y="20794"/>
                  </a:lnTo>
                  <a:cubicBezTo>
                    <a:pt x="4530" y="17295"/>
                    <a:pt x="6746" y="13944"/>
                    <a:pt x="10245" y="13040"/>
                  </a:cubicBezTo>
                  <a:cubicBezTo>
                    <a:pt x="10844" y="12885"/>
                    <a:pt x="11444" y="12811"/>
                    <a:pt x="12034" y="12811"/>
                  </a:cubicBezTo>
                  <a:cubicBezTo>
                    <a:pt x="15197" y="12811"/>
                    <a:pt x="18079" y="14941"/>
                    <a:pt x="18903" y="18147"/>
                  </a:cubicBezTo>
                  <a:cubicBezTo>
                    <a:pt x="19207" y="19312"/>
                    <a:pt x="19197" y="20479"/>
                    <a:pt x="18934" y="21572"/>
                  </a:cubicBezTo>
                  <a:lnTo>
                    <a:pt x="20983" y="21572"/>
                  </a:lnTo>
                  <a:lnTo>
                    <a:pt x="16013" y="2281"/>
                  </a:lnTo>
                  <a:cubicBezTo>
                    <a:pt x="15751" y="2348"/>
                    <a:pt x="15488" y="2380"/>
                    <a:pt x="15229" y="2380"/>
                  </a:cubicBezTo>
                  <a:cubicBezTo>
                    <a:pt x="13816" y="2380"/>
                    <a:pt x="12521" y="1431"/>
                    <a:pt x="121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9" name="Google Shape;3549;p90"/>
            <p:cNvSpPr/>
            <p:nvPr/>
          </p:nvSpPr>
          <p:spPr>
            <a:xfrm>
              <a:off x="6331950" y="1023275"/>
              <a:ext cx="366975" cy="219050"/>
            </a:xfrm>
            <a:custGeom>
              <a:avLst/>
              <a:gdLst/>
              <a:ahLst/>
              <a:cxnLst/>
              <a:rect l="l" t="t" r="r" b="b"/>
              <a:pathLst>
                <a:path w="14679" h="8762" extrusionOk="0">
                  <a:moveTo>
                    <a:pt x="7505" y="1"/>
                  </a:moveTo>
                  <a:cubicBezTo>
                    <a:pt x="6915" y="1"/>
                    <a:pt x="6315" y="75"/>
                    <a:pt x="5716" y="230"/>
                  </a:cubicBezTo>
                  <a:cubicBezTo>
                    <a:pt x="2217" y="1134"/>
                    <a:pt x="1" y="4485"/>
                    <a:pt x="442" y="7984"/>
                  </a:cubicBezTo>
                  <a:lnTo>
                    <a:pt x="3174" y="8762"/>
                  </a:lnTo>
                  <a:lnTo>
                    <a:pt x="5012" y="8762"/>
                  </a:lnTo>
                  <a:cubicBezTo>
                    <a:pt x="4949" y="8646"/>
                    <a:pt x="4897" y="8531"/>
                    <a:pt x="4844" y="8405"/>
                  </a:cubicBezTo>
                  <a:lnTo>
                    <a:pt x="3646" y="8709"/>
                  </a:lnTo>
                  <a:lnTo>
                    <a:pt x="3373" y="7658"/>
                  </a:lnTo>
                  <a:lnTo>
                    <a:pt x="4613" y="7343"/>
                  </a:lnTo>
                  <a:cubicBezTo>
                    <a:pt x="4540" y="6597"/>
                    <a:pt x="4666" y="5830"/>
                    <a:pt x="4949" y="5210"/>
                  </a:cubicBezTo>
                  <a:lnTo>
                    <a:pt x="6189" y="5484"/>
                  </a:lnTo>
                  <a:cubicBezTo>
                    <a:pt x="5831" y="6187"/>
                    <a:pt x="5716" y="7133"/>
                    <a:pt x="5863" y="7711"/>
                  </a:cubicBezTo>
                  <a:cubicBezTo>
                    <a:pt x="5963" y="8101"/>
                    <a:pt x="6157" y="8327"/>
                    <a:pt x="6411" y="8327"/>
                  </a:cubicBezTo>
                  <a:cubicBezTo>
                    <a:pt x="6451" y="8327"/>
                    <a:pt x="6493" y="8321"/>
                    <a:pt x="6536" y="8310"/>
                  </a:cubicBezTo>
                  <a:cubicBezTo>
                    <a:pt x="7534" y="8057"/>
                    <a:pt x="6179" y="5263"/>
                    <a:pt x="8154" y="4758"/>
                  </a:cubicBezTo>
                  <a:cubicBezTo>
                    <a:pt x="8297" y="4721"/>
                    <a:pt x="8437" y="4703"/>
                    <a:pt x="8574" y="4703"/>
                  </a:cubicBezTo>
                  <a:cubicBezTo>
                    <a:pt x="9247" y="4703"/>
                    <a:pt x="9823" y="5143"/>
                    <a:pt x="10181" y="5904"/>
                  </a:cubicBezTo>
                  <a:lnTo>
                    <a:pt x="11369" y="5599"/>
                  </a:lnTo>
                  <a:lnTo>
                    <a:pt x="11631" y="6649"/>
                  </a:lnTo>
                  <a:lnTo>
                    <a:pt x="10496" y="6944"/>
                  </a:lnTo>
                  <a:cubicBezTo>
                    <a:pt x="10591" y="7574"/>
                    <a:pt x="10549" y="8225"/>
                    <a:pt x="10391" y="8762"/>
                  </a:cubicBezTo>
                  <a:lnTo>
                    <a:pt x="14405" y="8762"/>
                  </a:lnTo>
                  <a:cubicBezTo>
                    <a:pt x="14668" y="7669"/>
                    <a:pt x="14678" y="6502"/>
                    <a:pt x="14374" y="5337"/>
                  </a:cubicBezTo>
                  <a:cubicBezTo>
                    <a:pt x="13550" y="2131"/>
                    <a:pt x="10668" y="1"/>
                    <a:pt x="75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0" name="Google Shape;3550;p90"/>
            <p:cNvSpPr/>
            <p:nvPr/>
          </p:nvSpPr>
          <p:spPr>
            <a:xfrm>
              <a:off x="6532100" y="1178200"/>
              <a:ext cx="40725" cy="64125"/>
            </a:xfrm>
            <a:custGeom>
              <a:avLst/>
              <a:gdLst/>
              <a:ahLst/>
              <a:cxnLst/>
              <a:rect l="l" t="t" r="r" b="b"/>
              <a:pathLst>
                <a:path w="1629" h="2565" extrusionOk="0">
                  <a:moveTo>
                    <a:pt x="756" y="0"/>
                  </a:moveTo>
                  <a:cubicBezTo>
                    <a:pt x="726" y="0"/>
                    <a:pt x="695" y="4"/>
                    <a:pt x="662" y="11"/>
                  </a:cubicBezTo>
                  <a:cubicBezTo>
                    <a:pt x="1" y="179"/>
                    <a:pt x="400" y="1545"/>
                    <a:pt x="85" y="2565"/>
                  </a:cubicBezTo>
                  <a:lnTo>
                    <a:pt x="1629" y="2565"/>
                  </a:lnTo>
                  <a:lnTo>
                    <a:pt x="1104" y="2460"/>
                  </a:lnTo>
                  <a:cubicBezTo>
                    <a:pt x="1293" y="1776"/>
                    <a:pt x="1346" y="978"/>
                    <a:pt x="1230" y="526"/>
                  </a:cubicBezTo>
                  <a:cubicBezTo>
                    <a:pt x="1137" y="202"/>
                    <a:pt x="979" y="0"/>
                    <a:pt x="7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1" name="Google Shape;3551;p90"/>
            <p:cNvSpPr/>
            <p:nvPr/>
          </p:nvSpPr>
          <p:spPr>
            <a:xfrm>
              <a:off x="6366350" y="820475"/>
              <a:ext cx="142675" cy="128950"/>
            </a:xfrm>
            <a:custGeom>
              <a:avLst/>
              <a:gdLst/>
              <a:ahLst/>
              <a:cxnLst/>
              <a:rect l="l" t="t" r="r" b="b"/>
              <a:pathLst>
                <a:path w="5707" h="5158" extrusionOk="0">
                  <a:moveTo>
                    <a:pt x="2865" y="1"/>
                  </a:moveTo>
                  <a:cubicBezTo>
                    <a:pt x="2651" y="1"/>
                    <a:pt x="2434" y="28"/>
                    <a:pt x="2218" y="84"/>
                  </a:cubicBezTo>
                  <a:cubicBezTo>
                    <a:pt x="831" y="430"/>
                    <a:pt x="1" y="1838"/>
                    <a:pt x="358" y="3215"/>
                  </a:cubicBezTo>
                  <a:cubicBezTo>
                    <a:pt x="659" y="4384"/>
                    <a:pt x="1707" y="5157"/>
                    <a:pt x="2853" y="5157"/>
                  </a:cubicBezTo>
                  <a:cubicBezTo>
                    <a:pt x="3067" y="5157"/>
                    <a:pt x="3284" y="5130"/>
                    <a:pt x="3500" y="5074"/>
                  </a:cubicBezTo>
                  <a:cubicBezTo>
                    <a:pt x="4876" y="4717"/>
                    <a:pt x="5706" y="3309"/>
                    <a:pt x="5359" y="1933"/>
                  </a:cubicBezTo>
                  <a:cubicBezTo>
                    <a:pt x="5058" y="773"/>
                    <a:pt x="4010" y="1"/>
                    <a:pt x="28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2" name="Google Shape;3552;p90"/>
            <p:cNvSpPr/>
            <p:nvPr/>
          </p:nvSpPr>
          <p:spPr>
            <a:xfrm>
              <a:off x="5925600" y="551525"/>
              <a:ext cx="825325" cy="690800"/>
            </a:xfrm>
            <a:custGeom>
              <a:avLst/>
              <a:gdLst/>
              <a:ahLst/>
              <a:cxnLst/>
              <a:rect l="l" t="t" r="r" b="b"/>
              <a:pathLst>
                <a:path w="33013" h="27632" extrusionOk="0">
                  <a:moveTo>
                    <a:pt x="19703" y="1"/>
                  </a:moveTo>
                  <a:cubicBezTo>
                    <a:pt x="19323" y="1"/>
                    <a:pt x="18934" y="76"/>
                    <a:pt x="18555" y="230"/>
                  </a:cubicBezTo>
                  <a:lnTo>
                    <a:pt x="1955" y="7017"/>
                  </a:lnTo>
                  <a:cubicBezTo>
                    <a:pt x="1209" y="7322"/>
                    <a:pt x="631" y="7889"/>
                    <a:pt x="326" y="8636"/>
                  </a:cubicBezTo>
                  <a:cubicBezTo>
                    <a:pt x="11" y="9381"/>
                    <a:pt x="0" y="10201"/>
                    <a:pt x="305" y="10936"/>
                  </a:cubicBezTo>
                  <a:lnTo>
                    <a:pt x="6430" y="25909"/>
                  </a:lnTo>
                  <a:lnTo>
                    <a:pt x="8270" y="26171"/>
                  </a:lnTo>
                  <a:lnTo>
                    <a:pt x="2060" y="10989"/>
                  </a:lnTo>
                  <a:cubicBezTo>
                    <a:pt x="1618" y="9906"/>
                    <a:pt x="2134" y="8678"/>
                    <a:pt x="3215" y="8236"/>
                  </a:cubicBezTo>
                  <a:lnTo>
                    <a:pt x="18513" y="1974"/>
                  </a:lnTo>
                  <a:cubicBezTo>
                    <a:pt x="18770" y="1871"/>
                    <a:pt x="19036" y="1822"/>
                    <a:pt x="19299" y="1822"/>
                  </a:cubicBezTo>
                  <a:cubicBezTo>
                    <a:pt x="20133" y="1822"/>
                    <a:pt x="20930" y="2315"/>
                    <a:pt x="21266" y="3130"/>
                  </a:cubicBezTo>
                  <a:lnTo>
                    <a:pt x="31279" y="27632"/>
                  </a:lnTo>
                  <a:lnTo>
                    <a:pt x="33012" y="27632"/>
                  </a:lnTo>
                  <a:lnTo>
                    <a:pt x="22485" y="1869"/>
                  </a:lnTo>
                  <a:cubicBezTo>
                    <a:pt x="22064" y="850"/>
                    <a:pt x="21140" y="177"/>
                    <a:pt x="20110" y="30"/>
                  </a:cubicBezTo>
                  <a:cubicBezTo>
                    <a:pt x="19976" y="11"/>
                    <a:pt x="19840" y="1"/>
                    <a:pt x="197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3" name="Google Shape;3553;p90"/>
            <p:cNvSpPr/>
            <p:nvPr/>
          </p:nvSpPr>
          <p:spPr>
            <a:xfrm>
              <a:off x="5917725" y="543750"/>
              <a:ext cx="841600" cy="698575"/>
            </a:xfrm>
            <a:custGeom>
              <a:avLst/>
              <a:gdLst/>
              <a:ahLst/>
              <a:cxnLst/>
              <a:rect l="l" t="t" r="r" b="b"/>
              <a:pathLst>
                <a:path w="33664" h="27943" extrusionOk="0">
                  <a:moveTo>
                    <a:pt x="20004" y="0"/>
                  </a:moveTo>
                  <a:cubicBezTo>
                    <a:pt x="19587" y="0"/>
                    <a:pt x="19164" y="79"/>
                    <a:pt x="18755" y="247"/>
                  </a:cubicBezTo>
                  <a:lnTo>
                    <a:pt x="2154" y="7044"/>
                  </a:lnTo>
                  <a:cubicBezTo>
                    <a:pt x="1335" y="7371"/>
                    <a:pt x="694" y="8011"/>
                    <a:pt x="347" y="8831"/>
                  </a:cubicBezTo>
                  <a:cubicBezTo>
                    <a:pt x="11" y="9650"/>
                    <a:pt x="0" y="10554"/>
                    <a:pt x="336" y="11373"/>
                  </a:cubicBezTo>
                  <a:lnTo>
                    <a:pt x="6388" y="26167"/>
                  </a:lnTo>
                  <a:lnTo>
                    <a:pt x="6567" y="26199"/>
                  </a:lnTo>
                  <a:lnTo>
                    <a:pt x="6745" y="26220"/>
                  </a:lnTo>
                  <a:lnTo>
                    <a:pt x="6745" y="26220"/>
                  </a:lnTo>
                  <a:lnTo>
                    <a:pt x="620" y="11247"/>
                  </a:lnTo>
                  <a:cubicBezTo>
                    <a:pt x="315" y="10512"/>
                    <a:pt x="326" y="9692"/>
                    <a:pt x="641" y="8947"/>
                  </a:cubicBezTo>
                  <a:cubicBezTo>
                    <a:pt x="946" y="8200"/>
                    <a:pt x="1524" y="7633"/>
                    <a:pt x="2270" y="7328"/>
                  </a:cubicBezTo>
                  <a:lnTo>
                    <a:pt x="18870" y="541"/>
                  </a:lnTo>
                  <a:cubicBezTo>
                    <a:pt x="19249" y="387"/>
                    <a:pt x="19638" y="312"/>
                    <a:pt x="20018" y="312"/>
                  </a:cubicBezTo>
                  <a:cubicBezTo>
                    <a:pt x="20155" y="312"/>
                    <a:pt x="20291" y="322"/>
                    <a:pt x="20425" y="341"/>
                  </a:cubicBezTo>
                  <a:cubicBezTo>
                    <a:pt x="21455" y="488"/>
                    <a:pt x="22379" y="1161"/>
                    <a:pt x="22800" y="2180"/>
                  </a:cubicBezTo>
                  <a:lnTo>
                    <a:pt x="33327" y="27943"/>
                  </a:lnTo>
                  <a:lnTo>
                    <a:pt x="33664" y="27943"/>
                  </a:lnTo>
                  <a:lnTo>
                    <a:pt x="23084" y="2064"/>
                  </a:lnTo>
                  <a:cubicBezTo>
                    <a:pt x="22558" y="781"/>
                    <a:pt x="21312" y="0"/>
                    <a:pt x="200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4" name="Google Shape;3554;p90"/>
            <p:cNvSpPr/>
            <p:nvPr/>
          </p:nvSpPr>
          <p:spPr>
            <a:xfrm>
              <a:off x="5966050" y="597050"/>
              <a:ext cx="741550" cy="645275"/>
            </a:xfrm>
            <a:custGeom>
              <a:avLst/>
              <a:gdLst/>
              <a:ahLst/>
              <a:cxnLst/>
              <a:rect l="l" t="t" r="r" b="b"/>
              <a:pathLst>
                <a:path w="29662" h="25811" extrusionOk="0">
                  <a:moveTo>
                    <a:pt x="17681" y="1"/>
                  </a:moveTo>
                  <a:cubicBezTo>
                    <a:pt x="17418" y="1"/>
                    <a:pt x="17152" y="50"/>
                    <a:pt x="16895" y="153"/>
                  </a:cubicBezTo>
                  <a:lnTo>
                    <a:pt x="1597" y="6415"/>
                  </a:lnTo>
                  <a:cubicBezTo>
                    <a:pt x="516" y="6857"/>
                    <a:pt x="0" y="8085"/>
                    <a:pt x="442" y="9168"/>
                  </a:cubicBezTo>
                  <a:lnTo>
                    <a:pt x="6652" y="24350"/>
                  </a:lnTo>
                  <a:lnTo>
                    <a:pt x="9068" y="24686"/>
                  </a:lnTo>
                  <a:lnTo>
                    <a:pt x="3594" y="11300"/>
                  </a:lnTo>
                  <a:cubicBezTo>
                    <a:pt x="5212" y="10639"/>
                    <a:pt x="5989" y="8790"/>
                    <a:pt x="5328" y="7172"/>
                  </a:cubicBezTo>
                  <a:lnTo>
                    <a:pt x="14763" y="3305"/>
                  </a:lnTo>
                  <a:cubicBezTo>
                    <a:pt x="15264" y="4531"/>
                    <a:pt x="16447" y="5275"/>
                    <a:pt x="17695" y="5275"/>
                  </a:cubicBezTo>
                  <a:cubicBezTo>
                    <a:pt x="18094" y="5275"/>
                    <a:pt x="18500" y="5199"/>
                    <a:pt x="18891" y="5038"/>
                  </a:cubicBezTo>
                  <a:lnTo>
                    <a:pt x="27381" y="25811"/>
                  </a:lnTo>
                  <a:lnTo>
                    <a:pt x="29661" y="25811"/>
                  </a:lnTo>
                  <a:lnTo>
                    <a:pt x="19648" y="1309"/>
                  </a:lnTo>
                  <a:cubicBezTo>
                    <a:pt x="19312" y="494"/>
                    <a:pt x="18515" y="1"/>
                    <a:pt x="176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5" name="Google Shape;3555;p90"/>
            <p:cNvSpPr/>
            <p:nvPr/>
          </p:nvSpPr>
          <p:spPr>
            <a:xfrm>
              <a:off x="6299100" y="1109900"/>
              <a:ext cx="201250" cy="132425"/>
            </a:xfrm>
            <a:custGeom>
              <a:avLst/>
              <a:gdLst/>
              <a:ahLst/>
              <a:cxnLst/>
              <a:rect l="l" t="t" r="r" b="b"/>
              <a:pathLst>
                <a:path w="8050" h="5297" extrusionOk="0">
                  <a:moveTo>
                    <a:pt x="4963" y="0"/>
                  </a:moveTo>
                  <a:cubicBezTo>
                    <a:pt x="4762" y="0"/>
                    <a:pt x="4557" y="42"/>
                    <a:pt x="4351" y="127"/>
                  </a:cubicBezTo>
                  <a:cubicBezTo>
                    <a:pt x="2459" y="894"/>
                    <a:pt x="4172" y="3479"/>
                    <a:pt x="3227" y="3868"/>
                  </a:cubicBezTo>
                  <a:cubicBezTo>
                    <a:pt x="3166" y="3893"/>
                    <a:pt x="3107" y="3905"/>
                    <a:pt x="3050" y="3905"/>
                  </a:cubicBezTo>
                  <a:cubicBezTo>
                    <a:pt x="2821" y="3905"/>
                    <a:pt x="2624" y="3708"/>
                    <a:pt x="2480" y="3363"/>
                  </a:cubicBezTo>
                  <a:cubicBezTo>
                    <a:pt x="2260" y="2806"/>
                    <a:pt x="2239" y="1861"/>
                    <a:pt x="2491" y="1115"/>
                  </a:cubicBezTo>
                  <a:lnTo>
                    <a:pt x="1241" y="1010"/>
                  </a:lnTo>
                  <a:cubicBezTo>
                    <a:pt x="1031" y="1661"/>
                    <a:pt x="1010" y="2439"/>
                    <a:pt x="1189" y="3163"/>
                  </a:cubicBezTo>
                  <a:lnTo>
                    <a:pt x="1" y="3647"/>
                  </a:lnTo>
                  <a:lnTo>
                    <a:pt x="411" y="4655"/>
                  </a:lnTo>
                  <a:lnTo>
                    <a:pt x="1567" y="4183"/>
                  </a:lnTo>
                  <a:cubicBezTo>
                    <a:pt x="1777" y="4582"/>
                    <a:pt x="2050" y="4897"/>
                    <a:pt x="2354" y="5108"/>
                  </a:cubicBezTo>
                  <a:lnTo>
                    <a:pt x="3699" y="5297"/>
                  </a:lnTo>
                  <a:lnTo>
                    <a:pt x="3804" y="5297"/>
                  </a:lnTo>
                  <a:cubicBezTo>
                    <a:pt x="3825" y="5286"/>
                    <a:pt x="3857" y="5276"/>
                    <a:pt x="3878" y="5265"/>
                  </a:cubicBezTo>
                  <a:cubicBezTo>
                    <a:pt x="5812" y="4477"/>
                    <a:pt x="4130" y="1872"/>
                    <a:pt x="5055" y="1503"/>
                  </a:cubicBezTo>
                  <a:cubicBezTo>
                    <a:pt x="5105" y="1480"/>
                    <a:pt x="5154" y="1470"/>
                    <a:pt x="5202" y="1470"/>
                  </a:cubicBezTo>
                  <a:cubicBezTo>
                    <a:pt x="5395" y="1470"/>
                    <a:pt x="5565" y="1646"/>
                    <a:pt x="5675" y="1924"/>
                  </a:cubicBezTo>
                  <a:cubicBezTo>
                    <a:pt x="5854" y="2355"/>
                    <a:pt x="5917" y="3163"/>
                    <a:pt x="5822" y="3857"/>
                  </a:cubicBezTo>
                  <a:lnTo>
                    <a:pt x="7093" y="3941"/>
                  </a:lnTo>
                  <a:cubicBezTo>
                    <a:pt x="7198" y="3353"/>
                    <a:pt x="7156" y="2649"/>
                    <a:pt x="6967" y="1977"/>
                  </a:cubicBezTo>
                  <a:lnTo>
                    <a:pt x="8049" y="1535"/>
                  </a:lnTo>
                  <a:lnTo>
                    <a:pt x="7640" y="527"/>
                  </a:lnTo>
                  <a:lnTo>
                    <a:pt x="6515" y="989"/>
                  </a:lnTo>
                  <a:cubicBezTo>
                    <a:pt x="6100" y="354"/>
                    <a:pt x="5551" y="0"/>
                    <a:pt x="49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6" name="Google Shape;3556;p90"/>
            <p:cNvSpPr/>
            <p:nvPr/>
          </p:nvSpPr>
          <p:spPr>
            <a:xfrm>
              <a:off x="6055875" y="679675"/>
              <a:ext cx="594700" cy="562650"/>
            </a:xfrm>
            <a:custGeom>
              <a:avLst/>
              <a:gdLst/>
              <a:ahLst/>
              <a:cxnLst/>
              <a:rect l="l" t="t" r="r" b="b"/>
              <a:pathLst>
                <a:path w="23788" h="22506" extrusionOk="0">
                  <a:moveTo>
                    <a:pt x="8804" y="5088"/>
                  </a:moveTo>
                  <a:cubicBezTo>
                    <a:pt x="9818" y="5088"/>
                    <a:pt x="10775" y="5692"/>
                    <a:pt x="11180" y="6693"/>
                  </a:cubicBezTo>
                  <a:cubicBezTo>
                    <a:pt x="11726" y="8006"/>
                    <a:pt x="11096" y="9519"/>
                    <a:pt x="9772" y="10055"/>
                  </a:cubicBezTo>
                  <a:cubicBezTo>
                    <a:pt x="9452" y="10185"/>
                    <a:pt x="9121" y="10246"/>
                    <a:pt x="8796" y="10246"/>
                  </a:cubicBezTo>
                  <a:cubicBezTo>
                    <a:pt x="7778" y="10246"/>
                    <a:pt x="6816" y="9643"/>
                    <a:pt x="6410" y="8647"/>
                  </a:cubicBezTo>
                  <a:cubicBezTo>
                    <a:pt x="5874" y="7323"/>
                    <a:pt x="6505" y="5821"/>
                    <a:pt x="7818" y="5285"/>
                  </a:cubicBezTo>
                  <a:cubicBezTo>
                    <a:pt x="8141" y="5151"/>
                    <a:pt x="8475" y="5088"/>
                    <a:pt x="8804" y="5088"/>
                  </a:cubicBezTo>
                  <a:close/>
                  <a:moveTo>
                    <a:pt x="11170" y="0"/>
                  </a:moveTo>
                  <a:lnTo>
                    <a:pt x="1735" y="3867"/>
                  </a:lnTo>
                  <a:cubicBezTo>
                    <a:pt x="2396" y="5485"/>
                    <a:pt x="1619" y="7334"/>
                    <a:pt x="1" y="7995"/>
                  </a:cubicBezTo>
                  <a:lnTo>
                    <a:pt x="5475" y="21381"/>
                  </a:lnTo>
                  <a:lnTo>
                    <a:pt x="6872" y="21581"/>
                  </a:lnTo>
                  <a:cubicBezTo>
                    <a:pt x="5958" y="18177"/>
                    <a:pt x="7703" y="14542"/>
                    <a:pt x="11054" y="13176"/>
                  </a:cubicBezTo>
                  <a:cubicBezTo>
                    <a:pt x="11933" y="12817"/>
                    <a:pt x="12842" y="12646"/>
                    <a:pt x="13737" y="12646"/>
                  </a:cubicBezTo>
                  <a:cubicBezTo>
                    <a:pt x="16535" y="12646"/>
                    <a:pt x="19190" y="14309"/>
                    <a:pt x="20321" y="17063"/>
                  </a:cubicBezTo>
                  <a:cubicBezTo>
                    <a:pt x="21056" y="18880"/>
                    <a:pt x="20993" y="20825"/>
                    <a:pt x="20290" y="22506"/>
                  </a:cubicBezTo>
                  <a:lnTo>
                    <a:pt x="23788" y="22506"/>
                  </a:lnTo>
                  <a:lnTo>
                    <a:pt x="15298" y="1733"/>
                  </a:lnTo>
                  <a:cubicBezTo>
                    <a:pt x="14907" y="1894"/>
                    <a:pt x="14501" y="1970"/>
                    <a:pt x="14102" y="1970"/>
                  </a:cubicBezTo>
                  <a:cubicBezTo>
                    <a:pt x="12854" y="1970"/>
                    <a:pt x="11671" y="1226"/>
                    <a:pt x="111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7" name="Google Shape;3557;p90"/>
            <p:cNvSpPr/>
            <p:nvPr/>
          </p:nvSpPr>
          <p:spPr>
            <a:xfrm>
              <a:off x="6204825" y="995825"/>
              <a:ext cx="377475" cy="246500"/>
            </a:xfrm>
            <a:custGeom>
              <a:avLst/>
              <a:gdLst/>
              <a:ahLst/>
              <a:cxnLst/>
              <a:rect l="l" t="t" r="r" b="b"/>
              <a:pathLst>
                <a:path w="15099" h="9860" extrusionOk="0">
                  <a:moveTo>
                    <a:pt x="7779" y="0"/>
                  </a:moveTo>
                  <a:cubicBezTo>
                    <a:pt x="6884" y="0"/>
                    <a:pt x="5975" y="171"/>
                    <a:pt x="5096" y="530"/>
                  </a:cubicBezTo>
                  <a:cubicBezTo>
                    <a:pt x="1745" y="1896"/>
                    <a:pt x="0" y="5531"/>
                    <a:pt x="914" y="8935"/>
                  </a:cubicBezTo>
                  <a:lnTo>
                    <a:pt x="6125" y="9671"/>
                  </a:lnTo>
                  <a:cubicBezTo>
                    <a:pt x="5821" y="9460"/>
                    <a:pt x="5548" y="9145"/>
                    <a:pt x="5338" y="8746"/>
                  </a:cubicBezTo>
                  <a:lnTo>
                    <a:pt x="4182" y="9218"/>
                  </a:lnTo>
                  <a:lnTo>
                    <a:pt x="3772" y="8210"/>
                  </a:lnTo>
                  <a:lnTo>
                    <a:pt x="4960" y="7726"/>
                  </a:lnTo>
                  <a:cubicBezTo>
                    <a:pt x="4781" y="7002"/>
                    <a:pt x="4802" y="6224"/>
                    <a:pt x="5012" y="5573"/>
                  </a:cubicBezTo>
                  <a:lnTo>
                    <a:pt x="6262" y="5678"/>
                  </a:lnTo>
                  <a:cubicBezTo>
                    <a:pt x="6010" y="6424"/>
                    <a:pt x="6031" y="7369"/>
                    <a:pt x="6251" y="7926"/>
                  </a:cubicBezTo>
                  <a:cubicBezTo>
                    <a:pt x="6395" y="8271"/>
                    <a:pt x="6592" y="8468"/>
                    <a:pt x="6821" y="8468"/>
                  </a:cubicBezTo>
                  <a:cubicBezTo>
                    <a:pt x="6878" y="8468"/>
                    <a:pt x="6937" y="8456"/>
                    <a:pt x="6998" y="8431"/>
                  </a:cubicBezTo>
                  <a:cubicBezTo>
                    <a:pt x="7943" y="8042"/>
                    <a:pt x="6230" y="5457"/>
                    <a:pt x="8122" y="4690"/>
                  </a:cubicBezTo>
                  <a:cubicBezTo>
                    <a:pt x="8328" y="4605"/>
                    <a:pt x="8533" y="4563"/>
                    <a:pt x="8734" y="4563"/>
                  </a:cubicBezTo>
                  <a:cubicBezTo>
                    <a:pt x="9322" y="4563"/>
                    <a:pt x="9871" y="4917"/>
                    <a:pt x="10286" y="5552"/>
                  </a:cubicBezTo>
                  <a:lnTo>
                    <a:pt x="11411" y="5090"/>
                  </a:lnTo>
                  <a:lnTo>
                    <a:pt x="11820" y="6098"/>
                  </a:lnTo>
                  <a:lnTo>
                    <a:pt x="10738" y="6540"/>
                  </a:lnTo>
                  <a:cubicBezTo>
                    <a:pt x="10927" y="7212"/>
                    <a:pt x="10969" y="7916"/>
                    <a:pt x="10864" y="8504"/>
                  </a:cubicBezTo>
                  <a:lnTo>
                    <a:pt x="9593" y="8420"/>
                  </a:lnTo>
                  <a:cubicBezTo>
                    <a:pt x="9688" y="7726"/>
                    <a:pt x="9625" y="6918"/>
                    <a:pt x="9446" y="6487"/>
                  </a:cubicBezTo>
                  <a:cubicBezTo>
                    <a:pt x="9336" y="6209"/>
                    <a:pt x="9166" y="6033"/>
                    <a:pt x="8973" y="6033"/>
                  </a:cubicBezTo>
                  <a:cubicBezTo>
                    <a:pt x="8925" y="6033"/>
                    <a:pt x="8876" y="6043"/>
                    <a:pt x="8826" y="6066"/>
                  </a:cubicBezTo>
                  <a:cubicBezTo>
                    <a:pt x="7901" y="6435"/>
                    <a:pt x="9583" y="9040"/>
                    <a:pt x="7649" y="9828"/>
                  </a:cubicBezTo>
                  <a:cubicBezTo>
                    <a:pt x="7628" y="9839"/>
                    <a:pt x="7596" y="9849"/>
                    <a:pt x="7575" y="9860"/>
                  </a:cubicBezTo>
                  <a:lnTo>
                    <a:pt x="14332" y="9860"/>
                  </a:lnTo>
                  <a:cubicBezTo>
                    <a:pt x="15035" y="8179"/>
                    <a:pt x="15098" y="6234"/>
                    <a:pt x="14363" y="4417"/>
                  </a:cubicBezTo>
                  <a:cubicBezTo>
                    <a:pt x="13232" y="1663"/>
                    <a:pt x="10577" y="0"/>
                    <a:pt x="77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8" name="Google Shape;3558;p90"/>
            <p:cNvSpPr/>
            <p:nvPr/>
          </p:nvSpPr>
          <p:spPr>
            <a:xfrm>
              <a:off x="6202725" y="806850"/>
              <a:ext cx="146325" cy="129000"/>
            </a:xfrm>
            <a:custGeom>
              <a:avLst/>
              <a:gdLst/>
              <a:ahLst/>
              <a:cxnLst/>
              <a:rect l="l" t="t" r="r" b="b"/>
              <a:pathLst>
                <a:path w="5853" h="5160" extrusionOk="0">
                  <a:moveTo>
                    <a:pt x="2930" y="1"/>
                  </a:moveTo>
                  <a:cubicBezTo>
                    <a:pt x="2601" y="1"/>
                    <a:pt x="2267" y="64"/>
                    <a:pt x="1944" y="198"/>
                  </a:cubicBezTo>
                  <a:cubicBezTo>
                    <a:pt x="631" y="734"/>
                    <a:pt x="0" y="2236"/>
                    <a:pt x="536" y="3560"/>
                  </a:cubicBezTo>
                  <a:cubicBezTo>
                    <a:pt x="942" y="4556"/>
                    <a:pt x="1904" y="5159"/>
                    <a:pt x="2922" y="5159"/>
                  </a:cubicBezTo>
                  <a:cubicBezTo>
                    <a:pt x="3247" y="5159"/>
                    <a:pt x="3578" y="5098"/>
                    <a:pt x="3898" y="4968"/>
                  </a:cubicBezTo>
                  <a:cubicBezTo>
                    <a:pt x="5222" y="4432"/>
                    <a:pt x="5852" y="2919"/>
                    <a:pt x="5306" y="1606"/>
                  </a:cubicBezTo>
                  <a:cubicBezTo>
                    <a:pt x="4901" y="605"/>
                    <a:pt x="3944" y="1"/>
                    <a:pt x="29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9" name="Google Shape;3559;p90"/>
            <p:cNvSpPr/>
            <p:nvPr/>
          </p:nvSpPr>
          <p:spPr>
            <a:xfrm>
              <a:off x="5748825" y="553850"/>
              <a:ext cx="910175" cy="688475"/>
            </a:xfrm>
            <a:custGeom>
              <a:avLst/>
              <a:gdLst/>
              <a:ahLst/>
              <a:cxnLst/>
              <a:rect l="l" t="t" r="r" b="b"/>
              <a:pathLst>
                <a:path w="36407" h="27539" extrusionOk="0">
                  <a:moveTo>
                    <a:pt x="18608" y="0"/>
                  </a:moveTo>
                  <a:cubicBezTo>
                    <a:pt x="18093" y="0"/>
                    <a:pt x="17568" y="137"/>
                    <a:pt x="17095" y="410"/>
                  </a:cubicBezTo>
                  <a:lnTo>
                    <a:pt x="1598" y="9456"/>
                  </a:lnTo>
                  <a:cubicBezTo>
                    <a:pt x="904" y="9855"/>
                    <a:pt x="410" y="10507"/>
                    <a:pt x="211" y="11295"/>
                  </a:cubicBezTo>
                  <a:cubicBezTo>
                    <a:pt x="1" y="12073"/>
                    <a:pt x="106" y="12881"/>
                    <a:pt x="515" y="13575"/>
                  </a:cubicBezTo>
                  <a:lnTo>
                    <a:pt x="8658" y="27539"/>
                  </a:lnTo>
                  <a:lnTo>
                    <a:pt x="10518" y="27539"/>
                  </a:lnTo>
                  <a:lnTo>
                    <a:pt x="2259" y="13376"/>
                  </a:lnTo>
                  <a:cubicBezTo>
                    <a:pt x="1671" y="12367"/>
                    <a:pt x="2007" y="11074"/>
                    <a:pt x="3016" y="10486"/>
                  </a:cubicBezTo>
                  <a:lnTo>
                    <a:pt x="17295" y="2154"/>
                  </a:lnTo>
                  <a:cubicBezTo>
                    <a:pt x="17625" y="1959"/>
                    <a:pt x="17989" y="1867"/>
                    <a:pt x="18350" y="1867"/>
                  </a:cubicBezTo>
                  <a:cubicBezTo>
                    <a:pt x="19076" y="1867"/>
                    <a:pt x="19787" y="2243"/>
                    <a:pt x="20174" y="2911"/>
                  </a:cubicBezTo>
                  <a:lnTo>
                    <a:pt x="34547" y="27539"/>
                  </a:lnTo>
                  <a:lnTo>
                    <a:pt x="36406" y="27539"/>
                  </a:lnTo>
                  <a:lnTo>
                    <a:pt x="21213" y="1503"/>
                  </a:lnTo>
                  <a:cubicBezTo>
                    <a:pt x="20646" y="536"/>
                    <a:pt x="19637" y="0"/>
                    <a:pt x="186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3560;p90"/>
            <p:cNvSpPr/>
            <p:nvPr/>
          </p:nvSpPr>
          <p:spPr>
            <a:xfrm>
              <a:off x="5740950" y="546200"/>
              <a:ext cx="926975" cy="696125"/>
            </a:xfrm>
            <a:custGeom>
              <a:avLst/>
              <a:gdLst/>
              <a:ahLst/>
              <a:cxnLst/>
              <a:rect l="l" t="t" r="r" b="b"/>
              <a:pathLst>
                <a:path w="37079" h="27845" extrusionOk="0">
                  <a:moveTo>
                    <a:pt x="18917" y="0"/>
                  </a:moveTo>
                  <a:cubicBezTo>
                    <a:pt x="18350" y="0"/>
                    <a:pt x="17776" y="146"/>
                    <a:pt x="17253" y="453"/>
                  </a:cubicBezTo>
                  <a:lnTo>
                    <a:pt x="1755" y="9489"/>
                  </a:lnTo>
                  <a:cubicBezTo>
                    <a:pt x="998" y="9941"/>
                    <a:pt x="452" y="10656"/>
                    <a:pt x="221" y="11517"/>
                  </a:cubicBezTo>
                  <a:cubicBezTo>
                    <a:pt x="1" y="12379"/>
                    <a:pt x="116" y="13271"/>
                    <a:pt x="557" y="14039"/>
                  </a:cubicBezTo>
                  <a:lnTo>
                    <a:pt x="8616" y="27845"/>
                  </a:lnTo>
                  <a:lnTo>
                    <a:pt x="8973" y="27845"/>
                  </a:lnTo>
                  <a:lnTo>
                    <a:pt x="830" y="13881"/>
                  </a:lnTo>
                  <a:cubicBezTo>
                    <a:pt x="421" y="13187"/>
                    <a:pt x="316" y="12379"/>
                    <a:pt x="526" y="11601"/>
                  </a:cubicBezTo>
                  <a:cubicBezTo>
                    <a:pt x="725" y="10813"/>
                    <a:pt x="1219" y="10161"/>
                    <a:pt x="1913" y="9762"/>
                  </a:cubicBezTo>
                  <a:lnTo>
                    <a:pt x="17410" y="716"/>
                  </a:lnTo>
                  <a:cubicBezTo>
                    <a:pt x="17883" y="443"/>
                    <a:pt x="18408" y="306"/>
                    <a:pt x="18923" y="306"/>
                  </a:cubicBezTo>
                  <a:cubicBezTo>
                    <a:pt x="19952" y="306"/>
                    <a:pt x="20961" y="842"/>
                    <a:pt x="21528" y="1809"/>
                  </a:cubicBezTo>
                  <a:lnTo>
                    <a:pt x="36721" y="27845"/>
                  </a:lnTo>
                  <a:lnTo>
                    <a:pt x="37078" y="27845"/>
                  </a:lnTo>
                  <a:lnTo>
                    <a:pt x="21791" y="1651"/>
                  </a:lnTo>
                  <a:cubicBezTo>
                    <a:pt x="21174" y="591"/>
                    <a:pt x="20059" y="0"/>
                    <a:pt x="189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1" name="Google Shape;3561;p90"/>
            <p:cNvSpPr/>
            <p:nvPr/>
          </p:nvSpPr>
          <p:spPr>
            <a:xfrm>
              <a:off x="5790575" y="600525"/>
              <a:ext cx="821925" cy="641800"/>
            </a:xfrm>
            <a:custGeom>
              <a:avLst/>
              <a:gdLst/>
              <a:ahLst/>
              <a:cxnLst/>
              <a:rect l="l" t="t" r="r" b="b"/>
              <a:pathLst>
                <a:path w="32877" h="25672" extrusionOk="0">
                  <a:moveTo>
                    <a:pt x="16680" y="0"/>
                  </a:moveTo>
                  <a:cubicBezTo>
                    <a:pt x="16319" y="0"/>
                    <a:pt x="15955" y="92"/>
                    <a:pt x="15625" y="287"/>
                  </a:cubicBezTo>
                  <a:lnTo>
                    <a:pt x="1346" y="8619"/>
                  </a:lnTo>
                  <a:cubicBezTo>
                    <a:pt x="337" y="9207"/>
                    <a:pt x="1" y="10500"/>
                    <a:pt x="589" y="11509"/>
                  </a:cubicBezTo>
                  <a:lnTo>
                    <a:pt x="8848" y="25672"/>
                  </a:lnTo>
                  <a:lnTo>
                    <a:pt x="11296" y="25672"/>
                  </a:lnTo>
                  <a:lnTo>
                    <a:pt x="4004" y="13179"/>
                  </a:lnTo>
                  <a:cubicBezTo>
                    <a:pt x="5517" y="12296"/>
                    <a:pt x="6022" y="10353"/>
                    <a:pt x="5139" y="8850"/>
                  </a:cubicBezTo>
                  <a:lnTo>
                    <a:pt x="13954" y="3702"/>
                  </a:lnTo>
                  <a:cubicBezTo>
                    <a:pt x="14544" y="4713"/>
                    <a:pt x="15604" y="5279"/>
                    <a:pt x="16693" y="5279"/>
                  </a:cubicBezTo>
                  <a:cubicBezTo>
                    <a:pt x="17234" y="5279"/>
                    <a:pt x="17781" y="5140"/>
                    <a:pt x="18283" y="4847"/>
                  </a:cubicBezTo>
                  <a:lnTo>
                    <a:pt x="30428" y="25672"/>
                  </a:lnTo>
                  <a:lnTo>
                    <a:pt x="32877" y="25672"/>
                  </a:lnTo>
                  <a:lnTo>
                    <a:pt x="18504" y="1044"/>
                  </a:lnTo>
                  <a:cubicBezTo>
                    <a:pt x="18117" y="376"/>
                    <a:pt x="17406" y="0"/>
                    <a:pt x="166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2" name="Google Shape;3562;p90"/>
            <p:cNvSpPr/>
            <p:nvPr/>
          </p:nvSpPr>
          <p:spPr>
            <a:xfrm>
              <a:off x="6176450" y="1106475"/>
              <a:ext cx="192025" cy="135850"/>
            </a:xfrm>
            <a:custGeom>
              <a:avLst/>
              <a:gdLst/>
              <a:ahLst/>
              <a:cxnLst/>
              <a:rect l="l" t="t" r="r" b="b"/>
              <a:pathLst>
                <a:path w="7681" h="5434" extrusionOk="0">
                  <a:moveTo>
                    <a:pt x="4605" y="0"/>
                  </a:moveTo>
                  <a:cubicBezTo>
                    <a:pt x="4338" y="0"/>
                    <a:pt x="4071" y="72"/>
                    <a:pt x="3814" y="222"/>
                  </a:cubicBezTo>
                  <a:cubicBezTo>
                    <a:pt x="2049" y="1252"/>
                    <a:pt x="4108" y="3574"/>
                    <a:pt x="3226" y="4089"/>
                  </a:cubicBezTo>
                  <a:cubicBezTo>
                    <a:pt x="3152" y="4133"/>
                    <a:pt x="3077" y="4154"/>
                    <a:pt x="3003" y="4154"/>
                  </a:cubicBezTo>
                  <a:cubicBezTo>
                    <a:pt x="2794" y="4154"/>
                    <a:pt x="2588" y="3985"/>
                    <a:pt x="2417" y="3690"/>
                  </a:cubicBezTo>
                  <a:cubicBezTo>
                    <a:pt x="2112" y="3174"/>
                    <a:pt x="1965" y="2229"/>
                    <a:pt x="2112" y="1462"/>
                  </a:cubicBezTo>
                  <a:lnTo>
                    <a:pt x="2112" y="1462"/>
                  </a:lnTo>
                  <a:lnTo>
                    <a:pt x="851" y="1535"/>
                  </a:lnTo>
                  <a:cubicBezTo>
                    <a:pt x="746" y="2208"/>
                    <a:pt x="830" y="2985"/>
                    <a:pt x="1103" y="3679"/>
                  </a:cubicBezTo>
                  <a:lnTo>
                    <a:pt x="1" y="4320"/>
                  </a:lnTo>
                  <a:lnTo>
                    <a:pt x="547" y="5255"/>
                  </a:lnTo>
                  <a:lnTo>
                    <a:pt x="1619" y="4635"/>
                  </a:lnTo>
                  <a:cubicBezTo>
                    <a:pt x="1892" y="4992"/>
                    <a:pt x="2207" y="5266"/>
                    <a:pt x="2532" y="5434"/>
                  </a:cubicBezTo>
                  <a:lnTo>
                    <a:pt x="3972" y="5434"/>
                  </a:lnTo>
                  <a:cubicBezTo>
                    <a:pt x="4003" y="5413"/>
                    <a:pt x="4035" y="5402"/>
                    <a:pt x="4066" y="5381"/>
                  </a:cubicBezTo>
                  <a:cubicBezTo>
                    <a:pt x="5863" y="4330"/>
                    <a:pt x="3846" y="1988"/>
                    <a:pt x="4697" y="1483"/>
                  </a:cubicBezTo>
                  <a:cubicBezTo>
                    <a:pt x="4758" y="1449"/>
                    <a:pt x="4820" y="1432"/>
                    <a:pt x="4881" y="1432"/>
                  </a:cubicBezTo>
                  <a:cubicBezTo>
                    <a:pt x="5062" y="1432"/>
                    <a:pt x="5239" y="1576"/>
                    <a:pt x="5380" y="1819"/>
                  </a:cubicBezTo>
                  <a:cubicBezTo>
                    <a:pt x="5621" y="2229"/>
                    <a:pt x="5789" y="3006"/>
                    <a:pt x="5789" y="3721"/>
                  </a:cubicBezTo>
                  <a:lnTo>
                    <a:pt x="7061" y="3616"/>
                  </a:lnTo>
                  <a:cubicBezTo>
                    <a:pt x="7082" y="3027"/>
                    <a:pt x="6945" y="2324"/>
                    <a:pt x="6662" y="1693"/>
                  </a:cubicBezTo>
                  <a:lnTo>
                    <a:pt x="7681" y="1105"/>
                  </a:lnTo>
                  <a:lnTo>
                    <a:pt x="7134" y="159"/>
                  </a:lnTo>
                  <a:lnTo>
                    <a:pt x="6084" y="779"/>
                  </a:lnTo>
                  <a:cubicBezTo>
                    <a:pt x="5640" y="273"/>
                    <a:pt x="5123" y="0"/>
                    <a:pt x="46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90"/>
            <p:cNvSpPr/>
            <p:nvPr/>
          </p:nvSpPr>
          <p:spPr>
            <a:xfrm>
              <a:off x="5890675" y="693050"/>
              <a:ext cx="660625" cy="549275"/>
            </a:xfrm>
            <a:custGeom>
              <a:avLst/>
              <a:gdLst/>
              <a:ahLst/>
              <a:cxnLst/>
              <a:rect l="l" t="t" r="r" b="b"/>
              <a:pathLst>
                <a:path w="26425" h="21971" extrusionOk="0">
                  <a:moveTo>
                    <a:pt x="8655" y="5347"/>
                  </a:moveTo>
                  <a:cubicBezTo>
                    <a:pt x="9544" y="5347"/>
                    <a:pt x="10410" y="5808"/>
                    <a:pt x="10895" y="6631"/>
                  </a:cubicBezTo>
                  <a:cubicBezTo>
                    <a:pt x="11610" y="7860"/>
                    <a:pt x="11201" y="9436"/>
                    <a:pt x="9961" y="10150"/>
                  </a:cubicBezTo>
                  <a:cubicBezTo>
                    <a:pt x="9551" y="10392"/>
                    <a:pt x="9104" y="10506"/>
                    <a:pt x="8662" y="10506"/>
                  </a:cubicBezTo>
                  <a:cubicBezTo>
                    <a:pt x="7777" y="10506"/>
                    <a:pt x="6917" y="10046"/>
                    <a:pt x="6441" y="9226"/>
                  </a:cubicBezTo>
                  <a:cubicBezTo>
                    <a:pt x="5716" y="7997"/>
                    <a:pt x="6136" y="6421"/>
                    <a:pt x="7365" y="5695"/>
                  </a:cubicBezTo>
                  <a:cubicBezTo>
                    <a:pt x="7772" y="5459"/>
                    <a:pt x="8216" y="5347"/>
                    <a:pt x="8655" y="5347"/>
                  </a:cubicBezTo>
                  <a:close/>
                  <a:moveTo>
                    <a:pt x="9950" y="1"/>
                  </a:moveTo>
                  <a:lnTo>
                    <a:pt x="1135" y="5149"/>
                  </a:lnTo>
                  <a:cubicBezTo>
                    <a:pt x="2018" y="6652"/>
                    <a:pt x="1513" y="8595"/>
                    <a:pt x="0" y="9478"/>
                  </a:cubicBezTo>
                  <a:lnTo>
                    <a:pt x="7292" y="21971"/>
                  </a:lnTo>
                  <a:lnTo>
                    <a:pt x="8700" y="21971"/>
                  </a:lnTo>
                  <a:cubicBezTo>
                    <a:pt x="7323" y="18724"/>
                    <a:pt x="8542" y="14889"/>
                    <a:pt x="11663" y="13071"/>
                  </a:cubicBezTo>
                  <a:cubicBezTo>
                    <a:pt x="12792" y="12411"/>
                    <a:pt x="14027" y="12096"/>
                    <a:pt x="15245" y="12096"/>
                  </a:cubicBezTo>
                  <a:cubicBezTo>
                    <a:pt x="17688" y="12096"/>
                    <a:pt x="20063" y="13360"/>
                    <a:pt x="21381" y="15625"/>
                  </a:cubicBezTo>
                  <a:cubicBezTo>
                    <a:pt x="22558" y="17631"/>
                    <a:pt x="22632" y="19985"/>
                    <a:pt x="21791" y="21971"/>
                  </a:cubicBezTo>
                  <a:lnTo>
                    <a:pt x="26424" y="21971"/>
                  </a:lnTo>
                  <a:lnTo>
                    <a:pt x="14279" y="1146"/>
                  </a:lnTo>
                  <a:cubicBezTo>
                    <a:pt x="13777" y="1439"/>
                    <a:pt x="13230" y="1578"/>
                    <a:pt x="12689" y="1578"/>
                  </a:cubicBezTo>
                  <a:cubicBezTo>
                    <a:pt x="11600" y="1578"/>
                    <a:pt x="10540" y="1012"/>
                    <a:pt x="99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3564;p90"/>
            <p:cNvSpPr/>
            <p:nvPr/>
          </p:nvSpPr>
          <p:spPr>
            <a:xfrm>
              <a:off x="6073750" y="995450"/>
              <a:ext cx="382725" cy="246875"/>
            </a:xfrm>
            <a:custGeom>
              <a:avLst/>
              <a:gdLst/>
              <a:ahLst/>
              <a:cxnLst/>
              <a:rect l="l" t="t" r="r" b="b"/>
              <a:pathLst>
                <a:path w="15309" h="9875" extrusionOk="0">
                  <a:moveTo>
                    <a:pt x="7922" y="0"/>
                  </a:moveTo>
                  <a:cubicBezTo>
                    <a:pt x="6704" y="0"/>
                    <a:pt x="5469" y="315"/>
                    <a:pt x="4340" y="975"/>
                  </a:cubicBezTo>
                  <a:cubicBezTo>
                    <a:pt x="1219" y="2793"/>
                    <a:pt x="0" y="6628"/>
                    <a:pt x="1377" y="9875"/>
                  </a:cubicBezTo>
                  <a:lnTo>
                    <a:pt x="6640" y="9875"/>
                  </a:lnTo>
                  <a:cubicBezTo>
                    <a:pt x="6315" y="9707"/>
                    <a:pt x="6000" y="9433"/>
                    <a:pt x="5727" y="9076"/>
                  </a:cubicBezTo>
                  <a:lnTo>
                    <a:pt x="4655" y="9696"/>
                  </a:lnTo>
                  <a:lnTo>
                    <a:pt x="4109" y="8761"/>
                  </a:lnTo>
                  <a:lnTo>
                    <a:pt x="5211" y="8120"/>
                  </a:lnTo>
                  <a:cubicBezTo>
                    <a:pt x="4938" y="7426"/>
                    <a:pt x="4854" y="6649"/>
                    <a:pt x="4959" y="5976"/>
                  </a:cubicBezTo>
                  <a:lnTo>
                    <a:pt x="6220" y="5903"/>
                  </a:lnTo>
                  <a:lnTo>
                    <a:pt x="6220" y="5903"/>
                  </a:lnTo>
                  <a:cubicBezTo>
                    <a:pt x="6073" y="6670"/>
                    <a:pt x="6220" y="7615"/>
                    <a:pt x="6525" y="8131"/>
                  </a:cubicBezTo>
                  <a:cubicBezTo>
                    <a:pt x="6696" y="8426"/>
                    <a:pt x="6902" y="8595"/>
                    <a:pt x="7111" y="8595"/>
                  </a:cubicBezTo>
                  <a:cubicBezTo>
                    <a:pt x="7185" y="8595"/>
                    <a:pt x="7260" y="8574"/>
                    <a:pt x="7334" y="8530"/>
                  </a:cubicBezTo>
                  <a:cubicBezTo>
                    <a:pt x="8216" y="8015"/>
                    <a:pt x="6157" y="5693"/>
                    <a:pt x="7922" y="4663"/>
                  </a:cubicBezTo>
                  <a:cubicBezTo>
                    <a:pt x="8179" y="4513"/>
                    <a:pt x="8446" y="4441"/>
                    <a:pt x="8713" y="4441"/>
                  </a:cubicBezTo>
                  <a:cubicBezTo>
                    <a:pt x="9231" y="4441"/>
                    <a:pt x="9748" y="4714"/>
                    <a:pt x="10192" y="5220"/>
                  </a:cubicBezTo>
                  <a:lnTo>
                    <a:pt x="11242" y="4600"/>
                  </a:lnTo>
                  <a:lnTo>
                    <a:pt x="11789" y="5546"/>
                  </a:lnTo>
                  <a:lnTo>
                    <a:pt x="10770" y="6134"/>
                  </a:lnTo>
                  <a:cubicBezTo>
                    <a:pt x="11053" y="6765"/>
                    <a:pt x="11190" y="7468"/>
                    <a:pt x="11169" y="8057"/>
                  </a:cubicBezTo>
                  <a:lnTo>
                    <a:pt x="9897" y="8162"/>
                  </a:lnTo>
                  <a:cubicBezTo>
                    <a:pt x="9897" y="7447"/>
                    <a:pt x="9729" y="6670"/>
                    <a:pt x="9488" y="6260"/>
                  </a:cubicBezTo>
                  <a:cubicBezTo>
                    <a:pt x="9347" y="6017"/>
                    <a:pt x="9170" y="5873"/>
                    <a:pt x="8989" y="5873"/>
                  </a:cubicBezTo>
                  <a:cubicBezTo>
                    <a:pt x="8928" y="5873"/>
                    <a:pt x="8866" y="5890"/>
                    <a:pt x="8805" y="5924"/>
                  </a:cubicBezTo>
                  <a:cubicBezTo>
                    <a:pt x="7954" y="6429"/>
                    <a:pt x="9971" y="8771"/>
                    <a:pt x="8174" y="9822"/>
                  </a:cubicBezTo>
                  <a:cubicBezTo>
                    <a:pt x="8143" y="9843"/>
                    <a:pt x="8111" y="9854"/>
                    <a:pt x="8080" y="9875"/>
                  </a:cubicBezTo>
                  <a:lnTo>
                    <a:pt x="14468" y="9875"/>
                  </a:lnTo>
                  <a:cubicBezTo>
                    <a:pt x="15309" y="7889"/>
                    <a:pt x="15235" y="5535"/>
                    <a:pt x="14058" y="3529"/>
                  </a:cubicBezTo>
                  <a:cubicBezTo>
                    <a:pt x="12740" y="1264"/>
                    <a:pt x="10365" y="0"/>
                    <a:pt x="79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5" name="Google Shape;3565;p90"/>
            <p:cNvSpPr/>
            <p:nvPr/>
          </p:nvSpPr>
          <p:spPr>
            <a:xfrm>
              <a:off x="6033575" y="826725"/>
              <a:ext cx="147350" cy="129000"/>
            </a:xfrm>
            <a:custGeom>
              <a:avLst/>
              <a:gdLst/>
              <a:ahLst/>
              <a:cxnLst/>
              <a:rect l="l" t="t" r="r" b="b"/>
              <a:pathLst>
                <a:path w="5894" h="5160" extrusionOk="0">
                  <a:moveTo>
                    <a:pt x="2939" y="0"/>
                  </a:moveTo>
                  <a:cubicBezTo>
                    <a:pt x="2500" y="0"/>
                    <a:pt x="2056" y="112"/>
                    <a:pt x="1649" y="348"/>
                  </a:cubicBezTo>
                  <a:cubicBezTo>
                    <a:pt x="420" y="1074"/>
                    <a:pt x="0" y="2650"/>
                    <a:pt x="725" y="3879"/>
                  </a:cubicBezTo>
                  <a:cubicBezTo>
                    <a:pt x="1201" y="4699"/>
                    <a:pt x="2061" y="5159"/>
                    <a:pt x="2946" y="5159"/>
                  </a:cubicBezTo>
                  <a:cubicBezTo>
                    <a:pt x="3388" y="5159"/>
                    <a:pt x="3835" y="5045"/>
                    <a:pt x="4245" y="4803"/>
                  </a:cubicBezTo>
                  <a:cubicBezTo>
                    <a:pt x="5485" y="4089"/>
                    <a:pt x="5894" y="2513"/>
                    <a:pt x="5179" y="1284"/>
                  </a:cubicBezTo>
                  <a:cubicBezTo>
                    <a:pt x="4694" y="461"/>
                    <a:pt x="3828" y="0"/>
                    <a:pt x="29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66" name="Google Shape;3566;p90"/>
          <p:cNvSpPr txBox="1">
            <a:spLocks noGrp="1"/>
          </p:cNvSpPr>
          <p:nvPr>
            <p:ph type="title"/>
          </p:nvPr>
        </p:nvSpPr>
        <p:spPr>
          <a:xfrm>
            <a:off x="719975" y="323922"/>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Challenges &amp; Team Contributions</a:t>
            </a:r>
            <a:endParaRPr dirty="0"/>
          </a:p>
        </p:txBody>
      </p:sp>
      <p:graphicFrame>
        <p:nvGraphicFramePr>
          <p:cNvPr id="3567" name="Google Shape;3567;p90"/>
          <p:cNvGraphicFramePr/>
          <p:nvPr>
            <p:extLst>
              <p:ext uri="{D42A27DB-BD31-4B8C-83A1-F6EECF244321}">
                <p14:modId xmlns:p14="http://schemas.microsoft.com/office/powerpoint/2010/main" val="1255428792"/>
              </p:ext>
            </p:extLst>
          </p:nvPr>
        </p:nvGraphicFramePr>
        <p:xfrm>
          <a:off x="1158690" y="1190239"/>
          <a:ext cx="6802350" cy="837068"/>
        </p:xfrm>
        <a:graphic>
          <a:graphicData uri="http://schemas.openxmlformats.org/drawingml/2006/table">
            <a:tbl>
              <a:tblPr>
                <a:noFill/>
                <a:tableStyleId>{65D551CD-C2F9-4963-96EE-01A4E5600587}</a:tableStyleId>
              </a:tblPr>
              <a:tblGrid>
                <a:gridCol w="6802350">
                  <a:extLst>
                    <a:ext uri="{9D8B030D-6E8A-4147-A177-3AD203B41FA5}">
                      <a16:colId xmlns:a16="http://schemas.microsoft.com/office/drawing/2014/main" val="20000"/>
                    </a:ext>
                  </a:extLst>
                </a:gridCol>
              </a:tblGrid>
              <a:tr h="410378">
                <a:tc>
                  <a:txBody>
                    <a:bodyPr/>
                    <a:lstStyle/>
                    <a:p>
                      <a:pPr marL="0" lvl="0" indent="0" algn="ctr" rtl="0">
                        <a:spcBef>
                          <a:spcPts val="0"/>
                        </a:spcBef>
                        <a:spcAft>
                          <a:spcPts val="0"/>
                        </a:spcAft>
                        <a:buNone/>
                      </a:pPr>
                      <a:r>
                        <a:rPr lang="en-US" dirty="0">
                          <a:solidFill>
                            <a:schemeClr val="dk1"/>
                          </a:solidFill>
                          <a:latin typeface="Montserrat"/>
                          <a:sym typeface="Montserrat"/>
                        </a:rPr>
                        <a:t>Challenge #1</a:t>
                      </a:r>
                      <a:endParaRPr dirty="0">
                        <a:solidFill>
                          <a:schemeClr val="dk1"/>
                        </a:solidFill>
                        <a:latin typeface="Montserrat"/>
                        <a:sym typeface="Montserrat"/>
                      </a:endParaRPr>
                    </a:p>
                  </a:txBody>
                  <a:tcPr marL="91425" marR="91425" marT="91425" marB="91425" anchor="ctr">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extLst>
                  <a:ext uri="{0D108BD9-81ED-4DB2-BD59-A6C34878D82A}">
                    <a16:rowId xmlns:a16="http://schemas.microsoft.com/office/drawing/2014/main" val="10001"/>
                  </a:ext>
                </a:extLst>
              </a:tr>
              <a:tr h="404446">
                <a:tc>
                  <a:txBody>
                    <a:bodyPr/>
                    <a:lstStyle/>
                    <a:p>
                      <a:pPr marL="0" lvl="0" indent="0" algn="ctr" rtl="0">
                        <a:spcBef>
                          <a:spcPts val="0"/>
                        </a:spcBef>
                        <a:spcAft>
                          <a:spcPts val="0"/>
                        </a:spcAft>
                        <a:buNone/>
                      </a:pPr>
                      <a:r>
                        <a:rPr lang="en-US" sz="1600" dirty="0">
                          <a:solidFill>
                            <a:schemeClr val="accent4"/>
                          </a:solidFill>
                          <a:latin typeface="Titillium Web"/>
                          <a:sym typeface="Titillium Web"/>
                        </a:rPr>
                        <a:t>Data structure was not consistent across the years. </a:t>
                      </a:r>
                      <a:endParaRPr sz="1600" dirty="0">
                        <a:solidFill>
                          <a:schemeClr val="accent4"/>
                        </a:solidFill>
                        <a:latin typeface="Titillium Web"/>
                        <a:sym typeface="Titillium Web"/>
                      </a:endParaRPr>
                    </a:p>
                  </a:txBody>
                  <a:tcPr marL="91425" marR="91425" marT="91425" marB="91425" anchor="ctr">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solidFill>
                      <a:schemeClr val="lt2"/>
                    </a:solidFill>
                  </a:tcPr>
                </a:tc>
                <a:extLst>
                  <a:ext uri="{0D108BD9-81ED-4DB2-BD59-A6C34878D82A}">
                    <a16:rowId xmlns:a16="http://schemas.microsoft.com/office/drawing/2014/main" val="10002"/>
                  </a:ext>
                </a:extLst>
              </a:tr>
            </a:tbl>
          </a:graphicData>
        </a:graphic>
      </p:graphicFrame>
      <p:graphicFrame>
        <p:nvGraphicFramePr>
          <p:cNvPr id="27" name="Google Shape;3567;p90">
            <a:extLst>
              <a:ext uri="{FF2B5EF4-FFF2-40B4-BE49-F238E27FC236}">
                <a16:creationId xmlns:a16="http://schemas.microsoft.com/office/drawing/2014/main" id="{2E4A9B68-4047-BA28-D3B9-228253B5B705}"/>
              </a:ext>
            </a:extLst>
          </p:cNvPr>
          <p:cNvGraphicFramePr/>
          <p:nvPr>
            <p:extLst>
              <p:ext uri="{D42A27DB-BD31-4B8C-83A1-F6EECF244321}">
                <p14:modId xmlns:p14="http://schemas.microsoft.com/office/powerpoint/2010/main" val="2773368165"/>
              </p:ext>
            </p:extLst>
          </p:nvPr>
        </p:nvGraphicFramePr>
        <p:xfrm>
          <a:off x="1158690" y="2027225"/>
          <a:ext cx="6802350" cy="837068"/>
        </p:xfrm>
        <a:graphic>
          <a:graphicData uri="http://schemas.openxmlformats.org/drawingml/2006/table">
            <a:tbl>
              <a:tblPr>
                <a:noFill/>
                <a:tableStyleId>{65D551CD-C2F9-4963-96EE-01A4E5600587}</a:tableStyleId>
              </a:tblPr>
              <a:tblGrid>
                <a:gridCol w="6802350">
                  <a:extLst>
                    <a:ext uri="{9D8B030D-6E8A-4147-A177-3AD203B41FA5}">
                      <a16:colId xmlns:a16="http://schemas.microsoft.com/office/drawing/2014/main" val="20000"/>
                    </a:ext>
                  </a:extLst>
                </a:gridCol>
              </a:tblGrid>
              <a:tr h="410378">
                <a:tc>
                  <a:txBody>
                    <a:bodyPr/>
                    <a:lstStyle/>
                    <a:p>
                      <a:pPr marL="0" lvl="0" indent="0" algn="ctr" rtl="0">
                        <a:spcBef>
                          <a:spcPts val="0"/>
                        </a:spcBef>
                        <a:spcAft>
                          <a:spcPts val="0"/>
                        </a:spcAft>
                        <a:buNone/>
                      </a:pPr>
                      <a:r>
                        <a:rPr lang="en-US" dirty="0">
                          <a:solidFill>
                            <a:schemeClr val="dk1"/>
                          </a:solidFill>
                          <a:latin typeface="Montserrat"/>
                          <a:sym typeface="Montserrat"/>
                        </a:rPr>
                        <a:t>Challenge #2</a:t>
                      </a:r>
                      <a:endParaRPr dirty="0">
                        <a:solidFill>
                          <a:schemeClr val="dk1"/>
                        </a:solidFill>
                        <a:latin typeface="Montserrat"/>
                        <a:sym typeface="Montserrat"/>
                      </a:endParaRPr>
                    </a:p>
                  </a:txBody>
                  <a:tcPr marL="91425" marR="91425" marT="91425" marB="91425" anchor="ctr">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extLst>
                  <a:ext uri="{0D108BD9-81ED-4DB2-BD59-A6C34878D82A}">
                    <a16:rowId xmlns:a16="http://schemas.microsoft.com/office/drawing/2014/main" val="10001"/>
                  </a:ext>
                </a:extLst>
              </a:tr>
              <a:tr h="404446">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solidFill>
                            <a:schemeClr val="accent4"/>
                          </a:solidFill>
                          <a:latin typeface="Titillium Web"/>
                          <a:sym typeface="Titillium Web"/>
                        </a:rPr>
                        <a:t>There were many names for the same thing in column values. </a:t>
                      </a:r>
                    </a:p>
                  </a:txBody>
                  <a:tcPr marL="91425" marR="91425" marT="91425" marB="91425" anchor="ctr">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solidFill>
                      <a:schemeClr val="lt2"/>
                    </a:solidFill>
                  </a:tcPr>
                </a:tc>
                <a:extLst>
                  <a:ext uri="{0D108BD9-81ED-4DB2-BD59-A6C34878D82A}">
                    <a16:rowId xmlns:a16="http://schemas.microsoft.com/office/drawing/2014/main" val="10002"/>
                  </a:ext>
                </a:extLst>
              </a:tr>
            </a:tbl>
          </a:graphicData>
        </a:graphic>
      </p:graphicFrame>
      <p:graphicFrame>
        <p:nvGraphicFramePr>
          <p:cNvPr id="28" name="Google Shape;3567;p90">
            <a:extLst>
              <a:ext uri="{FF2B5EF4-FFF2-40B4-BE49-F238E27FC236}">
                <a16:creationId xmlns:a16="http://schemas.microsoft.com/office/drawing/2014/main" id="{1FF3D882-AE81-5D44-7567-CD1D9DB97655}"/>
              </a:ext>
            </a:extLst>
          </p:cNvPr>
          <p:cNvGraphicFramePr/>
          <p:nvPr>
            <p:extLst>
              <p:ext uri="{D42A27DB-BD31-4B8C-83A1-F6EECF244321}">
                <p14:modId xmlns:p14="http://schemas.microsoft.com/office/powerpoint/2010/main" val="2624859066"/>
              </p:ext>
            </p:extLst>
          </p:nvPr>
        </p:nvGraphicFramePr>
        <p:xfrm>
          <a:off x="1158690" y="2864211"/>
          <a:ext cx="6802350" cy="837068"/>
        </p:xfrm>
        <a:graphic>
          <a:graphicData uri="http://schemas.openxmlformats.org/drawingml/2006/table">
            <a:tbl>
              <a:tblPr>
                <a:noFill/>
                <a:tableStyleId>{65D551CD-C2F9-4963-96EE-01A4E5600587}</a:tableStyleId>
              </a:tblPr>
              <a:tblGrid>
                <a:gridCol w="6802350">
                  <a:extLst>
                    <a:ext uri="{9D8B030D-6E8A-4147-A177-3AD203B41FA5}">
                      <a16:colId xmlns:a16="http://schemas.microsoft.com/office/drawing/2014/main" val="20000"/>
                    </a:ext>
                  </a:extLst>
                </a:gridCol>
              </a:tblGrid>
              <a:tr h="410378">
                <a:tc>
                  <a:txBody>
                    <a:bodyPr/>
                    <a:lstStyle/>
                    <a:p>
                      <a:pPr marL="0" lvl="0" indent="0" algn="ctr" rtl="0">
                        <a:spcBef>
                          <a:spcPts val="0"/>
                        </a:spcBef>
                        <a:spcAft>
                          <a:spcPts val="0"/>
                        </a:spcAft>
                        <a:buNone/>
                      </a:pPr>
                      <a:r>
                        <a:rPr lang="en-US" dirty="0">
                          <a:solidFill>
                            <a:schemeClr val="dk1"/>
                          </a:solidFill>
                          <a:latin typeface="Montserrat"/>
                          <a:sym typeface="Montserrat"/>
                        </a:rPr>
                        <a:t>Challenge #3</a:t>
                      </a:r>
                      <a:endParaRPr dirty="0">
                        <a:solidFill>
                          <a:schemeClr val="dk1"/>
                        </a:solidFill>
                        <a:latin typeface="Montserrat"/>
                        <a:sym typeface="Montserrat"/>
                      </a:endParaRPr>
                    </a:p>
                  </a:txBody>
                  <a:tcPr marL="91425" marR="91425" marT="91425" marB="91425" anchor="ctr">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extLst>
                  <a:ext uri="{0D108BD9-81ED-4DB2-BD59-A6C34878D82A}">
                    <a16:rowId xmlns:a16="http://schemas.microsoft.com/office/drawing/2014/main" val="10001"/>
                  </a:ext>
                </a:extLst>
              </a:tr>
              <a:tr h="404446">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solidFill>
                            <a:schemeClr val="accent4"/>
                          </a:solidFill>
                          <a:latin typeface="Titillium Web"/>
                          <a:sym typeface="Titillium Web"/>
                        </a:rPr>
                        <a:t>There is no direct way to deal with Arabic words. </a:t>
                      </a:r>
                    </a:p>
                  </a:txBody>
                  <a:tcPr marL="91425" marR="91425" marT="91425" marB="91425" anchor="ctr">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lgn="ctr">
                      <a:solidFill>
                        <a:schemeClr val="accent4"/>
                      </a:solidFill>
                      <a:prstDash val="solid"/>
                      <a:round/>
                      <a:headEnd type="none" w="sm" len="sm"/>
                      <a:tailEnd type="none" w="sm" len="sm"/>
                    </a:lnB>
                    <a:solidFill>
                      <a:schemeClr val="lt2"/>
                    </a:solidFill>
                  </a:tcPr>
                </a:tc>
                <a:extLst>
                  <a:ext uri="{0D108BD9-81ED-4DB2-BD59-A6C34878D82A}">
                    <a16:rowId xmlns:a16="http://schemas.microsoft.com/office/drawing/2014/main" val="10002"/>
                  </a:ext>
                </a:extLst>
              </a:tr>
            </a:tbl>
          </a:graphicData>
        </a:graphic>
      </p:graphicFrame>
      <p:graphicFrame>
        <p:nvGraphicFramePr>
          <p:cNvPr id="29" name="Google Shape;3567;p90">
            <a:extLst>
              <a:ext uri="{FF2B5EF4-FFF2-40B4-BE49-F238E27FC236}">
                <a16:creationId xmlns:a16="http://schemas.microsoft.com/office/drawing/2014/main" id="{5D43E181-270E-4323-172A-B5EBCE9893AE}"/>
              </a:ext>
            </a:extLst>
          </p:cNvPr>
          <p:cNvGraphicFramePr/>
          <p:nvPr>
            <p:extLst>
              <p:ext uri="{D42A27DB-BD31-4B8C-83A1-F6EECF244321}">
                <p14:modId xmlns:p14="http://schemas.microsoft.com/office/powerpoint/2010/main" val="24760668"/>
              </p:ext>
            </p:extLst>
          </p:nvPr>
        </p:nvGraphicFramePr>
        <p:xfrm>
          <a:off x="1158690" y="3706951"/>
          <a:ext cx="6802350" cy="837068"/>
        </p:xfrm>
        <a:graphic>
          <a:graphicData uri="http://schemas.openxmlformats.org/drawingml/2006/table">
            <a:tbl>
              <a:tblPr>
                <a:noFill/>
                <a:tableStyleId>{65D551CD-C2F9-4963-96EE-01A4E5600587}</a:tableStyleId>
              </a:tblPr>
              <a:tblGrid>
                <a:gridCol w="6802350">
                  <a:extLst>
                    <a:ext uri="{9D8B030D-6E8A-4147-A177-3AD203B41FA5}">
                      <a16:colId xmlns:a16="http://schemas.microsoft.com/office/drawing/2014/main" val="20000"/>
                    </a:ext>
                  </a:extLst>
                </a:gridCol>
              </a:tblGrid>
              <a:tr h="410378">
                <a:tc>
                  <a:txBody>
                    <a:bodyPr/>
                    <a:lstStyle/>
                    <a:p>
                      <a:pPr marL="0" lvl="0" indent="0" algn="ctr" rtl="0">
                        <a:spcBef>
                          <a:spcPts val="0"/>
                        </a:spcBef>
                        <a:spcAft>
                          <a:spcPts val="0"/>
                        </a:spcAft>
                        <a:buNone/>
                      </a:pPr>
                      <a:r>
                        <a:rPr lang="en-US" dirty="0">
                          <a:solidFill>
                            <a:schemeClr val="dk1"/>
                          </a:solidFill>
                          <a:latin typeface="Montserrat"/>
                          <a:sym typeface="Montserrat"/>
                        </a:rPr>
                        <a:t>Challenge #</a:t>
                      </a:r>
                      <a:r>
                        <a:rPr lang="ar-SA" dirty="0">
                          <a:solidFill>
                            <a:schemeClr val="dk1"/>
                          </a:solidFill>
                          <a:latin typeface="Montserrat"/>
                          <a:sym typeface="Montserrat"/>
                        </a:rPr>
                        <a:t>4</a:t>
                      </a:r>
                      <a:endParaRPr dirty="0">
                        <a:solidFill>
                          <a:schemeClr val="dk1"/>
                        </a:solidFill>
                        <a:latin typeface="Montserrat"/>
                        <a:sym typeface="Montserrat"/>
                      </a:endParaRPr>
                    </a:p>
                  </a:txBody>
                  <a:tcPr marL="91425" marR="91425" marT="91425" marB="91425" anchor="ctr">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extLst>
                  <a:ext uri="{0D108BD9-81ED-4DB2-BD59-A6C34878D82A}">
                    <a16:rowId xmlns:a16="http://schemas.microsoft.com/office/drawing/2014/main" val="10001"/>
                  </a:ext>
                </a:extLst>
              </a:tr>
              <a:tr h="404446">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1600" dirty="0">
                          <a:solidFill>
                            <a:schemeClr val="accent4"/>
                          </a:solidFill>
                          <a:latin typeface="Titillium Web"/>
                          <a:sym typeface="Titillium Web"/>
                        </a:rPr>
                        <a:t>There is only on continuous variable in the dataset</a:t>
                      </a:r>
                      <a:r>
                        <a:rPr lang="en-US" sz="1600" dirty="0">
                          <a:solidFill>
                            <a:schemeClr val="accent4"/>
                          </a:solidFill>
                          <a:latin typeface="Titillium Web"/>
                          <a:sym typeface="Titillium Web"/>
                        </a:rPr>
                        <a:t>. </a:t>
                      </a:r>
                    </a:p>
                  </a:txBody>
                  <a:tcPr marL="91425" marR="91425" marT="91425" marB="91425" anchor="ctr">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lgn="ctr">
                      <a:solidFill>
                        <a:schemeClr val="accent4"/>
                      </a:solidFill>
                      <a:prstDash val="solid"/>
                      <a:round/>
                      <a:headEnd type="none" w="sm" len="sm"/>
                      <a:tailEnd type="none" w="sm" len="sm"/>
                    </a:lnB>
                    <a:solidFill>
                      <a:schemeClr val="lt2"/>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5093293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1408"/>
        <p:cNvGrpSpPr/>
        <p:nvPr/>
      </p:nvGrpSpPr>
      <p:grpSpPr>
        <a:xfrm>
          <a:off x="0" y="0"/>
          <a:ext cx="0" cy="0"/>
          <a:chOff x="0" y="0"/>
          <a:chExt cx="0" cy="0"/>
        </a:xfrm>
      </p:grpSpPr>
      <p:grpSp>
        <p:nvGrpSpPr>
          <p:cNvPr id="1456" name="Google Shape;1456;p57"/>
          <p:cNvGrpSpPr/>
          <p:nvPr/>
        </p:nvGrpSpPr>
        <p:grpSpPr>
          <a:xfrm>
            <a:off x="791196" y="694880"/>
            <a:ext cx="7387840" cy="3275015"/>
            <a:chOff x="791196" y="694880"/>
            <a:chExt cx="7387840" cy="3275015"/>
          </a:xfrm>
        </p:grpSpPr>
        <p:sp>
          <p:nvSpPr>
            <p:cNvPr id="1457" name="Google Shape;1457;p57"/>
            <p:cNvSpPr/>
            <p:nvPr/>
          </p:nvSpPr>
          <p:spPr>
            <a:xfrm>
              <a:off x="7512646" y="31311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57"/>
            <p:cNvSpPr/>
            <p:nvPr/>
          </p:nvSpPr>
          <p:spPr>
            <a:xfrm>
              <a:off x="8036539" y="3735134"/>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57"/>
            <p:cNvSpPr/>
            <p:nvPr/>
          </p:nvSpPr>
          <p:spPr>
            <a:xfrm>
              <a:off x="1002299" y="3516344"/>
              <a:ext cx="168925" cy="159732"/>
            </a:xfrm>
            <a:custGeom>
              <a:avLst/>
              <a:gdLst/>
              <a:ahLst/>
              <a:cxnLst/>
              <a:rect l="l" t="t" r="r" b="b"/>
              <a:pathLst>
                <a:path w="1745" h="1650" extrusionOk="0">
                  <a:moveTo>
                    <a:pt x="1744" y="0"/>
                  </a:moveTo>
                  <a:lnTo>
                    <a:pt x="0" y="273"/>
                  </a:lnTo>
                  <a:lnTo>
                    <a:pt x="1114" y="1649"/>
                  </a:lnTo>
                  <a:lnTo>
                    <a:pt x="1744"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57"/>
            <p:cNvSpPr/>
            <p:nvPr/>
          </p:nvSpPr>
          <p:spPr>
            <a:xfrm>
              <a:off x="5214931" y="3810163"/>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57"/>
            <p:cNvSpPr/>
            <p:nvPr/>
          </p:nvSpPr>
          <p:spPr>
            <a:xfrm>
              <a:off x="7302923" y="2051044"/>
              <a:ext cx="672408" cy="41724"/>
            </a:xfrm>
            <a:custGeom>
              <a:avLst/>
              <a:gdLst/>
              <a:ahLst/>
              <a:cxnLst/>
              <a:rect l="l" t="t" r="r" b="b"/>
              <a:pathLst>
                <a:path w="6946" h="431" fill="none" extrusionOk="0">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57"/>
            <p:cNvSpPr/>
            <p:nvPr/>
          </p:nvSpPr>
          <p:spPr>
            <a:xfrm>
              <a:off x="791196" y="2009210"/>
              <a:ext cx="672504" cy="41821"/>
            </a:xfrm>
            <a:custGeom>
              <a:avLst/>
              <a:gdLst/>
              <a:ahLst/>
              <a:cxnLst/>
              <a:rect l="l" t="t" r="r" b="b"/>
              <a:pathLst>
                <a:path w="6947" h="432" fill="none" extrusionOk="0">
                  <a:moveTo>
                    <a:pt x="1" y="1"/>
                  </a:moveTo>
                  <a:cubicBezTo>
                    <a:pt x="579" y="1"/>
                    <a:pt x="579" y="432"/>
                    <a:pt x="1157" y="432"/>
                  </a:cubicBezTo>
                  <a:cubicBezTo>
                    <a:pt x="1735" y="432"/>
                    <a:pt x="1735" y="1"/>
                    <a:pt x="2312" y="1"/>
                  </a:cubicBezTo>
                  <a:cubicBezTo>
                    <a:pt x="2891" y="1"/>
                    <a:pt x="2891" y="432"/>
                    <a:pt x="3468" y="432"/>
                  </a:cubicBezTo>
                  <a:cubicBezTo>
                    <a:pt x="4046" y="432"/>
                    <a:pt x="4046" y="1"/>
                    <a:pt x="4624" y="1"/>
                  </a:cubicBezTo>
                  <a:cubicBezTo>
                    <a:pt x="5202" y="1"/>
                    <a:pt x="5202" y="432"/>
                    <a:pt x="5779" y="432"/>
                  </a:cubicBezTo>
                  <a:cubicBezTo>
                    <a:pt x="6358" y="432"/>
                    <a:pt x="6358" y="1"/>
                    <a:pt x="6946" y="1"/>
                  </a:cubicBez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57"/>
            <p:cNvSpPr/>
            <p:nvPr/>
          </p:nvSpPr>
          <p:spPr>
            <a:xfrm>
              <a:off x="1581842" y="1377280"/>
              <a:ext cx="177056" cy="146567"/>
            </a:xfrm>
            <a:custGeom>
              <a:avLst/>
              <a:gdLst/>
              <a:ahLst/>
              <a:cxn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4" name="Google Shape;1464;p57"/>
            <p:cNvGrpSpPr/>
            <p:nvPr/>
          </p:nvGrpSpPr>
          <p:grpSpPr>
            <a:xfrm>
              <a:off x="6648971" y="1467405"/>
              <a:ext cx="99806" cy="99809"/>
              <a:chOff x="3688596" y="3879680"/>
              <a:chExt cx="99806" cy="99809"/>
            </a:xfrm>
          </p:grpSpPr>
          <p:sp>
            <p:nvSpPr>
              <p:cNvPr id="1465" name="Google Shape;1465;p57"/>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57"/>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7" name="Google Shape;1467;p57"/>
            <p:cNvGrpSpPr/>
            <p:nvPr/>
          </p:nvGrpSpPr>
          <p:grpSpPr>
            <a:xfrm>
              <a:off x="2033296" y="694880"/>
              <a:ext cx="99806" cy="99809"/>
              <a:chOff x="3688596" y="3879680"/>
              <a:chExt cx="99806" cy="99809"/>
            </a:xfrm>
          </p:grpSpPr>
          <p:sp>
            <p:nvSpPr>
              <p:cNvPr id="1468" name="Google Shape;1468;p57"/>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57"/>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70" name="Google Shape;1470;p57"/>
            <p:cNvSpPr/>
            <p:nvPr/>
          </p:nvSpPr>
          <p:spPr>
            <a:xfrm flipH="1">
              <a:off x="4996171" y="1400655"/>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 name="Google Shape;3712;p92">
            <a:extLst>
              <a:ext uri="{FF2B5EF4-FFF2-40B4-BE49-F238E27FC236}">
                <a16:creationId xmlns:a16="http://schemas.microsoft.com/office/drawing/2014/main" id="{BB8B9B52-1360-95F0-C1AD-42F402A1C066}"/>
              </a:ext>
            </a:extLst>
          </p:cNvPr>
          <p:cNvSpPr txBox="1">
            <a:spLocks/>
          </p:cNvSpPr>
          <p:nvPr/>
        </p:nvSpPr>
        <p:spPr>
          <a:xfrm>
            <a:off x="1052119" y="1771921"/>
            <a:ext cx="4284000" cy="99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Titillium Web"/>
              <a:buNone/>
              <a:defRPr sz="3600" b="1" i="0" u="none" strike="noStrike" cap="none">
                <a:solidFill>
                  <a:schemeClr val="dk1"/>
                </a:solidFill>
                <a:latin typeface="Titillium Web"/>
                <a:ea typeface="Titillium Web"/>
                <a:cs typeface="Titillium Web"/>
                <a:sym typeface="Titillium Web"/>
              </a:defRPr>
            </a:lvl1pPr>
            <a:lvl2pPr marR="0" lvl="1" algn="ctr" rtl="0">
              <a:lnSpc>
                <a:spcPct val="100000"/>
              </a:lnSpc>
              <a:spcBef>
                <a:spcPts val="0"/>
              </a:spcBef>
              <a:spcAft>
                <a:spcPts val="0"/>
              </a:spcAft>
              <a:buClr>
                <a:schemeClr val="dk1"/>
              </a:buClr>
              <a:buSzPts val="3600"/>
              <a:buFont typeface="Titillium Web"/>
              <a:buNone/>
              <a:defRPr sz="3600" b="1" i="0" u="none" strike="noStrike" cap="none">
                <a:solidFill>
                  <a:schemeClr val="dk1"/>
                </a:solidFill>
                <a:latin typeface="Titillium Web"/>
                <a:ea typeface="Titillium Web"/>
                <a:cs typeface="Titillium Web"/>
                <a:sym typeface="Titillium Web"/>
              </a:defRPr>
            </a:lvl2pPr>
            <a:lvl3pPr marR="0" lvl="2" algn="ctr" rtl="0">
              <a:lnSpc>
                <a:spcPct val="100000"/>
              </a:lnSpc>
              <a:spcBef>
                <a:spcPts val="0"/>
              </a:spcBef>
              <a:spcAft>
                <a:spcPts val="0"/>
              </a:spcAft>
              <a:buClr>
                <a:schemeClr val="dk1"/>
              </a:buClr>
              <a:buSzPts val="3600"/>
              <a:buFont typeface="Titillium Web"/>
              <a:buNone/>
              <a:defRPr sz="3600" b="1" i="0" u="none" strike="noStrike" cap="none">
                <a:solidFill>
                  <a:schemeClr val="dk1"/>
                </a:solidFill>
                <a:latin typeface="Titillium Web"/>
                <a:ea typeface="Titillium Web"/>
                <a:cs typeface="Titillium Web"/>
                <a:sym typeface="Titillium Web"/>
              </a:defRPr>
            </a:lvl3pPr>
            <a:lvl4pPr marR="0" lvl="3" algn="ctr" rtl="0">
              <a:lnSpc>
                <a:spcPct val="100000"/>
              </a:lnSpc>
              <a:spcBef>
                <a:spcPts val="0"/>
              </a:spcBef>
              <a:spcAft>
                <a:spcPts val="0"/>
              </a:spcAft>
              <a:buClr>
                <a:schemeClr val="dk1"/>
              </a:buClr>
              <a:buSzPts val="3600"/>
              <a:buFont typeface="Titillium Web"/>
              <a:buNone/>
              <a:defRPr sz="3600" b="1" i="0" u="none" strike="noStrike" cap="none">
                <a:solidFill>
                  <a:schemeClr val="dk1"/>
                </a:solidFill>
                <a:latin typeface="Titillium Web"/>
                <a:ea typeface="Titillium Web"/>
                <a:cs typeface="Titillium Web"/>
                <a:sym typeface="Titillium Web"/>
              </a:defRPr>
            </a:lvl4pPr>
            <a:lvl5pPr marR="0" lvl="4" algn="ctr" rtl="0">
              <a:lnSpc>
                <a:spcPct val="100000"/>
              </a:lnSpc>
              <a:spcBef>
                <a:spcPts val="0"/>
              </a:spcBef>
              <a:spcAft>
                <a:spcPts val="0"/>
              </a:spcAft>
              <a:buClr>
                <a:schemeClr val="dk1"/>
              </a:buClr>
              <a:buSzPts val="3600"/>
              <a:buFont typeface="Titillium Web"/>
              <a:buNone/>
              <a:defRPr sz="3600" b="1" i="0" u="none" strike="noStrike" cap="none">
                <a:solidFill>
                  <a:schemeClr val="dk1"/>
                </a:solidFill>
                <a:latin typeface="Titillium Web"/>
                <a:ea typeface="Titillium Web"/>
                <a:cs typeface="Titillium Web"/>
                <a:sym typeface="Titillium Web"/>
              </a:defRPr>
            </a:lvl5pPr>
            <a:lvl6pPr marR="0" lvl="5" algn="ctr" rtl="0">
              <a:lnSpc>
                <a:spcPct val="100000"/>
              </a:lnSpc>
              <a:spcBef>
                <a:spcPts val="0"/>
              </a:spcBef>
              <a:spcAft>
                <a:spcPts val="0"/>
              </a:spcAft>
              <a:buClr>
                <a:schemeClr val="dk1"/>
              </a:buClr>
              <a:buSzPts val="3600"/>
              <a:buFont typeface="Titillium Web"/>
              <a:buNone/>
              <a:defRPr sz="3600" b="1" i="0" u="none" strike="noStrike" cap="none">
                <a:solidFill>
                  <a:schemeClr val="dk1"/>
                </a:solidFill>
                <a:latin typeface="Titillium Web"/>
                <a:ea typeface="Titillium Web"/>
                <a:cs typeface="Titillium Web"/>
                <a:sym typeface="Titillium Web"/>
              </a:defRPr>
            </a:lvl6pPr>
            <a:lvl7pPr marR="0" lvl="6" algn="ctr" rtl="0">
              <a:lnSpc>
                <a:spcPct val="100000"/>
              </a:lnSpc>
              <a:spcBef>
                <a:spcPts val="0"/>
              </a:spcBef>
              <a:spcAft>
                <a:spcPts val="0"/>
              </a:spcAft>
              <a:buClr>
                <a:schemeClr val="dk1"/>
              </a:buClr>
              <a:buSzPts val="3600"/>
              <a:buFont typeface="Titillium Web"/>
              <a:buNone/>
              <a:defRPr sz="3600" b="1" i="0" u="none" strike="noStrike" cap="none">
                <a:solidFill>
                  <a:schemeClr val="dk1"/>
                </a:solidFill>
                <a:latin typeface="Titillium Web"/>
                <a:ea typeface="Titillium Web"/>
                <a:cs typeface="Titillium Web"/>
                <a:sym typeface="Titillium Web"/>
              </a:defRPr>
            </a:lvl7pPr>
            <a:lvl8pPr marR="0" lvl="7" algn="ctr" rtl="0">
              <a:lnSpc>
                <a:spcPct val="100000"/>
              </a:lnSpc>
              <a:spcBef>
                <a:spcPts val="0"/>
              </a:spcBef>
              <a:spcAft>
                <a:spcPts val="0"/>
              </a:spcAft>
              <a:buClr>
                <a:schemeClr val="dk1"/>
              </a:buClr>
              <a:buSzPts val="3600"/>
              <a:buFont typeface="Titillium Web"/>
              <a:buNone/>
              <a:defRPr sz="3600" b="1" i="0" u="none" strike="noStrike" cap="none">
                <a:solidFill>
                  <a:schemeClr val="dk1"/>
                </a:solidFill>
                <a:latin typeface="Titillium Web"/>
                <a:ea typeface="Titillium Web"/>
                <a:cs typeface="Titillium Web"/>
                <a:sym typeface="Titillium Web"/>
              </a:defRPr>
            </a:lvl8pPr>
            <a:lvl9pPr marR="0" lvl="8" algn="ctr" rtl="0">
              <a:lnSpc>
                <a:spcPct val="100000"/>
              </a:lnSpc>
              <a:spcBef>
                <a:spcPts val="0"/>
              </a:spcBef>
              <a:spcAft>
                <a:spcPts val="0"/>
              </a:spcAft>
              <a:buClr>
                <a:schemeClr val="dk1"/>
              </a:buClr>
              <a:buSzPts val="3600"/>
              <a:buFont typeface="Titillium Web"/>
              <a:buNone/>
              <a:defRPr sz="3600" b="1" i="0" u="none" strike="noStrike" cap="none">
                <a:solidFill>
                  <a:schemeClr val="dk1"/>
                </a:solidFill>
                <a:latin typeface="Titillium Web"/>
                <a:ea typeface="Titillium Web"/>
                <a:cs typeface="Titillium Web"/>
                <a:sym typeface="Titillium Web"/>
              </a:defRPr>
            </a:lvl9pPr>
          </a:lstStyle>
          <a:p>
            <a:r>
              <a:rPr lang="en-US" sz="7200">
                <a:solidFill>
                  <a:schemeClr val="accent1"/>
                </a:solidFill>
              </a:rPr>
              <a:t>Thanks!</a:t>
            </a:r>
            <a:endParaRPr lang="en-US" sz="7200" dirty="0">
              <a:solidFill>
                <a:schemeClr val="accent1"/>
              </a:solidFill>
            </a:endParaRPr>
          </a:p>
        </p:txBody>
      </p:sp>
      <p:sp>
        <p:nvSpPr>
          <p:cNvPr id="69" name="Google Shape;3713;p92">
            <a:extLst>
              <a:ext uri="{FF2B5EF4-FFF2-40B4-BE49-F238E27FC236}">
                <a16:creationId xmlns:a16="http://schemas.microsoft.com/office/drawing/2014/main" id="{BEF43438-99FE-1602-2C0C-94A576998C57}"/>
              </a:ext>
            </a:extLst>
          </p:cNvPr>
          <p:cNvSpPr txBox="1">
            <a:spLocks noGrp="1"/>
          </p:cNvSpPr>
          <p:nvPr>
            <p:ph type="subTitle" idx="1"/>
          </p:nvPr>
        </p:nvSpPr>
        <p:spPr>
          <a:xfrm>
            <a:off x="1133675" y="2771319"/>
            <a:ext cx="4232400" cy="21438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2000" b="1" dirty="0"/>
              <a:t>Do you have any questions?</a:t>
            </a:r>
            <a:endParaRPr sz="2000" b="1" dirty="0"/>
          </a:p>
        </p:txBody>
      </p:sp>
      <p:grpSp>
        <p:nvGrpSpPr>
          <p:cNvPr id="70" name="Google Shape;3726;p92">
            <a:extLst>
              <a:ext uri="{FF2B5EF4-FFF2-40B4-BE49-F238E27FC236}">
                <a16:creationId xmlns:a16="http://schemas.microsoft.com/office/drawing/2014/main" id="{32AD342A-8ECE-3A59-1539-8382EDCF4FF2}"/>
              </a:ext>
            </a:extLst>
          </p:cNvPr>
          <p:cNvGrpSpPr/>
          <p:nvPr/>
        </p:nvGrpSpPr>
        <p:grpSpPr>
          <a:xfrm>
            <a:off x="5532054" y="2387663"/>
            <a:ext cx="2504485" cy="1978857"/>
            <a:chOff x="902782" y="1401035"/>
            <a:chExt cx="2986009" cy="2699867"/>
          </a:xfrm>
        </p:grpSpPr>
        <p:grpSp>
          <p:nvGrpSpPr>
            <p:cNvPr id="71" name="Google Shape;3727;p92">
              <a:extLst>
                <a:ext uri="{FF2B5EF4-FFF2-40B4-BE49-F238E27FC236}">
                  <a16:creationId xmlns:a16="http://schemas.microsoft.com/office/drawing/2014/main" id="{1DE7FE5F-B018-F39A-9FFA-E556CF72BA57}"/>
                </a:ext>
              </a:extLst>
            </p:cNvPr>
            <p:cNvGrpSpPr/>
            <p:nvPr/>
          </p:nvGrpSpPr>
          <p:grpSpPr>
            <a:xfrm>
              <a:off x="2533101" y="1523525"/>
              <a:ext cx="1355689" cy="1884823"/>
              <a:chOff x="2542470" y="1698811"/>
              <a:chExt cx="1257597" cy="1748445"/>
            </a:xfrm>
          </p:grpSpPr>
          <p:sp>
            <p:nvSpPr>
              <p:cNvPr id="177" name="Google Shape;3728;p92">
                <a:extLst>
                  <a:ext uri="{FF2B5EF4-FFF2-40B4-BE49-F238E27FC236}">
                    <a16:creationId xmlns:a16="http://schemas.microsoft.com/office/drawing/2014/main" id="{FE1EAB60-A22C-F883-074B-0EAD56808EE7}"/>
                  </a:ext>
                </a:extLst>
              </p:cNvPr>
              <p:cNvSpPr/>
              <p:nvPr/>
            </p:nvSpPr>
            <p:spPr>
              <a:xfrm>
                <a:off x="2542470" y="1703976"/>
                <a:ext cx="741208" cy="1604770"/>
              </a:xfrm>
              <a:custGeom>
                <a:avLst/>
                <a:gdLst/>
                <a:ahLst/>
                <a:cxnLst/>
                <a:rect l="l" t="t" r="r" b="b"/>
                <a:pathLst>
                  <a:path w="23105" h="50024" extrusionOk="0">
                    <a:moveTo>
                      <a:pt x="18870" y="0"/>
                    </a:moveTo>
                    <a:cubicBezTo>
                      <a:pt x="16317" y="2312"/>
                      <a:pt x="14321" y="2816"/>
                      <a:pt x="11873" y="5338"/>
                    </a:cubicBezTo>
                    <a:cubicBezTo>
                      <a:pt x="9551" y="7965"/>
                      <a:pt x="10633" y="8469"/>
                      <a:pt x="8826" y="11275"/>
                    </a:cubicBezTo>
                    <a:cubicBezTo>
                      <a:pt x="7156" y="14163"/>
                      <a:pt x="5779" y="13691"/>
                      <a:pt x="4235" y="16748"/>
                    </a:cubicBezTo>
                    <a:cubicBezTo>
                      <a:pt x="2848" y="19879"/>
                      <a:pt x="4508" y="20299"/>
                      <a:pt x="3625" y="23493"/>
                    </a:cubicBezTo>
                    <a:cubicBezTo>
                      <a:pt x="2900" y="26719"/>
                      <a:pt x="967" y="26404"/>
                      <a:pt x="399" y="29777"/>
                    </a:cubicBezTo>
                    <a:cubicBezTo>
                      <a:pt x="0" y="33181"/>
                      <a:pt x="2196" y="33370"/>
                      <a:pt x="2312" y="36711"/>
                    </a:cubicBezTo>
                    <a:cubicBezTo>
                      <a:pt x="2575" y="40052"/>
                      <a:pt x="147" y="40031"/>
                      <a:pt x="641" y="43488"/>
                    </a:cubicBezTo>
                    <a:cubicBezTo>
                      <a:pt x="1303" y="46924"/>
                      <a:pt x="3930" y="46766"/>
                      <a:pt x="5096" y="50023"/>
                    </a:cubicBezTo>
                    <a:cubicBezTo>
                      <a:pt x="7765" y="47817"/>
                      <a:pt x="9939" y="49298"/>
                      <a:pt x="12272" y="46682"/>
                    </a:cubicBezTo>
                    <a:cubicBezTo>
                      <a:pt x="14457" y="43972"/>
                      <a:pt x="12367" y="42742"/>
                      <a:pt x="14310" y="40010"/>
                    </a:cubicBezTo>
                    <a:cubicBezTo>
                      <a:pt x="16117" y="37205"/>
                      <a:pt x="18093" y="38161"/>
                      <a:pt x="19490" y="35030"/>
                    </a:cubicBezTo>
                    <a:cubicBezTo>
                      <a:pt x="20740" y="31847"/>
                      <a:pt x="18912" y="31121"/>
                      <a:pt x="19942" y="27980"/>
                    </a:cubicBezTo>
                    <a:cubicBezTo>
                      <a:pt x="20814" y="24796"/>
                      <a:pt x="22463" y="25280"/>
                      <a:pt x="22863" y="21886"/>
                    </a:cubicBezTo>
                    <a:cubicBezTo>
                      <a:pt x="23105" y="18461"/>
                      <a:pt x="21686" y="18167"/>
                      <a:pt x="21728" y="14836"/>
                    </a:cubicBezTo>
                    <a:cubicBezTo>
                      <a:pt x="21613" y="11495"/>
                      <a:pt x="22800" y="11611"/>
                      <a:pt x="22148" y="8175"/>
                    </a:cubicBezTo>
                    <a:cubicBezTo>
                      <a:pt x="21329" y="4749"/>
                      <a:pt x="19879" y="3300"/>
                      <a:pt x="188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3729;p92">
                <a:extLst>
                  <a:ext uri="{FF2B5EF4-FFF2-40B4-BE49-F238E27FC236}">
                    <a16:creationId xmlns:a16="http://schemas.microsoft.com/office/drawing/2014/main" id="{B7771C16-F26E-6B80-6950-47570A41F107}"/>
                  </a:ext>
                </a:extLst>
              </p:cNvPr>
              <p:cNvSpPr/>
              <p:nvPr/>
            </p:nvSpPr>
            <p:spPr>
              <a:xfrm>
                <a:off x="2951323" y="2147219"/>
                <a:ext cx="77537" cy="260554"/>
              </a:xfrm>
              <a:custGeom>
                <a:avLst/>
                <a:gdLst/>
                <a:ahLst/>
                <a:cxnLst/>
                <a:rect l="l" t="t" r="r" b="b"/>
                <a:pathLst>
                  <a:path w="2417" h="8122" extrusionOk="0">
                    <a:moveTo>
                      <a:pt x="2207" y="0"/>
                    </a:moveTo>
                    <a:lnTo>
                      <a:pt x="0" y="8006"/>
                    </a:lnTo>
                    <a:lnTo>
                      <a:pt x="84" y="8121"/>
                    </a:lnTo>
                    <a:lnTo>
                      <a:pt x="220" y="8069"/>
                    </a:lnTo>
                    <a:lnTo>
                      <a:pt x="2417" y="52"/>
                    </a:lnTo>
                    <a:lnTo>
                      <a:pt x="2375" y="73"/>
                    </a:lnTo>
                    <a:cubicBezTo>
                      <a:pt x="2354" y="84"/>
                      <a:pt x="2343" y="84"/>
                      <a:pt x="2333" y="84"/>
                    </a:cubicBezTo>
                    <a:cubicBezTo>
                      <a:pt x="2291" y="84"/>
                      <a:pt x="2259" y="63"/>
                      <a:pt x="2238" y="42"/>
                    </a:cubicBezTo>
                    <a:lnTo>
                      <a:pt x="22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3730;p92">
                <a:extLst>
                  <a:ext uri="{FF2B5EF4-FFF2-40B4-BE49-F238E27FC236}">
                    <a16:creationId xmlns:a16="http://schemas.microsoft.com/office/drawing/2014/main" id="{0A2ECD53-0798-A85C-028B-EB1E8BBE7B64}"/>
                  </a:ext>
                </a:extLst>
              </p:cNvPr>
              <p:cNvSpPr/>
              <p:nvPr/>
            </p:nvSpPr>
            <p:spPr>
              <a:xfrm>
                <a:off x="2878150" y="2412806"/>
                <a:ext cx="77569" cy="260554"/>
              </a:xfrm>
              <a:custGeom>
                <a:avLst/>
                <a:gdLst/>
                <a:ahLst/>
                <a:cxnLst/>
                <a:rect l="l" t="t" r="r" b="b"/>
                <a:pathLst>
                  <a:path w="2418" h="8122" extrusionOk="0">
                    <a:moveTo>
                      <a:pt x="2207" y="1"/>
                    </a:moveTo>
                    <a:lnTo>
                      <a:pt x="1" y="8017"/>
                    </a:lnTo>
                    <a:lnTo>
                      <a:pt x="85" y="8122"/>
                    </a:lnTo>
                    <a:lnTo>
                      <a:pt x="211" y="8070"/>
                    </a:lnTo>
                    <a:lnTo>
                      <a:pt x="2417" y="64"/>
                    </a:lnTo>
                    <a:lnTo>
                      <a:pt x="2375" y="85"/>
                    </a:lnTo>
                    <a:lnTo>
                      <a:pt x="2333" y="85"/>
                    </a:lnTo>
                    <a:cubicBezTo>
                      <a:pt x="2291" y="85"/>
                      <a:pt x="2260" y="74"/>
                      <a:pt x="2239" y="43"/>
                    </a:cubicBezTo>
                    <a:lnTo>
                      <a:pt x="220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3731;p92">
                <a:extLst>
                  <a:ext uri="{FF2B5EF4-FFF2-40B4-BE49-F238E27FC236}">
                    <a16:creationId xmlns:a16="http://schemas.microsoft.com/office/drawing/2014/main" id="{0791E6E1-48B3-3D46-4B79-6A27CB97B2FA}"/>
                  </a:ext>
                </a:extLst>
              </p:cNvPr>
              <p:cNvSpPr/>
              <p:nvPr/>
            </p:nvSpPr>
            <p:spPr>
              <a:xfrm>
                <a:off x="3024432" y="1881247"/>
                <a:ext cx="77922" cy="260618"/>
              </a:xfrm>
              <a:custGeom>
                <a:avLst/>
                <a:gdLst/>
                <a:ahLst/>
                <a:cxnLst/>
                <a:rect l="l" t="t" r="r" b="b"/>
                <a:pathLst>
                  <a:path w="2429" h="8124" extrusionOk="0">
                    <a:moveTo>
                      <a:pt x="2207" y="1"/>
                    </a:moveTo>
                    <a:lnTo>
                      <a:pt x="1" y="8018"/>
                    </a:lnTo>
                    <a:lnTo>
                      <a:pt x="85" y="8123"/>
                    </a:lnTo>
                    <a:lnTo>
                      <a:pt x="222" y="8070"/>
                    </a:lnTo>
                    <a:lnTo>
                      <a:pt x="2428" y="64"/>
                    </a:lnTo>
                    <a:lnTo>
                      <a:pt x="2375" y="85"/>
                    </a:lnTo>
                    <a:cubicBezTo>
                      <a:pt x="2354" y="85"/>
                      <a:pt x="2344" y="96"/>
                      <a:pt x="2333" y="96"/>
                    </a:cubicBezTo>
                    <a:cubicBezTo>
                      <a:pt x="2291" y="96"/>
                      <a:pt x="2260" y="75"/>
                      <a:pt x="2239" y="43"/>
                    </a:cubicBezTo>
                    <a:lnTo>
                      <a:pt x="220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3732;p92">
                <a:extLst>
                  <a:ext uri="{FF2B5EF4-FFF2-40B4-BE49-F238E27FC236}">
                    <a16:creationId xmlns:a16="http://schemas.microsoft.com/office/drawing/2014/main" id="{8A665A9B-F57C-7DE7-53B8-1148CC2766F7}"/>
                  </a:ext>
                </a:extLst>
              </p:cNvPr>
              <p:cNvSpPr/>
              <p:nvPr/>
            </p:nvSpPr>
            <p:spPr>
              <a:xfrm>
                <a:off x="3097605" y="1703976"/>
                <a:ext cx="52258" cy="172270"/>
              </a:xfrm>
              <a:custGeom>
                <a:avLst/>
                <a:gdLst/>
                <a:ahLst/>
                <a:cxnLst/>
                <a:rect l="l" t="t" r="r" b="b"/>
                <a:pathLst>
                  <a:path w="1629" h="5370" extrusionOk="0">
                    <a:moveTo>
                      <a:pt x="1565" y="0"/>
                    </a:moveTo>
                    <a:cubicBezTo>
                      <a:pt x="1513" y="53"/>
                      <a:pt x="1460" y="95"/>
                      <a:pt x="1408" y="137"/>
                    </a:cubicBezTo>
                    <a:lnTo>
                      <a:pt x="0" y="5254"/>
                    </a:lnTo>
                    <a:lnTo>
                      <a:pt x="84" y="5370"/>
                    </a:lnTo>
                    <a:lnTo>
                      <a:pt x="220" y="5317"/>
                    </a:lnTo>
                    <a:lnTo>
                      <a:pt x="1628" y="200"/>
                    </a:lnTo>
                    <a:cubicBezTo>
                      <a:pt x="1607" y="137"/>
                      <a:pt x="1586" y="74"/>
                      <a:pt x="15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3733;p92">
                <a:extLst>
                  <a:ext uri="{FF2B5EF4-FFF2-40B4-BE49-F238E27FC236}">
                    <a16:creationId xmlns:a16="http://schemas.microsoft.com/office/drawing/2014/main" id="{B14C6947-8B75-3513-DC76-EAC0095D7DA9}"/>
                  </a:ext>
                </a:extLst>
              </p:cNvPr>
              <p:cNvSpPr/>
              <p:nvPr/>
            </p:nvSpPr>
            <p:spPr>
              <a:xfrm>
                <a:off x="2805040" y="2678393"/>
                <a:ext cx="77537" cy="260939"/>
              </a:xfrm>
              <a:custGeom>
                <a:avLst/>
                <a:gdLst/>
                <a:ahLst/>
                <a:cxnLst/>
                <a:rect l="l" t="t" r="r" b="b"/>
                <a:pathLst>
                  <a:path w="2417" h="8134" extrusionOk="0">
                    <a:moveTo>
                      <a:pt x="2207" y="1"/>
                    </a:moveTo>
                    <a:lnTo>
                      <a:pt x="0" y="8017"/>
                    </a:lnTo>
                    <a:lnTo>
                      <a:pt x="84" y="8133"/>
                    </a:lnTo>
                    <a:lnTo>
                      <a:pt x="210" y="8080"/>
                    </a:lnTo>
                    <a:lnTo>
                      <a:pt x="2417" y="64"/>
                    </a:lnTo>
                    <a:lnTo>
                      <a:pt x="2364" y="85"/>
                    </a:lnTo>
                    <a:cubicBezTo>
                      <a:pt x="2354" y="85"/>
                      <a:pt x="2343" y="95"/>
                      <a:pt x="2322" y="95"/>
                    </a:cubicBezTo>
                    <a:cubicBezTo>
                      <a:pt x="2291" y="95"/>
                      <a:pt x="2259" y="74"/>
                      <a:pt x="2238" y="53"/>
                    </a:cubicBezTo>
                    <a:lnTo>
                      <a:pt x="220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3734;p92">
                <a:extLst>
                  <a:ext uri="{FF2B5EF4-FFF2-40B4-BE49-F238E27FC236}">
                    <a16:creationId xmlns:a16="http://schemas.microsoft.com/office/drawing/2014/main" id="{9B1EDE2A-BB6D-F99C-F92D-E1BD86328646}"/>
                  </a:ext>
                </a:extLst>
              </p:cNvPr>
              <p:cNvSpPr/>
              <p:nvPr/>
            </p:nvSpPr>
            <p:spPr>
              <a:xfrm>
                <a:off x="2563033" y="2619078"/>
                <a:ext cx="242044" cy="325291"/>
              </a:xfrm>
              <a:custGeom>
                <a:avLst/>
                <a:gdLst/>
                <a:ahLst/>
                <a:cxnLst/>
                <a:rect l="l" t="t" r="r" b="b"/>
                <a:pathLst>
                  <a:path w="7545" h="10140" extrusionOk="0">
                    <a:moveTo>
                      <a:pt x="84" y="1"/>
                    </a:moveTo>
                    <a:cubicBezTo>
                      <a:pt x="53" y="85"/>
                      <a:pt x="21" y="169"/>
                      <a:pt x="0" y="253"/>
                    </a:cubicBezTo>
                    <a:lnTo>
                      <a:pt x="7470" y="10139"/>
                    </a:lnTo>
                    <a:lnTo>
                      <a:pt x="7544" y="9866"/>
                    </a:lnTo>
                    <a:lnTo>
                      <a:pt x="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3735;p92">
                <a:extLst>
                  <a:ext uri="{FF2B5EF4-FFF2-40B4-BE49-F238E27FC236}">
                    <a16:creationId xmlns:a16="http://schemas.microsoft.com/office/drawing/2014/main" id="{DDFD670F-3BC2-E8EF-498A-87B2B6D57E7D}"/>
                  </a:ext>
                </a:extLst>
              </p:cNvPr>
              <p:cNvSpPr/>
              <p:nvPr/>
            </p:nvSpPr>
            <p:spPr>
              <a:xfrm>
                <a:off x="2809403" y="2787944"/>
                <a:ext cx="370107" cy="158122"/>
              </a:xfrm>
              <a:custGeom>
                <a:avLst/>
                <a:gdLst/>
                <a:ahLst/>
                <a:cxnLst/>
                <a:rect l="l" t="t" r="r" b="b"/>
                <a:pathLst>
                  <a:path w="11537" h="4929" extrusionOk="0">
                    <a:moveTo>
                      <a:pt x="11537" y="0"/>
                    </a:moveTo>
                    <a:lnTo>
                      <a:pt x="74" y="4665"/>
                    </a:lnTo>
                    <a:lnTo>
                      <a:pt x="0" y="4928"/>
                    </a:lnTo>
                    <a:lnTo>
                      <a:pt x="11474" y="273"/>
                    </a:lnTo>
                    <a:cubicBezTo>
                      <a:pt x="11495" y="179"/>
                      <a:pt x="11516" y="95"/>
                      <a:pt x="1153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3736;p92">
                <a:extLst>
                  <a:ext uri="{FF2B5EF4-FFF2-40B4-BE49-F238E27FC236}">
                    <a16:creationId xmlns:a16="http://schemas.microsoft.com/office/drawing/2014/main" id="{A6FA2383-D8C6-594D-7678-0847E07253C7}"/>
                  </a:ext>
                </a:extLst>
              </p:cNvPr>
              <p:cNvSpPr/>
              <p:nvPr/>
            </p:nvSpPr>
            <p:spPr>
              <a:xfrm>
                <a:off x="2667516" y="2391248"/>
                <a:ext cx="210669" cy="287180"/>
              </a:xfrm>
              <a:custGeom>
                <a:avLst/>
                <a:gdLst/>
                <a:ahLst/>
                <a:cxnLst/>
                <a:rect l="l" t="t" r="r" b="b"/>
                <a:pathLst>
                  <a:path w="6567" h="8952" extrusionOk="0">
                    <a:moveTo>
                      <a:pt x="1" y="0"/>
                    </a:moveTo>
                    <a:lnTo>
                      <a:pt x="1" y="367"/>
                    </a:lnTo>
                    <a:lnTo>
                      <a:pt x="6494" y="8952"/>
                    </a:lnTo>
                    <a:lnTo>
                      <a:pt x="6567" y="868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3737;p92">
                <a:extLst>
                  <a:ext uri="{FF2B5EF4-FFF2-40B4-BE49-F238E27FC236}">
                    <a16:creationId xmlns:a16="http://schemas.microsoft.com/office/drawing/2014/main" id="{143647CB-6D04-6729-42D6-D6BEC2A9A016}"/>
                  </a:ext>
                </a:extLst>
              </p:cNvPr>
              <p:cNvSpPr/>
              <p:nvPr/>
            </p:nvSpPr>
            <p:spPr>
              <a:xfrm>
                <a:off x="2882544" y="2540226"/>
                <a:ext cx="326318" cy="140222"/>
              </a:xfrm>
              <a:custGeom>
                <a:avLst/>
                <a:gdLst/>
                <a:ahLst/>
                <a:cxnLst/>
                <a:rect l="l" t="t" r="r" b="b"/>
                <a:pathLst>
                  <a:path w="10172" h="4371" extrusionOk="0">
                    <a:moveTo>
                      <a:pt x="10171" y="0"/>
                    </a:moveTo>
                    <a:lnTo>
                      <a:pt x="74" y="4098"/>
                    </a:lnTo>
                    <a:lnTo>
                      <a:pt x="1" y="4371"/>
                    </a:lnTo>
                    <a:lnTo>
                      <a:pt x="9971" y="315"/>
                    </a:lnTo>
                    <a:cubicBezTo>
                      <a:pt x="10045" y="210"/>
                      <a:pt x="10108" y="94"/>
                      <a:pt x="101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3738;p92">
                <a:extLst>
                  <a:ext uri="{FF2B5EF4-FFF2-40B4-BE49-F238E27FC236}">
                    <a16:creationId xmlns:a16="http://schemas.microsoft.com/office/drawing/2014/main" id="{E6E2EDE8-FD3F-7AF6-2370-FA11A73EA35D}"/>
                  </a:ext>
                </a:extLst>
              </p:cNvPr>
              <p:cNvSpPr/>
              <p:nvPr/>
            </p:nvSpPr>
            <p:spPr>
              <a:xfrm>
                <a:off x="2875808" y="2669956"/>
                <a:ext cx="9111" cy="11485"/>
              </a:xfrm>
              <a:custGeom>
                <a:avLst/>
                <a:gdLst/>
                <a:ahLst/>
                <a:cxnLst/>
                <a:rect l="l" t="t" r="r" b="b"/>
                <a:pathLst>
                  <a:path w="284" h="358" extrusionOk="0">
                    <a:moveTo>
                      <a:pt x="74" y="1"/>
                    </a:moveTo>
                    <a:lnTo>
                      <a:pt x="1" y="264"/>
                    </a:lnTo>
                    <a:lnTo>
                      <a:pt x="32" y="316"/>
                    </a:lnTo>
                    <a:cubicBezTo>
                      <a:pt x="53" y="337"/>
                      <a:pt x="85" y="358"/>
                      <a:pt x="116" y="358"/>
                    </a:cubicBezTo>
                    <a:cubicBezTo>
                      <a:pt x="137" y="358"/>
                      <a:pt x="148" y="348"/>
                      <a:pt x="158" y="348"/>
                    </a:cubicBezTo>
                    <a:lnTo>
                      <a:pt x="211" y="327"/>
                    </a:lnTo>
                    <a:lnTo>
                      <a:pt x="284" y="54"/>
                    </a:lnTo>
                    <a:lnTo>
                      <a:pt x="284" y="54"/>
                    </a:lnTo>
                    <a:lnTo>
                      <a:pt x="158" y="106"/>
                    </a:lnTo>
                    <a:lnTo>
                      <a:pt x="7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3739;p92">
                <a:extLst>
                  <a:ext uri="{FF2B5EF4-FFF2-40B4-BE49-F238E27FC236}">
                    <a16:creationId xmlns:a16="http://schemas.microsoft.com/office/drawing/2014/main" id="{C649079F-E777-4CB6-9F64-B5FAEBCB2D2B}"/>
                  </a:ext>
                </a:extLst>
              </p:cNvPr>
              <p:cNvSpPr/>
              <p:nvPr/>
            </p:nvSpPr>
            <p:spPr>
              <a:xfrm>
                <a:off x="2750762" y="2146545"/>
                <a:ext cx="200596" cy="266296"/>
              </a:xfrm>
              <a:custGeom>
                <a:avLst/>
                <a:gdLst/>
                <a:ahLst/>
                <a:cxnLst/>
                <a:rect l="l" t="t" r="r" b="b"/>
                <a:pathLst>
                  <a:path w="6253" h="8301" extrusionOk="0">
                    <a:moveTo>
                      <a:pt x="179" y="0"/>
                    </a:moveTo>
                    <a:cubicBezTo>
                      <a:pt x="116" y="42"/>
                      <a:pt x="63" y="94"/>
                      <a:pt x="0" y="136"/>
                    </a:cubicBezTo>
                    <a:lnTo>
                      <a:pt x="6178" y="8301"/>
                    </a:lnTo>
                    <a:lnTo>
                      <a:pt x="6252" y="8027"/>
                    </a:lnTo>
                    <a:lnTo>
                      <a:pt x="1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3740;p92">
                <a:extLst>
                  <a:ext uri="{FF2B5EF4-FFF2-40B4-BE49-F238E27FC236}">
                    <a16:creationId xmlns:a16="http://schemas.microsoft.com/office/drawing/2014/main" id="{9A1FD5C1-1BFF-1256-4361-78E86AC87F99}"/>
                  </a:ext>
                </a:extLst>
              </p:cNvPr>
              <p:cNvSpPr/>
              <p:nvPr/>
            </p:nvSpPr>
            <p:spPr>
              <a:xfrm>
                <a:off x="2955686" y="2284391"/>
                <a:ext cx="304407" cy="130469"/>
              </a:xfrm>
              <a:custGeom>
                <a:avLst/>
                <a:gdLst/>
                <a:ahLst/>
                <a:cxnLst/>
                <a:rect l="l" t="t" r="r" b="b"/>
                <a:pathLst>
                  <a:path w="9489" h="4067" extrusionOk="0">
                    <a:moveTo>
                      <a:pt x="9414" y="0"/>
                    </a:moveTo>
                    <a:lnTo>
                      <a:pt x="84" y="3793"/>
                    </a:lnTo>
                    <a:lnTo>
                      <a:pt x="0" y="4067"/>
                    </a:lnTo>
                    <a:lnTo>
                      <a:pt x="9488" y="210"/>
                    </a:lnTo>
                    <a:cubicBezTo>
                      <a:pt x="9456" y="137"/>
                      <a:pt x="9435" y="74"/>
                      <a:pt x="94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3741;p92">
                <a:extLst>
                  <a:ext uri="{FF2B5EF4-FFF2-40B4-BE49-F238E27FC236}">
                    <a16:creationId xmlns:a16="http://schemas.microsoft.com/office/drawing/2014/main" id="{B2451405-2326-2136-EAE5-64F2D6643597}"/>
                  </a:ext>
                </a:extLst>
              </p:cNvPr>
              <p:cNvSpPr/>
              <p:nvPr/>
            </p:nvSpPr>
            <p:spPr>
              <a:xfrm>
                <a:off x="2948949" y="2404048"/>
                <a:ext cx="9464" cy="11485"/>
              </a:xfrm>
              <a:custGeom>
                <a:avLst/>
                <a:gdLst/>
                <a:ahLst/>
                <a:cxnLst/>
                <a:rect l="l" t="t" r="r" b="b"/>
                <a:pathLst>
                  <a:path w="295" h="358" extrusionOk="0">
                    <a:moveTo>
                      <a:pt x="74" y="0"/>
                    </a:moveTo>
                    <a:lnTo>
                      <a:pt x="0" y="274"/>
                    </a:lnTo>
                    <a:lnTo>
                      <a:pt x="32" y="316"/>
                    </a:lnTo>
                    <a:cubicBezTo>
                      <a:pt x="53" y="347"/>
                      <a:pt x="84" y="358"/>
                      <a:pt x="126" y="358"/>
                    </a:cubicBezTo>
                    <a:lnTo>
                      <a:pt x="168" y="358"/>
                    </a:lnTo>
                    <a:lnTo>
                      <a:pt x="210" y="337"/>
                    </a:lnTo>
                    <a:lnTo>
                      <a:pt x="294" y="63"/>
                    </a:lnTo>
                    <a:lnTo>
                      <a:pt x="294" y="63"/>
                    </a:lnTo>
                    <a:lnTo>
                      <a:pt x="158" y="115"/>
                    </a:lnTo>
                    <a:lnTo>
                      <a:pt x="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3742;p92">
                <a:extLst>
                  <a:ext uri="{FF2B5EF4-FFF2-40B4-BE49-F238E27FC236}">
                    <a16:creationId xmlns:a16="http://schemas.microsoft.com/office/drawing/2014/main" id="{48539783-A08D-D954-846E-23F0996B8F60}"/>
                  </a:ext>
                </a:extLst>
              </p:cNvPr>
              <p:cNvSpPr/>
              <p:nvPr/>
            </p:nvSpPr>
            <p:spPr>
              <a:xfrm>
                <a:off x="2874108" y="1943642"/>
                <a:ext cx="150359" cy="203612"/>
              </a:xfrm>
              <a:custGeom>
                <a:avLst/>
                <a:gdLst/>
                <a:ahLst/>
                <a:cxnLst/>
                <a:rect l="l" t="t" r="r" b="b"/>
                <a:pathLst>
                  <a:path w="4687" h="6347" extrusionOk="0">
                    <a:moveTo>
                      <a:pt x="96" y="0"/>
                    </a:moveTo>
                    <a:cubicBezTo>
                      <a:pt x="64" y="84"/>
                      <a:pt x="33" y="157"/>
                      <a:pt x="1" y="241"/>
                    </a:cubicBezTo>
                    <a:lnTo>
                      <a:pt x="4614" y="6346"/>
                    </a:lnTo>
                    <a:lnTo>
                      <a:pt x="4687" y="6073"/>
                    </a:lnTo>
                    <a:lnTo>
                      <a:pt x="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3743;p92">
                <a:extLst>
                  <a:ext uri="{FF2B5EF4-FFF2-40B4-BE49-F238E27FC236}">
                    <a16:creationId xmlns:a16="http://schemas.microsoft.com/office/drawing/2014/main" id="{95610DB2-D99F-938F-DABC-FCC0CA4BA877}"/>
                  </a:ext>
                </a:extLst>
              </p:cNvPr>
              <p:cNvSpPr/>
              <p:nvPr/>
            </p:nvSpPr>
            <p:spPr>
              <a:xfrm>
                <a:off x="3028827" y="2048446"/>
                <a:ext cx="228891" cy="100475"/>
              </a:xfrm>
              <a:custGeom>
                <a:avLst/>
                <a:gdLst/>
                <a:ahLst/>
                <a:cxnLst/>
                <a:rect l="l" t="t" r="r" b="b"/>
                <a:pathLst>
                  <a:path w="7135" h="3132" extrusionOk="0">
                    <a:moveTo>
                      <a:pt x="7134" y="0"/>
                    </a:moveTo>
                    <a:lnTo>
                      <a:pt x="85" y="2858"/>
                    </a:lnTo>
                    <a:lnTo>
                      <a:pt x="1" y="3131"/>
                    </a:lnTo>
                    <a:lnTo>
                      <a:pt x="7092" y="252"/>
                    </a:lnTo>
                    <a:cubicBezTo>
                      <a:pt x="7113" y="168"/>
                      <a:pt x="7124" y="84"/>
                      <a:pt x="71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3744;p92">
                <a:extLst>
                  <a:ext uri="{FF2B5EF4-FFF2-40B4-BE49-F238E27FC236}">
                    <a16:creationId xmlns:a16="http://schemas.microsoft.com/office/drawing/2014/main" id="{2BD0D73D-6594-36A1-4AC2-DDADA277B108}"/>
                  </a:ext>
                </a:extLst>
              </p:cNvPr>
              <p:cNvSpPr/>
              <p:nvPr/>
            </p:nvSpPr>
            <p:spPr>
              <a:xfrm>
                <a:off x="3022090" y="2138461"/>
                <a:ext cx="9464" cy="11485"/>
              </a:xfrm>
              <a:custGeom>
                <a:avLst/>
                <a:gdLst/>
                <a:ahLst/>
                <a:cxnLst/>
                <a:rect l="l" t="t" r="r" b="b"/>
                <a:pathLst>
                  <a:path w="295" h="358" extrusionOk="0">
                    <a:moveTo>
                      <a:pt x="74" y="0"/>
                    </a:moveTo>
                    <a:lnTo>
                      <a:pt x="1" y="273"/>
                    </a:lnTo>
                    <a:lnTo>
                      <a:pt x="32" y="315"/>
                    </a:lnTo>
                    <a:cubicBezTo>
                      <a:pt x="53" y="336"/>
                      <a:pt x="85" y="357"/>
                      <a:pt x="127" y="357"/>
                    </a:cubicBezTo>
                    <a:cubicBezTo>
                      <a:pt x="137" y="357"/>
                      <a:pt x="148" y="357"/>
                      <a:pt x="169" y="346"/>
                    </a:cubicBezTo>
                    <a:lnTo>
                      <a:pt x="211" y="325"/>
                    </a:lnTo>
                    <a:lnTo>
                      <a:pt x="295" y="52"/>
                    </a:lnTo>
                    <a:lnTo>
                      <a:pt x="158" y="105"/>
                    </a:lnTo>
                    <a:lnTo>
                      <a:pt x="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3745;p92">
                <a:extLst>
                  <a:ext uri="{FF2B5EF4-FFF2-40B4-BE49-F238E27FC236}">
                    <a16:creationId xmlns:a16="http://schemas.microsoft.com/office/drawing/2014/main" id="{F9E6351C-E729-D4D3-9D48-1CD4617AB352}"/>
                  </a:ext>
                </a:extLst>
              </p:cNvPr>
              <p:cNvSpPr/>
              <p:nvPr/>
            </p:nvSpPr>
            <p:spPr>
              <a:xfrm>
                <a:off x="3102321" y="1834411"/>
                <a:ext cx="103843" cy="48890"/>
              </a:xfrm>
              <a:custGeom>
                <a:avLst/>
                <a:gdLst/>
                <a:ahLst/>
                <a:cxnLst/>
                <a:rect l="l" t="t" r="r" b="b"/>
                <a:pathLst>
                  <a:path w="3237" h="1524" extrusionOk="0">
                    <a:moveTo>
                      <a:pt x="3141" y="1"/>
                    </a:moveTo>
                    <a:lnTo>
                      <a:pt x="73" y="1251"/>
                    </a:lnTo>
                    <a:lnTo>
                      <a:pt x="0" y="1524"/>
                    </a:lnTo>
                    <a:lnTo>
                      <a:pt x="3236" y="200"/>
                    </a:lnTo>
                    <a:cubicBezTo>
                      <a:pt x="3204" y="137"/>
                      <a:pt x="3173" y="74"/>
                      <a:pt x="31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3746;p92">
                <a:extLst>
                  <a:ext uri="{FF2B5EF4-FFF2-40B4-BE49-F238E27FC236}">
                    <a16:creationId xmlns:a16="http://schemas.microsoft.com/office/drawing/2014/main" id="{8CB5BDFE-9736-CF16-6C29-CA4C5B795E1A}"/>
                  </a:ext>
                </a:extLst>
              </p:cNvPr>
              <p:cNvSpPr/>
              <p:nvPr/>
            </p:nvSpPr>
            <p:spPr>
              <a:xfrm>
                <a:off x="3027480" y="1787896"/>
                <a:ext cx="70159" cy="93385"/>
              </a:xfrm>
              <a:custGeom>
                <a:avLst/>
                <a:gdLst/>
                <a:ahLst/>
                <a:cxnLst/>
                <a:rect l="l" t="t" r="r" b="b"/>
                <a:pathLst>
                  <a:path w="2187" h="2911" extrusionOk="0">
                    <a:moveTo>
                      <a:pt x="190" y="1"/>
                    </a:moveTo>
                    <a:cubicBezTo>
                      <a:pt x="127" y="32"/>
                      <a:pt x="64" y="74"/>
                      <a:pt x="1" y="116"/>
                    </a:cubicBezTo>
                    <a:lnTo>
                      <a:pt x="2112" y="2911"/>
                    </a:lnTo>
                    <a:lnTo>
                      <a:pt x="2186" y="2638"/>
                    </a:lnTo>
                    <a:lnTo>
                      <a:pt x="19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3747;p92">
                <a:extLst>
                  <a:ext uri="{FF2B5EF4-FFF2-40B4-BE49-F238E27FC236}">
                    <a16:creationId xmlns:a16="http://schemas.microsoft.com/office/drawing/2014/main" id="{014E9651-68C4-1670-F1A7-BA8D646E6074}"/>
                  </a:ext>
                </a:extLst>
              </p:cNvPr>
              <p:cNvSpPr/>
              <p:nvPr/>
            </p:nvSpPr>
            <p:spPr>
              <a:xfrm>
                <a:off x="3095231" y="1872490"/>
                <a:ext cx="9464" cy="11838"/>
              </a:xfrm>
              <a:custGeom>
                <a:avLst/>
                <a:gdLst/>
                <a:ahLst/>
                <a:cxnLst/>
                <a:rect l="l" t="t" r="r" b="b"/>
                <a:pathLst>
                  <a:path w="295" h="369" extrusionOk="0">
                    <a:moveTo>
                      <a:pt x="74" y="1"/>
                    </a:moveTo>
                    <a:lnTo>
                      <a:pt x="0" y="274"/>
                    </a:lnTo>
                    <a:lnTo>
                      <a:pt x="32" y="316"/>
                    </a:lnTo>
                    <a:cubicBezTo>
                      <a:pt x="53" y="348"/>
                      <a:pt x="84" y="369"/>
                      <a:pt x="126" y="369"/>
                    </a:cubicBezTo>
                    <a:cubicBezTo>
                      <a:pt x="137" y="369"/>
                      <a:pt x="147" y="358"/>
                      <a:pt x="168" y="358"/>
                    </a:cubicBezTo>
                    <a:lnTo>
                      <a:pt x="221" y="337"/>
                    </a:lnTo>
                    <a:lnTo>
                      <a:pt x="294" y="64"/>
                    </a:lnTo>
                    <a:lnTo>
                      <a:pt x="158" y="117"/>
                    </a:lnTo>
                    <a:lnTo>
                      <a:pt x="7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3748;p92">
                <a:extLst>
                  <a:ext uri="{FF2B5EF4-FFF2-40B4-BE49-F238E27FC236}">
                    <a16:creationId xmlns:a16="http://schemas.microsoft.com/office/drawing/2014/main" id="{4DC34F93-8649-C85E-E213-0C711764573B}"/>
                  </a:ext>
                </a:extLst>
              </p:cNvPr>
              <p:cNvSpPr/>
              <p:nvPr/>
            </p:nvSpPr>
            <p:spPr>
              <a:xfrm>
                <a:off x="2543143" y="1698811"/>
                <a:ext cx="742203" cy="1615324"/>
              </a:xfrm>
              <a:custGeom>
                <a:avLst/>
                <a:gdLst/>
                <a:ahLst/>
                <a:cxnLst/>
                <a:rect l="l" t="t" r="r" b="b"/>
                <a:pathLst>
                  <a:path w="23136" h="50353" extrusionOk="0">
                    <a:moveTo>
                      <a:pt x="18765" y="467"/>
                    </a:moveTo>
                    <a:cubicBezTo>
                      <a:pt x="19217" y="1853"/>
                      <a:pt x="19743" y="2925"/>
                      <a:pt x="20257" y="3965"/>
                    </a:cubicBezTo>
                    <a:cubicBezTo>
                      <a:pt x="20908" y="5279"/>
                      <a:pt x="21518" y="6528"/>
                      <a:pt x="21959" y="8368"/>
                    </a:cubicBezTo>
                    <a:cubicBezTo>
                      <a:pt x="22316" y="10238"/>
                      <a:pt x="22117" y="11025"/>
                      <a:pt x="21886" y="11940"/>
                    </a:cubicBezTo>
                    <a:cubicBezTo>
                      <a:pt x="21697" y="12664"/>
                      <a:pt x="21487" y="13495"/>
                      <a:pt x="21539" y="14987"/>
                    </a:cubicBezTo>
                    <a:cubicBezTo>
                      <a:pt x="21518" y="16615"/>
                      <a:pt x="21844" y="17529"/>
                      <a:pt x="22148" y="18412"/>
                    </a:cubicBezTo>
                    <a:cubicBezTo>
                      <a:pt x="22484" y="19379"/>
                      <a:pt x="22800" y="20282"/>
                      <a:pt x="22674" y="22026"/>
                    </a:cubicBezTo>
                    <a:cubicBezTo>
                      <a:pt x="22463" y="23813"/>
                      <a:pt x="21917" y="24464"/>
                      <a:pt x="21298" y="25231"/>
                    </a:cubicBezTo>
                    <a:cubicBezTo>
                      <a:pt x="20772" y="25872"/>
                      <a:pt x="20173" y="26596"/>
                      <a:pt x="19764" y="28088"/>
                    </a:cubicBezTo>
                    <a:cubicBezTo>
                      <a:pt x="19248" y="29643"/>
                      <a:pt x="19427" y="30631"/>
                      <a:pt x="19596" y="31588"/>
                    </a:cubicBezTo>
                    <a:cubicBezTo>
                      <a:pt x="19774" y="32585"/>
                      <a:pt x="19942" y="33531"/>
                      <a:pt x="19311" y="35128"/>
                    </a:cubicBezTo>
                    <a:cubicBezTo>
                      <a:pt x="18597" y="36746"/>
                      <a:pt x="17714" y="37240"/>
                      <a:pt x="16769" y="37755"/>
                    </a:cubicBezTo>
                    <a:cubicBezTo>
                      <a:pt x="15907" y="38238"/>
                      <a:pt x="15015" y="38732"/>
                      <a:pt x="14153" y="40077"/>
                    </a:cubicBezTo>
                    <a:cubicBezTo>
                      <a:pt x="13176" y="41443"/>
                      <a:pt x="13186" y="42451"/>
                      <a:pt x="13197" y="43428"/>
                    </a:cubicBezTo>
                    <a:cubicBezTo>
                      <a:pt x="13197" y="44437"/>
                      <a:pt x="13207" y="45393"/>
                      <a:pt x="12125" y="46738"/>
                    </a:cubicBezTo>
                    <a:cubicBezTo>
                      <a:pt x="10917" y="48083"/>
                      <a:pt x="9761" y="48314"/>
                      <a:pt x="8532" y="48545"/>
                    </a:cubicBezTo>
                    <a:cubicBezTo>
                      <a:pt x="7471" y="48756"/>
                      <a:pt x="6367" y="48976"/>
                      <a:pt x="5148" y="49911"/>
                    </a:cubicBezTo>
                    <a:cubicBezTo>
                      <a:pt x="4592" y="48482"/>
                      <a:pt x="3751" y="47736"/>
                      <a:pt x="2942" y="47011"/>
                    </a:cubicBezTo>
                    <a:cubicBezTo>
                      <a:pt x="2007" y="46171"/>
                      <a:pt x="1125" y="45382"/>
                      <a:pt x="789" y="43617"/>
                    </a:cubicBezTo>
                    <a:cubicBezTo>
                      <a:pt x="546" y="41905"/>
                      <a:pt x="1041" y="41086"/>
                      <a:pt x="1555" y="40224"/>
                    </a:cubicBezTo>
                    <a:cubicBezTo>
                      <a:pt x="2070" y="39394"/>
                      <a:pt x="2585" y="38532"/>
                      <a:pt x="2449" y="36862"/>
                    </a:cubicBezTo>
                    <a:cubicBezTo>
                      <a:pt x="2396" y="35265"/>
                      <a:pt x="1881" y="34382"/>
                      <a:pt x="1387" y="33521"/>
                    </a:cubicBezTo>
                    <a:cubicBezTo>
                      <a:pt x="852" y="32596"/>
                      <a:pt x="347" y="31714"/>
                      <a:pt x="546" y="29969"/>
                    </a:cubicBezTo>
                    <a:cubicBezTo>
                      <a:pt x="831" y="28267"/>
                      <a:pt x="1461" y="27542"/>
                      <a:pt x="2122" y="26775"/>
                    </a:cubicBezTo>
                    <a:cubicBezTo>
                      <a:pt x="2753" y="26040"/>
                      <a:pt x="3415" y="25283"/>
                      <a:pt x="3772" y="23697"/>
                    </a:cubicBezTo>
                    <a:cubicBezTo>
                      <a:pt x="4182" y="22194"/>
                      <a:pt x="4046" y="21270"/>
                      <a:pt x="3920" y="20450"/>
                    </a:cubicBezTo>
                    <a:cubicBezTo>
                      <a:pt x="3772" y="19473"/>
                      <a:pt x="3635" y="18622"/>
                      <a:pt x="4371" y="16993"/>
                    </a:cubicBezTo>
                    <a:cubicBezTo>
                      <a:pt x="5159" y="15417"/>
                      <a:pt x="5895" y="14808"/>
                      <a:pt x="6672" y="14156"/>
                    </a:cubicBezTo>
                    <a:cubicBezTo>
                      <a:pt x="7387" y="13547"/>
                      <a:pt x="8132" y="12928"/>
                      <a:pt x="8942" y="11530"/>
                    </a:cubicBezTo>
                    <a:cubicBezTo>
                      <a:pt x="9750" y="10269"/>
                      <a:pt x="10003" y="9449"/>
                      <a:pt x="10213" y="8725"/>
                    </a:cubicBezTo>
                    <a:cubicBezTo>
                      <a:pt x="10476" y="7821"/>
                      <a:pt x="10707" y="7044"/>
                      <a:pt x="11968" y="5625"/>
                    </a:cubicBezTo>
                    <a:cubicBezTo>
                      <a:pt x="13292" y="4259"/>
                      <a:pt x="14457" y="3503"/>
                      <a:pt x="15697" y="2704"/>
                    </a:cubicBezTo>
                    <a:cubicBezTo>
                      <a:pt x="16664" y="2074"/>
                      <a:pt x="17662" y="1433"/>
                      <a:pt x="18765" y="467"/>
                    </a:cubicBezTo>
                    <a:close/>
                    <a:moveTo>
                      <a:pt x="18853" y="0"/>
                    </a:moveTo>
                    <a:cubicBezTo>
                      <a:pt x="18810" y="0"/>
                      <a:pt x="18766" y="14"/>
                      <a:pt x="18734" y="46"/>
                    </a:cubicBezTo>
                    <a:cubicBezTo>
                      <a:pt x="17578" y="1086"/>
                      <a:pt x="16528" y="1769"/>
                      <a:pt x="15519" y="2421"/>
                    </a:cubicBezTo>
                    <a:cubicBezTo>
                      <a:pt x="14258" y="3240"/>
                      <a:pt x="13081" y="4007"/>
                      <a:pt x="11726" y="5394"/>
                    </a:cubicBezTo>
                    <a:cubicBezTo>
                      <a:pt x="10413" y="6876"/>
                      <a:pt x="10171" y="7695"/>
                      <a:pt x="9887" y="8630"/>
                    </a:cubicBezTo>
                    <a:cubicBezTo>
                      <a:pt x="9677" y="9365"/>
                      <a:pt x="9446" y="10122"/>
                      <a:pt x="8658" y="11352"/>
                    </a:cubicBezTo>
                    <a:cubicBezTo>
                      <a:pt x="7870" y="12706"/>
                      <a:pt x="7156" y="13316"/>
                      <a:pt x="6451" y="13894"/>
                    </a:cubicBezTo>
                    <a:cubicBezTo>
                      <a:pt x="5685" y="14546"/>
                      <a:pt x="4886" y="15207"/>
                      <a:pt x="4067" y="16846"/>
                    </a:cubicBezTo>
                    <a:cubicBezTo>
                      <a:pt x="3289" y="18580"/>
                      <a:pt x="3436" y="19515"/>
                      <a:pt x="3583" y="20502"/>
                    </a:cubicBezTo>
                    <a:cubicBezTo>
                      <a:pt x="3709" y="21322"/>
                      <a:pt x="3835" y="22173"/>
                      <a:pt x="3446" y="23612"/>
                    </a:cubicBezTo>
                    <a:cubicBezTo>
                      <a:pt x="3100" y="25125"/>
                      <a:pt x="2480" y="25851"/>
                      <a:pt x="1870" y="26554"/>
                    </a:cubicBezTo>
                    <a:cubicBezTo>
                      <a:pt x="1209" y="27322"/>
                      <a:pt x="515" y="28120"/>
                      <a:pt x="221" y="29917"/>
                    </a:cubicBezTo>
                    <a:cubicBezTo>
                      <a:pt x="0" y="31787"/>
                      <a:pt x="536" y="32711"/>
                      <a:pt x="1093" y="33689"/>
                    </a:cubicBezTo>
                    <a:cubicBezTo>
                      <a:pt x="1576" y="34508"/>
                      <a:pt x="2070" y="35359"/>
                      <a:pt x="2122" y="36883"/>
                    </a:cubicBezTo>
                    <a:cubicBezTo>
                      <a:pt x="2249" y="38448"/>
                      <a:pt x="1776" y="39225"/>
                      <a:pt x="1272" y="40056"/>
                    </a:cubicBezTo>
                    <a:cubicBezTo>
                      <a:pt x="747" y="40928"/>
                      <a:pt x="200" y="41831"/>
                      <a:pt x="462" y="43680"/>
                    </a:cubicBezTo>
                    <a:cubicBezTo>
                      <a:pt x="820" y="45561"/>
                      <a:pt x="1744" y="46381"/>
                      <a:pt x="2722" y="47264"/>
                    </a:cubicBezTo>
                    <a:cubicBezTo>
                      <a:pt x="3541" y="47988"/>
                      <a:pt x="4392" y="48756"/>
                      <a:pt x="4917" y="50237"/>
                    </a:cubicBezTo>
                    <a:cubicBezTo>
                      <a:pt x="4938" y="50290"/>
                      <a:pt x="4980" y="50332"/>
                      <a:pt x="5033" y="50342"/>
                    </a:cubicBezTo>
                    <a:cubicBezTo>
                      <a:pt x="5043" y="50353"/>
                      <a:pt x="5064" y="50353"/>
                      <a:pt x="5075" y="50353"/>
                    </a:cubicBezTo>
                    <a:cubicBezTo>
                      <a:pt x="5117" y="50353"/>
                      <a:pt x="5148" y="50342"/>
                      <a:pt x="5180" y="50311"/>
                    </a:cubicBezTo>
                    <a:cubicBezTo>
                      <a:pt x="6399" y="49312"/>
                      <a:pt x="7523" y="49092"/>
                      <a:pt x="8606" y="48882"/>
                    </a:cubicBezTo>
                    <a:cubicBezTo>
                      <a:pt x="9887" y="48629"/>
                      <a:pt x="11095" y="48387"/>
                      <a:pt x="12377" y="46948"/>
                    </a:cubicBezTo>
                    <a:cubicBezTo>
                      <a:pt x="13544" y="45509"/>
                      <a:pt x="13533" y="44448"/>
                      <a:pt x="13533" y="43428"/>
                    </a:cubicBezTo>
                    <a:cubicBezTo>
                      <a:pt x="13523" y="42462"/>
                      <a:pt x="13512" y="41548"/>
                      <a:pt x="14426" y="40266"/>
                    </a:cubicBezTo>
                    <a:cubicBezTo>
                      <a:pt x="15246" y="38984"/>
                      <a:pt x="16107" y="38511"/>
                      <a:pt x="16937" y="38049"/>
                    </a:cubicBezTo>
                    <a:cubicBezTo>
                      <a:pt x="17925" y="37502"/>
                      <a:pt x="18860" y="36977"/>
                      <a:pt x="19627" y="35254"/>
                    </a:cubicBezTo>
                    <a:cubicBezTo>
                      <a:pt x="20289" y="33563"/>
                      <a:pt x="20100" y="32533"/>
                      <a:pt x="19921" y="31524"/>
                    </a:cubicBezTo>
                    <a:cubicBezTo>
                      <a:pt x="19764" y="30610"/>
                      <a:pt x="19596" y="29675"/>
                      <a:pt x="20079" y="28183"/>
                    </a:cubicBezTo>
                    <a:cubicBezTo>
                      <a:pt x="20478" y="26754"/>
                      <a:pt x="21024" y="26092"/>
                      <a:pt x="21550" y="25441"/>
                    </a:cubicBezTo>
                    <a:cubicBezTo>
                      <a:pt x="22190" y="24674"/>
                      <a:pt x="22790" y="23949"/>
                      <a:pt x="23010" y="22057"/>
                    </a:cubicBezTo>
                    <a:cubicBezTo>
                      <a:pt x="23136" y="20229"/>
                      <a:pt x="22800" y="19253"/>
                      <a:pt x="22463" y="18307"/>
                    </a:cubicBezTo>
                    <a:cubicBezTo>
                      <a:pt x="22169" y="17445"/>
                      <a:pt x="21854" y="16552"/>
                      <a:pt x="21875" y="14987"/>
                    </a:cubicBezTo>
                    <a:cubicBezTo>
                      <a:pt x="21823" y="13537"/>
                      <a:pt x="22022" y="12759"/>
                      <a:pt x="22211" y="12024"/>
                    </a:cubicBezTo>
                    <a:cubicBezTo>
                      <a:pt x="22453" y="11067"/>
                      <a:pt x="22664" y="10248"/>
                      <a:pt x="22285" y="8294"/>
                    </a:cubicBezTo>
                    <a:cubicBezTo>
                      <a:pt x="21844" y="6413"/>
                      <a:pt x="21214" y="5153"/>
                      <a:pt x="20551" y="3808"/>
                    </a:cubicBezTo>
                    <a:cubicBezTo>
                      <a:pt x="20016" y="2725"/>
                      <a:pt x="19459" y="1601"/>
                      <a:pt x="19007" y="119"/>
                    </a:cubicBezTo>
                    <a:cubicBezTo>
                      <a:pt x="18986" y="56"/>
                      <a:pt x="18944" y="14"/>
                      <a:pt x="18891" y="4"/>
                    </a:cubicBezTo>
                    <a:cubicBezTo>
                      <a:pt x="18879" y="2"/>
                      <a:pt x="18866" y="0"/>
                      <a:pt x="188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3749;p92">
                <a:extLst>
                  <a:ext uri="{FF2B5EF4-FFF2-40B4-BE49-F238E27FC236}">
                    <a16:creationId xmlns:a16="http://schemas.microsoft.com/office/drawing/2014/main" id="{A27C717F-4651-4E4A-C627-BFFBF415C681}"/>
                  </a:ext>
                </a:extLst>
              </p:cNvPr>
              <p:cNvSpPr/>
              <p:nvPr/>
            </p:nvSpPr>
            <p:spPr>
              <a:xfrm>
                <a:off x="2734915" y="2577278"/>
                <a:ext cx="1059410" cy="864748"/>
              </a:xfrm>
              <a:custGeom>
                <a:avLst/>
                <a:gdLst/>
                <a:ahLst/>
                <a:cxnLst/>
                <a:rect l="l" t="t" r="r" b="b"/>
                <a:pathLst>
                  <a:path w="33024" h="26956" extrusionOk="0">
                    <a:moveTo>
                      <a:pt x="28316" y="0"/>
                    </a:moveTo>
                    <a:cubicBezTo>
                      <a:pt x="27636" y="0"/>
                      <a:pt x="26910" y="45"/>
                      <a:pt x="26068" y="190"/>
                    </a:cubicBezTo>
                    <a:cubicBezTo>
                      <a:pt x="23368" y="788"/>
                      <a:pt x="23819" y="1619"/>
                      <a:pt x="21361" y="2575"/>
                    </a:cubicBezTo>
                    <a:cubicBezTo>
                      <a:pt x="18955" y="3646"/>
                      <a:pt x="18293" y="2712"/>
                      <a:pt x="15887" y="3951"/>
                    </a:cubicBezTo>
                    <a:cubicBezTo>
                      <a:pt x="13544" y="5306"/>
                      <a:pt x="14405" y="6347"/>
                      <a:pt x="12367" y="7986"/>
                    </a:cubicBezTo>
                    <a:cubicBezTo>
                      <a:pt x="10402" y="9709"/>
                      <a:pt x="9310" y="8605"/>
                      <a:pt x="7387" y="10508"/>
                    </a:cubicBezTo>
                    <a:cubicBezTo>
                      <a:pt x="5548" y="12504"/>
                      <a:pt x="6861" y="13639"/>
                      <a:pt x="5390" y="15834"/>
                    </a:cubicBezTo>
                    <a:cubicBezTo>
                      <a:pt x="4014" y="18093"/>
                      <a:pt x="2459" y="16959"/>
                      <a:pt x="1178" y="19396"/>
                    </a:cubicBezTo>
                    <a:cubicBezTo>
                      <a:pt x="1" y="21907"/>
                      <a:pt x="1755" y="23021"/>
                      <a:pt x="988" y="25647"/>
                    </a:cubicBezTo>
                    <a:cubicBezTo>
                      <a:pt x="1102" y="25640"/>
                      <a:pt x="1212" y="25637"/>
                      <a:pt x="1318" y="25637"/>
                    </a:cubicBezTo>
                    <a:cubicBezTo>
                      <a:pt x="3444" y="25637"/>
                      <a:pt x="4297" y="26956"/>
                      <a:pt x="6159" y="26956"/>
                    </a:cubicBezTo>
                    <a:cubicBezTo>
                      <a:pt x="6456" y="26956"/>
                      <a:pt x="6778" y="26923"/>
                      <a:pt x="7134" y="26845"/>
                    </a:cubicBezTo>
                    <a:cubicBezTo>
                      <a:pt x="9793" y="26121"/>
                      <a:pt x="9026" y="24366"/>
                      <a:pt x="11537" y="23515"/>
                    </a:cubicBezTo>
                    <a:cubicBezTo>
                      <a:pt x="12206" y="23255"/>
                      <a:pt x="12753" y="23179"/>
                      <a:pt x="13243" y="23179"/>
                    </a:cubicBezTo>
                    <a:cubicBezTo>
                      <a:pt x="13931" y="23179"/>
                      <a:pt x="14507" y="23329"/>
                      <a:pt x="15146" y="23329"/>
                    </a:cubicBezTo>
                    <a:cubicBezTo>
                      <a:pt x="15724" y="23329"/>
                      <a:pt x="16355" y="23206"/>
                      <a:pt x="17169" y="22737"/>
                    </a:cubicBezTo>
                    <a:cubicBezTo>
                      <a:pt x="19438" y="21277"/>
                      <a:pt x="18608" y="19964"/>
                      <a:pt x="20730" y="18430"/>
                    </a:cubicBezTo>
                    <a:cubicBezTo>
                      <a:pt x="22768" y="16801"/>
                      <a:pt x="23588" y="17872"/>
                      <a:pt x="25427" y="15876"/>
                    </a:cubicBezTo>
                    <a:cubicBezTo>
                      <a:pt x="27171" y="13807"/>
                      <a:pt x="26404" y="12955"/>
                      <a:pt x="27970" y="10844"/>
                    </a:cubicBezTo>
                    <a:cubicBezTo>
                      <a:pt x="29451" y="8647"/>
                      <a:pt x="30155" y="9278"/>
                      <a:pt x="31332" y="6767"/>
                    </a:cubicBezTo>
                    <a:cubicBezTo>
                      <a:pt x="32404" y="4204"/>
                      <a:pt x="32140" y="2596"/>
                      <a:pt x="33023" y="22"/>
                    </a:cubicBezTo>
                    <a:lnTo>
                      <a:pt x="33023" y="22"/>
                    </a:lnTo>
                    <a:cubicBezTo>
                      <a:pt x="32440" y="85"/>
                      <a:pt x="31912" y="107"/>
                      <a:pt x="31416" y="107"/>
                    </a:cubicBezTo>
                    <a:cubicBezTo>
                      <a:pt x="30319" y="107"/>
                      <a:pt x="29373" y="0"/>
                      <a:pt x="283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3750;p92">
                <a:extLst>
                  <a:ext uri="{FF2B5EF4-FFF2-40B4-BE49-F238E27FC236}">
                    <a16:creationId xmlns:a16="http://schemas.microsoft.com/office/drawing/2014/main" id="{28126DB8-A5EA-B261-6599-426F99E7387E}"/>
                  </a:ext>
                </a:extLst>
              </p:cNvPr>
              <p:cNvSpPr/>
              <p:nvPr/>
            </p:nvSpPr>
            <p:spPr>
              <a:xfrm>
                <a:off x="3344297" y="2802765"/>
                <a:ext cx="167907" cy="136212"/>
              </a:xfrm>
              <a:custGeom>
                <a:avLst/>
                <a:gdLst/>
                <a:ahLst/>
                <a:cxnLst/>
                <a:rect l="l" t="t" r="r" b="b"/>
                <a:pathLst>
                  <a:path w="5234" h="4246" extrusionOk="0">
                    <a:moveTo>
                      <a:pt x="5086" y="0"/>
                    </a:moveTo>
                    <a:lnTo>
                      <a:pt x="1" y="4067"/>
                    </a:lnTo>
                    <a:lnTo>
                      <a:pt x="11" y="4214"/>
                    </a:lnTo>
                    <a:lnTo>
                      <a:pt x="148" y="4245"/>
                    </a:lnTo>
                    <a:lnTo>
                      <a:pt x="5233" y="179"/>
                    </a:lnTo>
                    <a:lnTo>
                      <a:pt x="5170" y="169"/>
                    </a:lnTo>
                    <a:cubicBezTo>
                      <a:pt x="5128" y="148"/>
                      <a:pt x="5086" y="105"/>
                      <a:pt x="5086" y="53"/>
                    </a:cubicBezTo>
                    <a:lnTo>
                      <a:pt x="50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3751;p92">
                <a:extLst>
                  <a:ext uri="{FF2B5EF4-FFF2-40B4-BE49-F238E27FC236}">
                    <a16:creationId xmlns:a16="http://schemas.microsoft.com/office/drawing/2014/main" id="{FA1E63FB-267E-688B-E37B-7FB2B93CEF14}"/>
                  </a:ext>
                </a:extLst>
              </p:cNvPr>
              <p:cNvSpPr/>
              <p:nvPr/>
            </p:nvSpPr>
            <p:spPr>
              <a:xfrm>
                <a:off x="3174083" y="2938943"/>
                <a:ext cx="167907" cy="136180"/>
              </a:xfrm>
              <a:custGeom>
                <a:avLst/>
                <a:gdLst/>
                <a:ahLst/>
                <a:cxnLst/>
                <a:rect l="l" t="t" r="r" b="b"/>
                <a:pathLst>
                  <a:path w="5234" h="4245" extrusionOk="0">
                    <a:moveTo>
                      <a:pt x="5086" y="0"/>
                    </a:moveTo>
                    <a:lnTo>
                      <a:pt x="1" y="4067"/>
                    </a:lnTo>
                    <a:lnTo>
                      <a:pt x="12" y="4214"/>
                    </a:lnTo>
                    <a:lnTo>
                      <a:pt x="148" y="4245"/>
                    </a:lnTo>
                    <a:lnTo>
                      <a:pt x="5233" y="179"/>
                    </a:lnTo>
                    <a:lnTo>
                      <a:pt x="5181" y="168"/>
                    </a:lnTo>
                    <a:cubicBezTo>
                      <a:pt x="5128" y="147"/>
                      <a:pt x="5097" y="105"/>
                      <a:pt x="5097" y="53"/>
                    </a:cubicBezTo>
                    <a:lnTo>
                      <a:pt x="50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3752;p92">
                <a:extLst>
                  <a:ext uri="{FF2B5EF4-FFF2-40B4-BE49-F238E27FC236}">
                    <a16:creationId xmlns:a16="http://schemas.microsoft.com/office/drawing/2014/main" id="{AD101043-2A59-C12B-EC1D-15E8D0672B0F}"/>
                  </a:ext>
                </a:extLst>
              </p:cNvPr>
              <p:cNvSpPr/>
              <p:nvPr/>
            </p:nvSpPr>
            <p:spPr>
              <a:xfrm>
                <a:off x="3514510" y="2666587"/>
                <a:ext cx="167554" cy="136212"/>
              </a:xfrm>
              <a:custGeom>
                <a:avLst/>
                <a:gdLst/>
                <a:ahLst/>
                <a:cxnLst/>
                <a:rect l="l" t="t" r="r" b="b"/>
                <a:pathLst>
                  <a:path w="5223" h="4246" extrusionOk="0">
                    <a:moveTo>
                      <a:pt x="5086" y="1"/>
                    </a:moveTo>
                    <a:lnTo>
                      <a:pt x="0" y="4067"/>
                    </a:lnTo>
                    <a:lnTo>
                      <a:pt x="0" y="4214"/>
                    </a:lnTo>
                    <a:lnTo>
                      <a:pt x="137" y="4245"/>
                    </a:lnTo>
                    <a:lnTo>
                      <a:pt x="5223" y="180"/>
                    </a:lnTo>
                    <a:lnTo>
                      <a:pt x="5170" y="169"/>
                    </a:lnTo>
                    <a:cubicBezTo>
                      <a:pt x="5128" y="148"/>
                      <a:pt x="5086" y="106"/>
                      <a:pt x="5086" y="54"/>
                    </a:cubicBezTo>
                    <a:lnTo>
                      <a:pt x="50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3753;p92">
                <a:extLst>
                  <a:ext uri="{FF2B5EF4-FFF2-40B4-BE49-F238E27FC236}">
                    <a16:creationId xmlns:a16="http://schemas.microsoft.com/office/drawing/2014/main" id="{44AFF360-2B36-AE63-B3E3-1757B45204F0}"/>
                  </a:ext>
                </a:extLst>
              </p:cNvPr>
              <p:cNvSpPr/>
              <p:nvPr/>
            </p:nvSpPr>
            <p:spPr>
              <a:xfrm>
                <a:off x="3003901" y="3075089"/>
                <a:ext cx="167875" cy="136212"/>
              </a:xfrm>
              <a:custGeom>
                <a:avLst/>
                <a:gdLst/>
                <a:ahLst/>
                <a:cxnLst/>
                <a:rect l="l" t="t" r="r" b="b"/>
                <a:pathLst>
                  <a:path w="5233" h="4246" extrusionOk="0">
                    <a:moveTo>
                      <a:pt x="5085" y="1"/>
                    </a:moveTo>
                    <a:lnTo>
                      <a:pt x="0" y="4067"/>
                    </a:lnTo>
                    <a:lnTo>
                      <a:pt x="10" y="4214"/>
                    </a:lnTo>
                    <a:lnTo>
                      <a:pt x="147" y="4246"/>
                    </a:lnTo>
                    <a:lnTo>
                      <a:pt x="5233" y="180"/>
                    </a:lnTo>
                    <a:lnTo>
                      <a:pt x="5180" y="169"/>
                    </a:lnTo>
                    <a:cubicBezTo>
                      <a:pt x="5127" y="148"/>
                      <a:pt x="5096" y="106"/>
                      <a:pt x="5096" y="54"/>
                    </a:cubicBezTo>
                    <a:lnTo>
                      <a:pt x="50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3754;p92">
                <a:extLst>
                  <a:ext uri="{FF2B5EF4-FFF2-40B4-BE49-F238E27FC236}">
                    <a16:creationId xmlns:a16="http://schemas.microsoft.com/office/drawing/2014/main" id="{E19230C3-73A3-E980-8BD9-AA96505319F8}"/>
                  </a:ext>
                </a:extLst>
              </p:cNvPr>
              <p:cNvSpPr/>
              <p:nvPr/>
            </p:nvSpPr>
            <p:spPr>
              <a:xfrm>
                <a:off x="2834008" y="3211267"/>
                <a:ext cx="167554" cy="136212"/>
              </a:xfrm>
              <a:custGeom>
                <a:avLst/>
                <a:gdLst/>
                <a:ahLst/>
                <a:cxnLst/>
                <a:rect l="l" t="t" r="r" b="b"/>
                <a:pathLst>
                  <a:path w="5223" h="4246" extrusionOk="0">
                    <a:moveTo>
                      <a:pt x="5086" y="1"/>
                    </a:moveTo>
                    <a:lnTo>
                      <a:pt x="1" y="4067"/>
                    </a:lnTo>
                    <a:lnTo>
                      <a:pt x="1" y="4214"/>
                    </a:lnTo>
                    <a:lnTo>
                      <a:pt x="137" y="4245"/>
                    </a:lnTo>
                    <a:lnTo>
                      <a:pt x="5222" y="180"/>
                    </a:lnTo>
                    <a:lnTo>
                      <a:pt x="5170" y="159"/>
                    </a:lnTo>
                    <a:cubicBezTo>
                      <a:pt x="5117" y="148"/>
                      <a:pt x="5086" y="106"/>
                      <a:pt x="5086" y="54"/>
                    </a:cubicBezTo>
                    <a:lnTo>
                      <a:pt x="50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3755;p92">
                <a:extLst>
                  <a:ext uri="{FF2B5EF4-FFF2-40B4-BE49-F238E27FC236}">
                    <a16:creationId xmlns:a16="http://schemas.microsoft.com/office/drawing/2014/main" id="{B1E62E3F-EF59-D003-0656-012BC63619B3}"/>
                  </a:ext>
                </a:extLst>
              </p:cNvPr>
              <p:cNvSpPr/>
              <p:nvPr/>
            </p:nvSpPr>
            <p:spPr>
              <a:xfrm>
                <a:off x="3684724" y="2583341"/>
                <a:ext cx="107885" cy="83280"/>
              </a:xfrm>
              <a:custGeom>
                <a:avLst/>
                <a:gdLst/>
                <a:ahLst/>
                <a:cxnLst/>
                <a:rect l="l" t="t" r="r" b="b"/>
                <a:pathLst>
                  <a:path w="3363" h="2596" extrusionOk="0">
                    <a:moveTo>
                      <a:pt x="3363" y="1"/>
                    </a:moveTo>
                    <a:lnTo>
                      <a:pt x="3363" y="1"/>
                    </a:lnTo>
                    <a:cubicBezTo>
                      <a:pt x="3226" y="22"/>
                      <a:pt x="3100" y="32"/>
                      <a:pt x="2985" y="43"/>
                    </a:cubicBezTo>
                    <a:lnTo>
                      <a:pt x="1" y="2417"/>
                    </a:lnTo>
                    <a:lnTo>
                      <a:pt x="1" y="2565"/>
                    </a:lnTo>
                    <a:lnTo>
                      <a:pt x="137" y="2596"/>
                    </a:lnTo>
                    <a:lnTo>
                      <a:pt x="3352" y="32"/>
                    </a:lnTo>
                    <a:cubicBezTo>
                      <a:pt x="3352" y="22"/>
                      <a:pt x="3363" y="11"/>
                      <a:pt x="33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3756;p92">
                <a:extLst>
                  <a:ext uri="{FF2B5EF4-FFF2-40B4-BE49-F238E27FC236}">
                    <a16:creationId xmlns:a16="http://schemas.microsoft.com/office/drawing/2014/main" id="{B0C9BBF0-1DD0-C87D-0C4B-7957BFE492FE}"/>
                  </a:ext>
                </a:extLst>
              </p:cNvPr>
              <p:cNvSpPr/>
              <p:nvPr/>
            </p:nvSpPr>
            <p:spPr>
              <a:xfrm>
                <a:off x="2831313" y="3347444"/>
                <a:ext cx="200917" cy="53959"/>
              </a:xfrm>
              <a:custGeom>
                <a:avLst/>
                <a:gdLst/>
                <a:ahLst/>
                <a:cxnLst/>
                <a:rect l="l" t="t" r="r" b="b"/>
                <a:pathLst>
                  <a:path w="6263" h="1682" extrusionOk="0">
                    <a:moveTo>
                      <a:pt x="221" y="0"/>
                    </a:moveTo>
                    <a:lnTo>
                      <a:pt x="1" y="179"/>
                    </a:lnTo>
                    <a:lnTo>
                      <a:pt x="6116" y="1681"/>
                    </a:lnTo>
                    <a:cubicBezTo>
                      <a:pt x="6168" y="1618"/>
                      <a:pt x="6210" y="1555"/>
                      <a:pt x="6263" y="1482"/>
                    </a:cubicBezTo>
                    <a:lnTo>
                      <a:pt x="2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3757;p92">
                <a:extLst>
                  <a:ext uri="{FF2B5EF4-FFF2-40B4-BE49-F238E27FC236}">
                    <a16:creationId xmlns:a16="http://schemas.microsoft.com/office/drawing/2014/main" id="{3A77A622-2CE2-E289-3293-6EFA2C878DA7}"/>
                  </a:ext>
                </a:extLst>
              </p:cNvPr>
              <p:cNvSpPr/>
              <p:nvPr/>
            </p:nvSpPr>
            <p:spPr>
              <a:xfrm>
                <a:off x="3001527" y="3211267"/>
                <a:ext cx="313486" cy="81291"/>
              </a:xfrm>
              <a:custGeom>
                <a:avLst/>
                <a:gdLst/>
                <a:ahLst/>
                <a:cxnLst/>
                <a:rect l="l" t="t" r="r" b="b"/>
                <a:pathLst>
                  <a:path w="9772" h="2534" extrusionOk="0">
                    <a:moveTo>
                      <a:pt x="221" y="1"/>
                    </a:moveTo>
                    <a:lnTo>
                      <a:pt x="0" y="180"/>
                    </a:lnTo>
                    <a:lnTo>
                      <a:pt x="9582" y="2533"/>
                    </a:lnTo>
                    <a:cubicBezTo>
                      <a:pt x="9656" y="2470"/>
                      <a:pt x="9719" y="2417"/>
                      <a:pt x="9771" y="2354"/>
                    </a:cubicBezTo>
                    <a:lnTo>
                      <a:pt x="22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3758;p92">
                <a:extLst>
                  <a:ext uri="{FF2B5EF4-FFF2-40B4-BE49-F238E27FC236}">
                    <a16:creationId xmlns:a16="http://schemas.microsoft.com/office/drawing/2014/main" id="{F2D7CBFE-5B74-7BB4-C064-1F2D316344C4}"/>
                  </a:ext>
                </a:extLst>
              </p:cNvPr>
              <p:cNvSpPr/>
              <p:nvPr/>
            </p:nvSpPr>
            <p:spPr>
              <a:xfrm>
                <a:off x="2990749" y="2897143"/>
                <a:ext cx="13185" cy="314159"/>
              </a:xfrm>
              <a:custGeom>
                <a:avLst/>
                <a:gdLst/>
                <a:ahLst/>
                <a:cxnLst/>
                <a:rect l="l" t="t" r="r" b="b"/>
                <a:pathLst>
                  <a:path w="411" h="9793" extrusionOk="0">
                    <a:moveTo>
                      <a:pt x="221" y="0"/>
                    </a:moveTo>
                    <a:lnTo>
                      <a:pt x="0" y="158"/>
                    </a:lnTo>
                    <a:lnTo>
                      <a:pt x="200" y="9793"/>
                    </a:lnTo>
                    <a:lnTo>
                      <a:pt x="410" y="9614"/>
                    </a:lnTo>
                    <a:lnTo>
                      <a:pt x="2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3759;p92">
                <a:extLst>
                  <a:ext uri="{FF2B5EF4-FFF2-40B4-BE49-F238E27FC236}">
                    <a16:creationId xmlns:a16="http://schemas.microsoft.com/office/drawing/2014/main" id="{408E3D43-256B-DC6D-358D-B565A486DE97}"/>
                  </a:ext>
                </a:extLst>
              </p:cNvPr>
              <p:cNvSpPr/>
              <p:nvPr/>
            </p:nvSpPr>
            <p:spPr>
              <a:xfrm>
                <a:off x="2997164" y="3205556"/>
                <a:ext cx="11485" cy="11485"/>
              </a:xfrm>
              <a:custGeom>
                <a:avLst/>
                <a:gdLst/>
                <a:ahLst/>
                <a:cxnLst/>
                <a:rect l="l" t="t" r="r" b="b"/>
                <a:pathLst>
                  <a:path w="358" h="358" extrusionOk="0">
                    <a:moveTo>
                      <a:pt x="210" y="0"/>
                    </a:moveTo>
                    <a:lnTo>
                      <a:pt x="0" y="179"/>
                    </a:lnTo>
                    <a:lnTo>
                      <a:pt x="0" y="232"/>
                    </a:lnTo>
                    <a:cubicBezTo>
                      <a:pt x="0" y="284"/>
                      <a:pt x="31" y="326"/>
                      <a:pt x="84" y="337"/>
                    </a:cubicBezTo>
                    <a:lnTo>
                      <a:pt x="136" y="358"/>
                    </a:lnTo>
                    <a:lnTo>
                      <a:pt x="357" y="179"/>
                    </a:lnTo>
                    <a:lnTo>
                      <a:pt x="220" y="147"/>
                    </a:lnTo>
                    <a:lnTo>
                      <a:pt x="21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3760;p92">
                <a:extLst>
                  <a:ext uri="{FF2B5EF4-FFF2-40B4-BE49-F238E27FC236}">
                    <a16:creationId xmlns:a16="http://schemas.microsoft.com/office/drawing/2014/main" id="{AE6E49A8-C573-B4AA-74C8-6008FD19FBF3}"/>
                  </a:ext>
                </a:extLst>
              </p:cNvPr>
              <p:cNvSpPr/>
              <p:nvPr/>
            </p:nvSpPr>
            <p:spPr>
              <a:xfrm>
                <a:off x="3171741" y="3075089"/>
                <a:ext cx="283170" cy="72533"/>
              </a:xfrm>
              <a:custGeom>
                <a:avLst/>
                <a:gdLst/>
                <a:ahLst/>
                <a:cxnLst/>
                <a:rect l="l" t="t" r="r" b="b"/>
                <a:pathLst>
                  <a:path w="8827" h="2261" extrusionOk="0">
                    <a:moveTo>
                      <a:pt x="221" y="1"/>
                    </a:moveTo>
                    <a:lnTo>
                      <a:pt x="1" y="180"/>
                    </a:lnTo>
                    <a:lnTo>
                      <a:pt x="8437" y="2260"/>
                    </a:lnTo>
                    <a:cubicBezTo>
                      <a:pt x="8574" y="2207"/>
                      <a:pt x="8700" y="2155"/>
                      <a:pt x="8826" y="2123"/>
                    </a:cubicBezTo>
                    <a:lnTo>
                      <a:pt x="22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3761;p92">
                <a:extLst>
                  <a:ext uri="{FF2B5EF4-FFF2-40B4-BE49-F238E27FC236}">
                    <a16:creationId xmlns:a16="http://schemas.microsoft.com/office/drawing/2014/main" id="{72B51940-2096-9249-FB12-F217B8643AE0}"/>
                  </a:ext>
                </a:extLst>
              </p:cNvPr>
              <p:cNvSpPr/>
              <p:nvPr/>
            </p:nvSpPr>
            <p:spPr>
              <a:xfrm>
                <a:off x="3161636" y="2796381"/>
                <a:ext cx="12479" cy="278743"/>
              </a:xfrm>
              <a:custGeom>
                <a:avLst/>
                <a:gdLst/>
                <a:ahLst/>
                <a:cxnLst/>
                <a:rect l="l" t="t" r="r" b="b"/>
                <a:pathLst>
                  <a:path w="389" h="8689" extrusionOk="0">
                    <a:moveTo>
                      <a:pt x="221" y="0"/>
                    </a:moveTo>
                    <a:cubicBezTo>
                      <a:pt x="158" y="94"/>
                      <a:pt x="84" y="210"/>
                      <a:pt x="0" y="315"/>
                    </a:cubicBezTo>
                    <a:lnTo>
                      <a:pt x="168" y="8689"/>
                    </a:lnTo>
                    <a:lnTo>
                      <a:pt x="389" y="8511"/>
                    </a:lnTo>
                    <a:lnTo>
                      <a:pt x="2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3762;p92">
                <a:extLst>
                  <a:ext uri="{FF2B5EF4-FFF2-40B4-BE49-F238E27FC236}">
                    <a16:creationId xmlns:a16="http://schemas.microsoft.com/office/drawing/2014/main" id="{A2DAC6ED-7C0D-1D20-A0AC-942447CA3082}"/>
                  </a:ext>
                </a:extLst>
              </p:cNvPr>
              <p:cNvSpPr/>
              <p:nvPr/>
            </p:nvSpPr>
            <p:spPr>
              <a:xfrm>
                <a:off x="3167025" y="3069379"/>
                <a:ext cx="11805" cy="11485"/>
              </a:xfrm>
              <a:custGeom>
                <a:avLst/>
                <a:gdLst/>
                <a:ahLst/>
                <a:cxnLst/>
                <a:rect l="l" t="t" r="r" b="b"/>
                <a:pathLst>
                  <a:path w="368" h="358" extrusionOk="0">
                    <a:moveTo>
                      <a:pt x="221" y="1"/>
                    </a:moveTo>
                    <a:lnTo>
                      <a:pt x="0" y="179"/>
                    </a:lnTo>
                    <a:lnTo>
                      <a:pt x="11" y="232"/>
                    </a:lnTo>
                    <a:cubicBezTo>
                      <a:pt x="11" y="284"/>
                      <a:pt x="42" y="326"/>
                      <a:pt x="95" y="347"/>
                    </a:cubicBezTo>
                    <a:lnTo>
                      <a:pt x="148" y="358"/>
                    </a:lnTo>
                    <a:lnTo>
                      <a:pt x="368" y="179"/>
                    </a:lnTo>
                    <a:lnTo>
                      <a:pt x="232" y="148"/>
                    </a:lnTo>
                    <a:lnTo>
                      <a:pt x="22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3763;p92">
                <a:extLst>
                  <a:ext uri="{FF2B5EF4-FFF2-40B4-BE49-F238E27FC236}">
                    <a16:creationId xmlns:a16="http://schemas.microsoft.com/office/drawing/2014/main" id="{ABEDB82C-B9C8-C3DF-CAC3-8F1ECA9495D7}"/>
                  </a:ext>
                </a:extLst>
              </p:cNvPr>
              <p:cNvSpPr/>
              <p:nvPr/>
            </p:nvSpPr>
            <p:spPr>
              <a:xfrm>
                <a:off x="3332171" y="2684809"/>
                <a:ext cx="12158" cy="254170"/>
              </a:xfrm>
              <a:custGeom>
                <a:avLst/>
                <a:gdLst/>
                <a:ahLst/>
                <a:cxnLst/>
                <a:rect l="l" t="t" r="r" b="b"/>
                <a:pathLst>
                  <a:path w="379" h="7923" extrusionOk="0">
                    <a:moveTo>
                      <a:pt x="221" y="0"/>
                    </a:moveTo>
                    <a:cubicBezTo>
                      <a:pt x="148" y="0"/>
                      <a:pt x="74" y="11"/>
                      <a:pt x="1" y="11"/>
                    </a:cubicBezTo>
                    <a:lnTo>
                      <a:pt x="158" y="7922"/>
                    </a:lnTo>
                    <a:lnTo>
                      <a:pt x="379" y="7744"/>
                    </a:lnTo>
                    <a:lnTo>
                      <a:pt x="2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3764;p92">
                <a:extLst>
                  <a:ext uri="{FF2B5EF4-FFF2-40B4-BE49-F238E27FC236}">
                    <a16:creationId xmlns:a16="http://schemas.microsoft.com/office/drawing/2014/main" id="{6BF681D2-16B2-A35A-E8B2-5F7D298ABEAC}"/>
                  </a:ext>
                </a:extLst>
              </p:cNvPr>
              <p:cNvSpPr/>
              <p:nvPr/>
            </p:nvSpPr>
            <p:spPr>
              <a:xfrm>
                <a:off x="3341955" y="2938943"/>
                <a:ext cx="253496" cy="67432"/>
              </a:xfrm>
              <a:custGeom>
                <a:avLst/>
                <a:gdLst/>
                <a:ahLst/>
                <a:cxnLst/>
                <a:rect l="l" t="t" r="r" b="b"/>
                <a:pathLst>
                  <a:path w="7902" h="2102" extrusionOk="0">
                    <a:moveTo>
                      <a:pt x="221" y="0"/>
                    </a:moveTo>
                    <a:lnTo>
                      <a:pt x="0" y="179"/>
                    </a:lnTo>
                    <a:lnTo>
                      <a:pt x="7838" y="2101"/>
                    </a:lnTo>
                    <a:cubicBezTo>
                      <a:pt x="7859" y="2038"/>
                      <a:pt x="7880" y="1965"/>
                      <a:pt x="7901" y="1891"/>
                    </a:cubicBezTo>
                    <a:lnTo>
                      <a:pt x="2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3765;p92">
                <a:extLst>
                  <a:ext uri="{FF2B5EF4-FFF2-40B4-BE49-F238E27FC236}">
                    <a16:creationId xmlns:a16="http://schemas.microsoft.com/office/drawing/2014/main" id="{DC39CAC9-81C0-A275-04EB-438333C74166}"/>
                  </a:ext>
                </a:extLst>
              </p:cNvPr>
              <p:cNvSpPr/>
              <p:nvPr/>
            </p:nvSpPr>
            <p:spPr>
              <a:xfrm>
                <a:off x="3337207" y="2933201"/>
                <a:ext cx="11870" cy="11517"/>
              </a:xfrm>
              <a:custGeom>
                <a:avLst/>
                <a:gdLst/>
                <a:ahLst/>
                <a:cxnLst/>
                <a:rect l="l" t="t" r="r" b="b"/>
                <a:pathLst>
                  <a:path w="370" h="359" extrusionOk="0">
                    <a:moveTo>
                      <a:pt x="222" y="1"/>
                    </a:moveTo>
                    <a:lnTo>
                      <a:pt x="1" y="179"/>
                    </a:lnTo>
                    <a:lnTo>
                      <a:pt x="12" y="232"/>
                    </a:lnTo>
                    <a:cubicBezTo>
                      <a:pt x="12" y="284"/>
                      <a:pt x="43" y="326"/>
                      <a:pt x="96" y="347"/>
                    </a:cubicBezTo>
                    <a:lnTo>
                      <a:pt x="148" y="358"/>
                    </a:lnTo>
                    <a:lnTo>
                      <a:pt x="369" y="179"/>
                    </a:lnTo>
                    <a:lnTo>
                      <a:pt x="232" y="148"/>
                    </a:lnTo>
                    <a:lnTo>
                      <a:pt x="22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3766;p92">
                <a:extLst>
                  <a:ext uri="{FF2B5EF4-FFF2-40B4-BE49-F238E27FC236}">
                    <a16:creationId xmlns:a16="http://schemas.microsoft.com/office/drawing/2014/main" id="{31903881-7A1E-8D85-9B9E-A21BF51E6D67}"/>
                  </a:ext>
                </a:extLst>
              </p:cNvPr>
              <p:cNvSpPr/>
              <p:nvPr/>
            </p:nvSpPr>
            <p:spPr>
              <a:xfrm>
                <a:off x="3512169" y="2802765"/>
                <a:ext cx="195848" cy="52611"/>
              </a:xfrm>
              <a:custGeom>
                <a:avLst/>
                <a:gdLst/>
                <a:ahLst/>
                <a:cxnLst/>
                <a:rect l="l" t="t" r="r" b="b"/>
                <a:pathLst>
                  <a:path w="6105" h="1640" extrusionOk="0">
                    <a:moveTo>
                      <a:pt x="210" y="0"/>
                    </a:moveTo>
                    <a:lnTo>
                      <a:pt x="0" y="179"/>
                    </a:lnTo>
                    <a:lnTo>
                      <a:pt x="5936" y="1639"/>
                    </a:lnTo>
                    <a:cubicBezTo>
                      <a:pt x="5989" y="1576"/>
                      <a:pt x="6052" y="1513"/>
                      <a:pt x="6104" y="1450"/>
                    </a:cubicBezTo>
                    <a:lnTo>
                      <a:pt x="21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3767;p92">
                <a:extLst>
                  <a:ext uri="{FF2B5EF4-FFF2-40B4-BE49-F238E27FC236}">
                    <a16:creationId xmlns:a16="http://schemas.microsoft.com/office/drawing/2014/main" id="{9C5EEC9F-A051-AE0F-58D9-3F8F7E9E8D74}"/>
                  </a:ext>
                </a:extLst>
              </p:cNvPr>
              <p:cNvSpPr/>
              <p:nvPr/>
            </p:nvSpPr>
            <p:spPr>
              <a:xfrm>
                <a:off x="3503732" y="2609646"/>
                <a:ext cx="10811" cy="193154"/>
              </a:xfrm>
              <a:custGeom>
                <a:avLst/>
                <a:gdLst/>
                <a:ahLst/>
                <a:cxnLst/>
                <a:rect l="l" t="t" r="r" b="b"/>
                <a:pathLst>
                  <a:path w="337" h="6021" extrusionOk="0">
                    <a:moveTo>
                      <a:pt x="221" y="0"/>
                    </a:moveTo>
                    <a:cubicBezTo>
                      <a:pt x="147" y="42"/>
                      <a:pt x="74" y="85"/>
                      <a:pt x="0" y="137"/>
                    </a:cubicBezTo>
                    <a:lnTo>
                      <a:pt x="116" y="6020"/>
                    </a:lnTo>
                    <a:lnTo>
                      <a:pt x="336" y="5842"/>
                    </a:lnTo>
                    <a:lnTo>
                      <a:pt x="2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3768;p92">
                <a:extLst>
                  <a:ext uri="{FF2B5EF4-FFF2-40B4-BE49-F238E27FC236}">
                    <a16:creationId xmlns:a16="http://schemas.microsoft.com/office/drawing/2014/main" id="{1BE04792-834D-3790-8763-F6251A068A9A}"/>
                  </a:ext>
                </a:extLst>
              </p:cNvPr>
              <p:cNvSpPr/>
              <p:nvPr/>
            </p:nvSpPr>
            <p:spPr>
              <a:xfrm>
                <a:off x="3507453" y="2797055"/>
                <a:ext cx="11485" cy="11485"/>
              </a:xfrm>
              <a:custGeom>
                <a:avLst/>
                <a:gdLst/>
                <a:ahLst/>
                <a:cxnLst/>
                <a:rect l="l" t="t" r="r" b="b"/>
                <a:pathLst>
                  <a:path w="358" h="358" extrusionOk="0">
                    <a:moveTo>
                      <a:pt x="220" y="0"/>
                    </a:moveTo>
                    <a:lnTo>
                      <a:pt x="0" y="178"/>
                    </a:lnTo>
                    <a:lnTo>
                      <a:pt x="0" y="231"/>
                    </a:lnTo>
                    <a:cubicBezTo>
                      <a:pt x="0" y="283"/>
                      <a:pt x="42" y="326"/>
                      <a:pt x="84" y="347"/>
                    </a:cubicBezTo>
                    <a:lnTo>
                      <a:pt x="147" y="357"/>
                    </a:lnTo>
                    <a:lnTo>
                      <a:pt x="357" y="178"/>
                    </a:lnTo>
                    <a:lnTo>
                      <a:pt x="220" y="147"/>
                    </a:lnTo>
                    <a:lnTo>
                      <a:pt x="22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3769;p92">
                <a:extLst>
                  <a:ext uri="{FF2B5EF4-FFF2-40B4-BE49-F238E27FC236}">
                    <a16:creationId xmlns:a16="http://schemas.microsoft.com/office/drawing/2014/main" id="{809C497A-50BF-9710-F4F0-F9D4BD15A4EB}"/>
                  </a:ext>
                </a:extLst>
              </p:cNvPr>
              <p:cNvSpPr/>
              <p:nvPr/>
            </p:nvSpPr>
            <p:spPr>
              <a:xfrm>
                <a:off x="3675967" y="2583694"/>
                <a:ext cx="8790" cy="82927"/>
              </a:xfrm>
              <a:custGeom>
                <a:avLst/>
                <a:gdLst/>
                <a:ahLst/>
                <a:cxnLst/>
                <a:rect l="l" t="t" r="r" b="b"/>
                <a:pathLst>
                  <a:path w="274" h="2585" extrusionOk="0">
                    <a:moveTo>
                      <a:pt x="1" y="0"/>
                    </a:moveTo>
                    <a:lnTo>
                      <a:pt x="53" y="2585"/>
                    </a:lnTo>
                    <a:lnTo>
                      <a:pt x="274" y="2406"/>
                    </a:lnTo>
                    <a:lnTo>
                      <a:pt x="221" y="11"/>
                    </a:lnTo>
                    <a:cubicBezTo>
                      <a:pt x="148" y="11"/>
                      <a:pt x="74"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3770;p92">
                <a:extLst>
                  <a:ext uri="{FF2B5EF4-FFF2-40B4-BE49-F238E27FC236}">
                    <a16:creationId xmlns:a16="http://schemas.microsoft.com/office/drawing/2014/main" id="{A423F820-92A8-4A62-CB8A-E3844FE76836}"/>
                  </a:ext>
                </a:extLst>
              </p:cNvPr>
              <p:cNvSpPr/>
              <p:nvPr/>
            </p:nvSpPr>
            <p:spPr>
              <a:xfrm>
                <a:off x="3682030" y="2666587"/>
                <a:ext cx="86648" cy="26691"/>
              </a:xfrm>
              <a:custGeom>
                <a:avLst/>
                <a:gdLst/>
                <a:ahLst/>
                <a:cxnLst/>
                <a:rect l="l" t="t" r="r" b="b"/>
                <a:pathLst>
                  <a:path w="2701" h="832" extrusionOk="0">
                    <a:moveTo>
                      <a:pt x="221" y="1"/>
                    </a:moveTo>
                    <a:lnTo>
                      <a:pt x="1" y="180"/>
                    </a:lnTo>
                    <a:lnTo>
                      <a:pt x="2658" y="831"/>
                    </a:lnTo>
                    <a:cubicBezTo>
                      <a:pt x="2669" y="757"/>
                      <a:pt x="2690" y="684"/>
                      <a:pt x="2701" y="610"/>
                    </a:cubicBezTo>
                    <a:lnTo>
                      <a:pt x="22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3771;p92">
                <a:extLst>
                  <a:ext uri="{FF2B5EF4-FFF2-40B4-BE49-F238E27FC236}">
                    <a16:creationId xmlns:a16="http://schemas.microsoft.com/office/drawing/2014/main" id="{02BFCEA1-A24C-9C14-00BB-99FD12E4E44F}"/>
                  </a:ext>
                </a:extLst>
              </p:cNvPr>
              <p:cNvSpPr/>
              <p:nvPr/>
            </p:nvSpPr>
            <p:spPr>
              <a:xfrm>
                <a:off x="3677635" y="2660877"/>
                <a:ext cx="11485" cy="11485"/>
              </a:xfrm>
              <a:custGeom>
                <a:avLst/>
                <a:gdLst/>
                <a:ahLst/>
                <a:cxnLst/>
                <a:rect l="l" t="t" r="r" b="b"/>
                <a:pathLst>
                  <a:path w="358" h="358" extrusionOk="0">
                    <a:moveTo>
                      <a:pt x="222" y="0"/>
                    </a:moveTo>
                    <a:lnTo>
                      <a:pt x="1" y="179"/>
                    </a:lnTo>
                    <a:lnTo>
                      <a:pt x="1" y="232"/>
                    </a:lnTo>
                    <a:cubicBezTo>
                      <a:pt x="1" y="284"/>
                      <a:pt x="43" y="326"/>
                      <a:pt x="85" y="347"/>
                    </a:cubicBezTo>
                    <a:lnTo>
                      <a:pt x="138" y="358"/>
                    </a:lnTo>
                    <a:lnTo>
                      <a:pt x="358" y="179"/>
                    </a:lnTo>
                    <a:lnTo>
                      <a:pt x="222" y="148"/>
                    </a:lnTo>
                    <a:lnTo>
                      <a:pt x="2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3772;p92">
                <a:extLst>
                  <a:ext uri="{FF2B5EF4-FFF2-40B4-BE49-F238E27FC236}">
                    <a16:creationId xmlns:a16="http://schemas.microsoft.com/office/drawing/2014/main" id="{07102377-124D-94C0-044C-C8523CE24C1E}"/>
                  </a:ext>
                </a:extLst>
              </p:cNvPr>
              <p:cNvSpPr/>
              <p:nvPr/>
            </p:nvSpPr>
            <p:spPr>
              <a:xfrm>
                <a:off x="2747073" y="2571921"/>
                <a:ext cx="1052994" cy="875335"/>
              </a:xfrm>
              <a:custGeom>
                <a:avLst/>
                <a:gdLst/>
                <a:ahLst/>
                <a:cxnLst/>
                <a:rect l="l" t="t" r="r" b="b"/>
                <a:pathLst>
                  <a:path w="32824" h="27286" extrusionOk="0">
                    <a:moveTo>
                      <a:pt x="27959" y="336"/>
                    </a:moveTo>
                    <a:cubicBezTo>
                      <a:pt x="28466" y="336"/>
                      <a:pt x="28951" y="361"/>
                      <a:pt x="29450" y="388"/>
                    </a:cubicBezTo>
                    <a:cubicBezTo>
                      <a:pt x="29963" y="412"/>
                      <a:pt x="30483" y="439"/>
                      <a:pt x="31042" y="439"/>
                    </a:cubicBezTo>
                    <a:cubicBezTo>
                      <a:pt x="31468" y="439"/>
                      <a:pt x="31916" y="423"/>
                      <a:pt x="32403" y="378"/>
                    </a:cubicBezTo>
                    <a:lnTo>
                      <a:pt x="32403" y="378"/>
                    </a:lnTo>
                    <a:cubicBezTo>
                      <a:pt x="32056" y="1460"/>
                      <a:pt x="31898" y="2374"/>
                      <a:pt x="31751" y="3267"/>
                    </a:cubicBezTo>
                    <a:cubicBezTo>
                      <a:pt x="31551" y="4413"/>
                      <a:pt x="31373" y="5494"/>
                      <a:pt x="30806" y="6871"/>
                    </a:cubicBezTo>
                    <a:cubicBezTo>
                      <a:pt x="30164" y="8226"/>
                      <a:pt x="29671" y="8636"/>
                      <a:pt x="29104" y="9109"/>
                    </a:cubicBezTo>
                    <a:cubicBezTo>
                      <a:pt x="28641" y="9487"/>
                      <a:pt x="28126" y="9928"/>
                      <a:pt x="27465" y="10906"/>
                    </a:cubicBezTo>
                    <a:cubicBezTo>
                      <a:pt x="26687" y="11945"/>
                      <a:pt x="26466" y="12681"/>
                      <a:pt x="26256" y="13395"/>
                    </a:cubicBezTo>
                    <a:cubicBezTo>
                      <a:pt x="26025" y="14163"/>
                      <a:pt x="25815" y="14887"/>
                      <a:pt x="24922" y="15938"/>
                    </a:cubicBezTo>
                    <a:cubicBezTo>
                      <a:pt x="23965" y="16968"/>
                      <a:pt x="23325" y="17136"/>
                      <a:pt x="22569" y="17336"/>
                    </a:cubicBezTo>
                    <a:cubicBezTo>
                      <a:pt x="21938" y="17504"/>
                      <a:pt x="21213" y="17693"/>
                      <a:pt x="20246" y="18460"/>
                    </a:cubicBezTo>
                    <a:cubicBezTo>
                      <a:pt x="19195" y="19227"/>
                      <a:pt x="18849" y="19942"/>
                      <a:pt x="18513" y="20635"/>
                    </a:cubicBezTo>
                    <a:cubicBezTo>
                      <a:pt x="18166" y="21349"/>
                      <a:pt x="17830" y="22032"/>
                      <a:pt x="16706" y="22757"/>
                    </a:cubicBezTo>
                    <a:cubicBezTo>
                      <a:pt x="15916" y="23211"/>
                      <a:pt x="15306" y="23327"/>
                      <a:pt x="14743" y="23327"/>
                    </a:cubicBezTo>
                    <a:cubicBezTo>
                      <a:pt x="14445" y="23327"/>
                      <a:pt x="14160" y="23294"/>
                      <a:pt x="13869" y="23262"/>
                    </a:cubicBezTo>
                    <a:cubicBezTo>
                      <a:pt x="13540" y="23221"/>
                      <a:pt x="13205" y="23179"/>
                      <a:pt x="12839" y="23179"/>
                    </a:cubicBezTo>
                    <a:cubicBezTo>
                      <a:pt x="12340" y="23179"/>
                      <a:pt x="11784" y="23257"/>
                      <a:pt x="11105" y="23524"/>
                    </a:cubicBezTo>
                    <a:cubicBezTo>
                      <a:pt x="9834" y="23955"/>
                      <a:pt x="9372" y="24607"/>
                      <a:pt x="8920" y="25237"/>
                    </a:cubicBezTo>
                    <a:cubicBezTo>
                      <a:pt x="8458" y="25888"/>
                      <a:pt x="8027" y="26487"/>
                      <a:pt x="6713" y="26844"/>
                    </a:cubicBezTo>
                    <a:cubicBezTo>
                      <a:pt x="6370" y="26920"/>
                      <a:pt x="6060" y="26953"/>
                      <a:pt x="5775" y="26953"/>
                    </a:cubicBezTo>
                    <a:cubicBezTo>
                      <a:pt x="4915" y="26953"/>
                      <a:pt x="4274" y="26655"/>
                      <a:pt x="3603" y="26340"/>
                    </a:cubicBezTo>
                    <a:cubicBezTo>
                      <a:pt x="2858" y="25993"/>
                      <a:pt x="2080" y="25636"/>
                      <a:pt x="956" y="25636"/>
                    </a:cubicBezTo>
                    <a:lnTo>
                      <a:pt x="841" y="25636"/>
                    </a:lnTo>
                    <a:cubicBezTo>
                      <a:pt x="1124" y="24480"/>
                      <a:pt x="935" y="23619"/>
                      <a:pt x="757" y="22788"/>
                    </a:cubicBezTo>
                    <a:cubicBezTo>
                      <a:pt x="546" y="21822"/>
                      <a:pt x="346" y="20918"/>
                      <a:pt x="946" y="19647"/>
                    </a:cubicBezTo>
                    <a:cubicBezTo>
                      <a:pt x="1586" y="18439"/>
                      <a:pt x="2270" y="18155"/>
                      <a:pt x="2994" y="17840"/>
                    </a:cubicBezTo>
                    <a:cubicBezTo>
                      <a:pt x="3719" y="17546"/>
                      <a:pt x="4455" y="17231"/>
                      <a:pt x="5148" y="16096"/>
                    </a:cubicBezTo>
                    <a:cubicBezTo>
                      <a:pt x="5863" y="15034"/>
                      <a:pt x="5947" y="14226"/>
                      <a:pt x="6020" y="13437"/>
                    </a:cubicBezTo>
                    <a:cubicBezTo>
                      <a:pt x="6104" y="12608"/>
                      <a:pt x="6188" y="11809"/>
                      <a:pt x="7124" y="10801"/>
                    </a:cubicBezTo>
                    <a:cubicBezTo>
                      <a:pt x="8090" y="9844"/>
                      <a:pt x="8826" y="9676"/>
                      <a:pt x="9603" y="9498"/>
                    </a:cubicBezTo>
                    <a:cubicBezTo>
                      <a:pt x="10349" y="9319"/>
                      <a:pt x="11116" y="9141"/>
                      <a:pt x="12093" y="8279"/>
                    </a:cubicBezTo>
                    <a:cubicBezTo>
                      <a:pt x="13060" y="7502"/>
                      <a:pt x="13407" y="6839"/>
                      <a:pt x="13701" y="6262"/>
                    </a:cubicBezTo>
                    <a:cubicBezTo>
                      <a:pt x="14058" y="5568"/>
                      <a:pt x="14373" y="4969"/>
                      <a:pt x="15581" y="4265"/>
                    </a:cubicBezTo>
                    <a:cubicBezTo>
                      <a:pt x="16811" y="3635"/>
                      <a:pt x="17567" y="3582"/>
                      <a:pt x="18355" y="3530"/>
                    </a:cubicBezTo>
                    <a:cubicBezTo>
                      <a:pt x="19101" y="3477"/>
                      <a:pt x="19879" y="3425"/>
                      <a:pt x="21045" y="2900"/>
                    </a:cubicBezTo>
                    <a:cubicBezTo>
                      <a:pt x="22158" y="2468"/>
                      <a:pt x="22695" y="2048"/>
                      <a:pt x="23167" y="1691"/>
                    </a:cubicBezTo>
                    <a:cubicBezTo>
                      <a:pt x="23755" y="1239"/>
                      <a:pt x="24260" y="850"/>
                      <a:pt x="25721" y="525"/>
                    </a:cubicBezTo>
                    <a:cubicBezTo>
                      <a:pt x="26562" y="381"/>
                      <a:pt x="27280" y="336"/>
                      <a:pt x="27959" y="336"/>
                    </a:cubicBezTo>
                    <a:close/>
                    <a:moveTo>
                      <a:pt x="27975" y="1"/>
                    </a:moveTo>
                    <a:cubicBezTo>
                      <a:pt x="27275" y="1"/>
                      <a:pt x="26533" y="47"/>
                      <a:pt x="25657" y="199"/>
                    </a:cubicBezTo>
                    <a:cubicBezTo>
                      <a:pt x="24113" y="535"/>
                      <a:pt x="23556" y="966"/>
                      <a:pt x="22968" y="1418"/>
                    </a:cubicBezTo>
                    <a:cubicBezTo>
                      <a:pt x="22484" y="1786"/>
                      <a:pt x="21990" y="2174"/>
                      <a:pt x="20919" y="2594"/>
                    </a:cubicBezTo>
                    <a:cubicBezTo>
                      <a:pt x="19795" y="3089"/>
                      <a:pt x="19048" y="3141"/>
                      <a:pt x="18334" y="3194"/>
                    </a:cubicBezTo>
                    <a:cubicBezTo>
                      <a:pt x="17535" y="3246"/>
                      <a:pt x="16716" y="3309"/>
                      <a:pt x="15424" y="3971"/>
                    </a:cubicBezTo>
                    <a:cubicBezTo>
                      <a:pt x="14121" y="4728"/>
                      <a:pt x="13774" y="5400"/>
                      <a:pt x="13407" y="6104"/>
                    </a:cubicBezTo>
                    <a:cubicBezTo>
                      <a:pt x="13112" y="6682"/>
                      <a:pt x="12797" y="7291"/>
                      <a:pt x="11883" y="8027"/>
                    </a:cubicBezTo>
                    <a:cubicBezTo>
                      <a:pt x="10958" y="8825"/>
                      <a:pt x="10265" y="8993"/>
                      <a:pt x="9519" y="9172"/>
                    </a:cubicBezTo>
                    <a:cubicBezTo>
                      <a:pt x="8731" y="9351"/>
                      <a:pt x="7922" y="9540"/>
                      <a:pt x="6882" y="10569"/>
                    </a:cubicBezTo>
                    <a:cubicBezTo>
                      <a:pt x="5863" y="11672"/>
                      <a:pt x="5779" y="12513"/>
                      <a:pt x="5684" y="13406"/>
                    </a:cubicBezTo>
                    <a:cubicBezTo>
                      <a:pt x="5611" y="14152"/>
                      <a:pt x="5537" y="14919"/>
                      <a:pt x="4864" y="15907"/>
                    </a:cubicBezTo>
                    <a:cubicBezTo>
                      <a:pt x="4224" y="16968"/>
                      <a:pt x="3561" y="17241"/>
                      <a:pt x="2868" y="17535"/>
                    </a:cubicBezTo>
                    <a:cubicBezTo>
                      <a:pt x="2122" y="17850"/>
                      <a:pt x="1345" y="18176"/>
                      <a:pt x="652" y="19489"/>
                    </a:cubicBezTo>
                    <a:cubicBezTo>
                      <a:pt x="0" y="20876"/>
                      <a:pt x="220" y="21885"/>
                      <a:pt x="430" y="22862"/>
                    </a:cubicBezTo>
                    <a:cubicBezTo>
                      <a:pt x="609" y="23703"/>
                      <a:pt x="799" y="24586"/>
                      <a:pt x="451" y="25772"/>
                    </a:cubicBezTo>
                    <a:cubicBezTo>
                      <a:pt x="441" y="25825"/>
                      <a:pt x="451" y="25877"/>
                      <a:pt x="483" y="25919"/>
                    </a:cubicBezTo>
                    <a:cubicBezTo>
                      <a:pt x="510" y="25956"/>
                      <a:pt x="554" y="25985"/>
                      <a:pt x="606" y="25985"/>
                    </a:cubicBezTo>
                    <a:cubicBezTo>
                      <a:pt x="614" y="25985"/>
                      <a:pt x="622" y="25984"/>
                      <a:pt x="631" y="25982"/>
                    </a:cubicBezTo>
                    <a:cubicBezTo>
                      <a:pt x="735" y="25976"/>
                      <a:pt x="836" y="25973"/>
                      <a:pt x="934" y="25973"/>
                    </a:cubicBezTo>
                    <a:cubicBezTo>
                      <a:pt x="1998" y="25973"/>
                      <a:pt x="2745" y="26318"/>
                      <a:pt x="3456" y="26645"/>
                    </a:cubicBezTo>
                    <a:cubicBezTo>
                      <a:pt x="4140" y="26960"/>
                      <a:pt x="4833" y="27285"/>
                      <a:pt x="5779" y="27285"/>
                    </a:cubicBezTo>
                    <a:cubicBezTo>
                      <a:pt x="6094" y="27285"/>
                      <a:pt x="6430" y="27254"/>
                      <a:pt x="6798" y="27170"/>
                    </a:cubicBezTo>
                    <a:cubicBezTo>
                      <a:pt x="8226" y="26781"/>
                      <a:pt x="8721" y="26098"/>
                      <a:pt x="9193" y="25436"/>
                    </a:cubicBezTo>
                    <a:cubicBezTo>
                      <a:pt x="9624" y="24817"/>
                      <a:pt x="10045" y="24238"/>
                      <a:pt x="11221" y="23839"/>
                    </a:cubicBezTo>
                    <a:cubicBezTo>
                      <a:pt x="11865" y="23588"/>
                      <a:pt x="12395" y="23515"/>
                      <a:pt x="12873" y="23515"/>
                    </a:cubicBezTo>
                    <a:cubicBezTo>
                      <a:pt x="13213" y="23515"/>
                      <a:pt x="13527" y="23552"/>
                      <a:pt x="13837" y="23587"/>
                    </a:cubicBezTo>
                    <a:cubicBezTo>
                      <a:pt x="14149" y="23624"/>
                      <a:pt x="14455" y="23660"/>
                      <a:pt x="14776" y="23660"/>
                    </a:cubicBezTo>
                    <a:cubicBezTo>
                      <a:pt x="15374" y="23660"/>
                      <a:pt x="16026" y="23533"/>
                      <a:pt x="16874" y="23041"/>
                    </a:cubicBezTo>
                    <a:cubicBezTo>
                      <a:pt x="18093" y="22263"/>
                      <a:pt x="18460" y="21507"/>
                      <a:pt x="18817" y="20782"/>
                    </a:cubicBezTo>
                    <a:cubicBezTo>
                      <a:pt x="19143" y="20099"/>
                      <a:pt x="19459" y="19447"/>
                      <a:pt x="20456" y="18723"/>
                    </a:cubicBezTo>
                    <a:cubicBezTo>
                      <a:pt x="21360" y="17997"/>
                      <a:pt x="22022" y="17829"/>
                      <a:pt x="22653" y="17661"/>
                    </a:cubicBezTo>
                    <a:cubicBezTo>
                      <a:pt x="23419" y="17462"/>
                      <a:pt x="24145" y="17273"/>
                      <a:pt x="25174" y="16159"/>
                    </a:cubicBezTo>
                    <a:cubicBezTo>
                      <a:pt x="26109" y="15045"/>
                      <a:pt x="26351" y="14257"/>
                      <a:pt x="26582" y="13490"/>
                    </a:cubicBezTo>
                    <a:cubicBezTo>
                      <a:pt x="26781" y="12807"/>
                      <a:pt x="26991" y="12093"/>
                      <a:pt x="27738" y="11105"/>
                    </a:cubicBezTo>
                    <a:cubicBezTo>
                      <a:pt x="28378" y="10149"/>
                      <a:pt x="28852" y="9750"/>
                      <a:pt x="29314" y="9361"/>
                    </a:cubicBezTo>
                    <a:cubicBezTo>
                      <a:pt x="29891" y="8888"/>
                      <a:pt x="30438" y="8436"/>
                      <a:pt x="31110" y="7007"/>
                    </a:cubicBezTo>
                    <a:cubicBezTo>
                      <a:pt x="31698" y="5589"/>
                      <a:pt x="31888" y="4486"/>
                      <a:pt x="32077" y="3320"/>
                    </a:cubicBezTo>
                    <a:cubicBezTo>
                      <a:pt x="32245" y="2384"/>
                      <a:pt x="32403" y="1408"/>
                      <a:pt x="32802" y="241"/>
                    </a:cubicBezTo>
                    <a:cubicBezTo>
                      <a:pt x="32823" y="189"/>
                      <a:pt x="32812" y="126"/>
                      <a:pt x="32781" y="84"/>
                    </a:cubicBezTo>
                    <a:cubicBezTo>
                      <a:pt x="32739" y="42"/>
                      <a:pt x="32686" y="21"/>
                      <a:pt x="32634" y="21"/>
                    </a:cubicBezTo>
                    <a:cubicBezTo>
                      <a:pt x="32052" y="85"/>
                      <a:pt x="31525" y="107"/>
                      <a:pt x="31030" y="107"/>
                    </a:cubicBezTo>
                    <a:cubicBezTo>
                      <a:pt x="30479" y="107"/>
                      <a:pt x="29969" y="80"/>
                      <a:pt x="29471" y="52"/>
                    </a:cubicBezTo>
                    <a:cubicBezTo>
                      <a:pt x="28971" y="25"/>
                      <a:pt x="28484" y="1"/>
                      <a:pt x="279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 name="Google Shape;3773;p92">
              <a:extLst>
                <a:ext uri="{FF2B5EF4-FFF2-40B4-BE49-F238E27FC236}">
                  <a16:creationId xmlns:a16="http://schemas.microsoft.com/office/drawing/2014/main" id="{B8A50B34-7370-FB2A-E9EF-F627334F4E48}"/>
                </a:ext>
              </a:extLst>
            </p:cNvPr>
            <p:cNvGrpSpPr/>
            <p:nvPr/>
          </p:nvGrpSpPr>
          <p:grpSpPr>
            <a:xfrm>
              <a:off x="902782" y="2270699"/>
              <a:ext cx="1773516" cy="1244476"/>
              <a:chOff x="1030114" y="2391922"/>
              <a:chExt cx="1645191" cy="1154430"/>
            </a:xfrm>
          </p:grpSpPr>
          <p:sp>
            <p:nvSpPr>
              <p:cNvPr id="167" name="Google Shape;3774;p92">
                <a:extLst>
                  <a:ext uri="{FF2B5EF4-FFF2-40B4-BE49-F238E27FC236}">
                    <a16:creationId xmlns:a16="http://schemas.microsoft.com/office/drawing/2014/main" id="{B5F381D9-F738-A52E-B1FE-82EC1E9A7CCD}"/>
                  </a:ext>
                </a:extLst>
              </p:cNvPr>
              <p:cNvSpPr/>
              <p:nvPr/>
            </p:nvSpPr>
            <p:spPr>
              <a:xfrm>
                <a:off x="1080351" y="2441453"/>
                <a:ext cx="1502948" cy="1020978"/>
              </a:xfrm>
              <a:custGeom>
                <a:avLst/>
                <a:gdLst/>
                <a:ahLst/>
                <a:cxnLst/>
                <a:rect l="l" t="t" r="r" b="b"/>
                <a:pathLst>
                  <a:path w="46850" h="31826" extrusionOk="0">
                    <a:moveTo>
                      <a:pt x="1492" y="0"/>
                    </a:moveTo>
                    <a:cubicBezTo>
                      <a:pt x="672" y="0"/>
                      <a:pt x="0" y="673"/>
                      <a:pt x="0" y="1492"/>
                    </a:cubicBezTo>
                    <a:lnTo>
                      <a:pt x="0" y="30323"/>
                    </a:lnTo>
                    <a:cubicBezTo>
                      <a:pt x="0" y="31100"/>
                      <a:pt x="588" y="31741"/>
                      <a:pt x="1345" y="31815"/>
                    </a:cubicBezTo>
                    <a:cubicBezTo>
                      <a:pt x="1387" y="31815"/>
                      <a:pt x="1450" y="31826"/>
                      <a:pt x="1492" y="31826"/>
                    </a:cubicBezTo>
                    <a:lnTo>
                      <a:pt x="1912" y="31826"/>
                    </a:lnTo>
                    <a:cubicBezTo>
                      <a:pt x="1881" y="31678"/>
                      <a:pt x="1870" y="31531"/>
                      <a:pt x="1870" y="31384"/>
                    </a:cubicBezTo>
                    <a:lnTo>
                      <a:pt x="1870" y="3972"/>
                    </a:lnTo>
                    <a:cubicBezTo>
                      <a:pt x="1870" y="2375"/>
                      <a:pt x="3173" y="1083"/>
                      <a:pt x="4770" y="1083"/>
                    </a:cubicBezTo>
                    <a:lnTo>
                      <a:pt x="45935" y="1083"/>
                    </a:lnTo>
                    <a:cubicBezTo>
                      <a:pt x="46440" y="1083"/>
                      <a:pt x="46850" y="841"/>
                      <a:pt x="46850" y="547"/>
                    </a:cubicBezTo>
                    <a:cubicBezTo>
                      <a:pt x="46850" y="242"/>
                      <a:pt x="46440" y="0"/>
                      <a:pt x="459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3775;p92">
                <a:extLst>
                  <a:ext uri="{FF2B5EF4-FFF2-40B4-BE49-F238E27FC236}">
                    <a16:creationId xmlns:a16="http://schemas.microsoft.com/office/drawing/2014/main" id="{4EAA46AB-CEFB-A5C9-7549-BB2D1E001D25}"/>
                  </a:ext>
                </a:extLst>
              </p:cNvPr>
              <p:cNvSpPr/>
              <p:nvPr/>
            </p:nvSpPr>
            <p:spPr>
              <a:xfrm>
                <a:off x="1035536" y="2397312"/>
                <a:ext cx="1634380" cy="1143331"/>
              </a:xfrm>
              <a:custGeom>
                <a:avLst/>
                <a:gdLst/>
                <a:ahLst/>
                <a:cxnLst/>
                <a:rect l="l" t="t" r="r" b="b"/>
                <a:pathLst>
                  <a:path w="50947" h="35640" extrusionOk="0">
                    <a:moveTo>
                      <a:pt x="2889" y="0"/>
                    </a:moveTo>
                    <a:cubicBezTo>
                      <a:pt x="1303" y="0"/>
                      <a:pt x="0" y="1303"/>
                      <a:pt x="0" y="2900"/>
                    </a:cubicBezTo>
                    <a:lnTo>
                      <a:pt x="0" y="30302"/>
                    </a:lnTo>
                    <a:cubicBezTo>
                      <a:pt x="0" y="31846"/>
                      <a:pt x="1208" y="33117"/>
                      <a:pt x="2742" y="33191"/>
                    </a:cubicBezTo>
                    <a:cubicBezTo>
                      <a:pt x="1985" y="33117"/>
                      <a:pt x="1397" y="32476"/>
                      <a:pt x="1397" y="31699"/>
                    </a:cubicBezTo>
                    <a:lnTo>
                      <a:pt x="1397" y="2868"/>
                    </a:lnTo>
                    <a:cubicBezTo>
                      <a:pt x="1397" y="2049"/>
                      <a:pt x="2069" y="1376"/>
                      <a:pt x="2889" y="1376"/>
                    </a:cubicBezTo>
                    <a:lnTo>
                      <a:pt x="47332" y="1376"/>
                    </a:lnTo>
                    <a:cubicBezTo>
                      <a:pt x="47837" y="1376"/>
                      <a:pt x="48247" y="1618"/>
                      <a:pt x="48247" y="1923"/>
                    </a:cubicBezTo>
                    <a:cubicBezTo>
                      <a:pt x="48247" y="2217"/>
                      <a:pt x="47837" y="2459"/>
                      <a:pt x="47332" y="2459"/>
                    </a:cubicBezTo>
                    <a:lnTo>
                      <a:pt x="6167" y="2459"/>
                    </a:lnTo>
                    <a:cubicBezTo>
                      <a:pt x="4570" y="2459"/>
                      <a:pt x="3267" y="3751"/>
                      <a:pt x="3267" y="5348"/>
                    </a:cubicBezTo>
                    <a:lnTo>
                      <a:pt x="3267" y="32760"/>
                    </a:lnTo>
                    <a:cubicBezTo>
                      <a:pt x="3267" y="32907"/>
                      <a:pt x="3278" y="33054"/>
                      <a:pt x="3309" y="33202"/>
                    </a:cubicBezTo>
                    <a:cubicBezTo>
                      <a:pt x="3509" y="34535"/>
                      <a:pt x="4633" y="35576"/>
                      <a:pt x="6010" y="35639"/>
                    </a:cubicBezTo>
                    <a:cubicBezTo>
                      <a:pt x="5253" y="35565"/>
                      <a:pt x="4665" y="34935"/>
                      <a:pt x="4665" y="34157"/>
                    </a:cubicBezTo>
                    <a:lnTo>
                      <a:pt x="4665" y="5327"/>
                    </a:lnTo>
                    <a:cubicBezTo>
                      <a:pt x="4665" y="4507"/>
                      <a:pt x="5337" y="3825"/>
                      <a:pt x="6167" y="3825"/>
                    </a:cubicBezTo>
                    <a:lnTo>
                      <a:pt x="47700" y="3825"/>
                    </a:lnTo>
                    <a:cubicBezTo>
                      <a:pt x="48593" y="3825"/>
                      <a:pt x="49403" y="3615"/>
                      <a:pt x="49991" y="3267"/>
                    </a:cubicBezTo>
                    <a:cubicBezTo>
                      <a:pt x="50579" y="2931"/>
                      <a:pt x="50947" y="2448"/>
                      <a:pt x="50947" y="1923"/>
                    </a:cubicBezTo>
                    <a:cubicBezTo>
                      <a:pt x="50947" y="862"/>
                      <a:pt x="49497" y="0"/>
                      <a:pt x="4770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3776;p92">
                <a:extLst>
                  <a:ext uri="{FF2B5EF4-FFF2-40B4-BE49-F238E27FC236}">
                    <a16:creationId xmlns:a16="http://schemas.microsoft.com/office/drawing/2014/main" id="{76D43C14-DA8A-B627-07FE-6A72DC713EA7}"/>
                  </a:ext>
                </a:extLst>
              </p:cNvPr>
              <p:cNvSpPr/>
              <p:nvPr/>
            </p:nvSpPr>
            <p:spPr>
              <a:xfrm>
                <a:off x="1185186" y="2458968"/>
                <a:ext cx="1484727" cy="1081994"/>
              </a:xfrm>
              <a:custGeom>
                <a:avLst/>
                <a:gdLst/>
                <a:ahLst/>
                <a:cxnLst/>
                <a:rect l="l" t="t" r="r" b="b"/>
                <a:pathLst>
                  <a:path w="46282" h="33728" extrusionOk="0">
                    <a:moveTo>
                      <a:pt x="46282" y="1"/>
                    </a:moveTo>
                    <a:cubicBezTo>
                      <a:pt x="46282" y="526"/>
                      <a:pt x="45914" y="1009"/>
                      <a:pt x="45326" y="1345"/>
                    </a:cubicBezTo>
                    <a:cubicBezTo>
                      <a:pt x="44738" y="1693"/>
                      <a:pt x="43928" y="1903"/>
                      <a:pt x="43035" y="1903"/>
                    </a:cubicBezTo>
                    <a:lnTo>
                      <a:pt x="1502" y="1903"/>
                    </a:lnTo>
                    <a:cubicBezTo>
                      <a:pt x="672" y="1903"/>
                      <a:pt x="0" y="2585"/>
                      <a:pt x="0" y="3405"/>
                    </a:cubicBezTo>
                    <a:lnTo>
                      <a:pt x="0" y="32235"/>
                    </a:lnTo>
                    <a:cubicBezTo>
                      <a:pt x="0" y="33013"/>
                      <a:pt x="588" y="33643"/>
                      <a:pt x="1345" y="33717"/>
                    </a:cubicBezTo>
                    <a:cubicBezTo>
                      <a:pt x="1397" y="33727"/>
                      <a:pt x="1450" y="33727"/>
                      <a:pt x="1502" y="33727"/>
                    </a:cubicBezTo>
                    <a:lnTo>
                      <a:pt x="43035" y="33727"/>
                    </a:lnTo>
                    <a:cubicBezTo>
                      <a:pt x="44832" y="33727"/>
                      <a:pt x="46282" y="32877"/>
                      <a:pt x="46282" y="31815"/>
                    </a:cubicBezTo>
                    <a:lnTo>
                      <a:pt x="462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3777;p92">
                <a:extLst>
                  <a:ext uri="{FF2B5EF4-FFF2-40B4-BE49-F238E27FC236}">
                    <a16:creationId xmlns:a16="http://schemas.microsoft.com/office/drawing/2014/main" id="{67F0107B-52F8-56FB-9AF1-2D9C6F13F731}"/>
                  </a:ext>
                </a:extLst>
              </p:cNvPr>
              <p:cNvSpPr/>
              <p:nvPr/>
            </p:nvSpPr>
            <p:spPr>
              <a:xfrm>
                <a:off x="1227948" y="2453579"/>
                <a:ext cx="1447353" cy="1092773"/>
              </a:xfrm>
              <a:custGeom>
                <a:avLst/>
                <a:gdLst/>
                <a:ahLst/>
                <a:cxnLst/>
                <a:rect l="l" t="t" r="r" b="b"/>
                <a:pathLst>
                  <a:path w="45117" h="34064" extrusionOk="0">
                    <a:moveTo>
                      <a:pt x="44949" y="0"/>
                    </a:moveTo>
                    <a:cubicBezTo>
                      <a:pt x="44855" y="0"/>
                      <a:pt x="44781" y="74"/>
                      <a:pt x="44781" y="169"/>
                    </a:cubicBezTo>
                    <a:lnTo>
                      <a:pt x="44781" y="31983"/>
                    </a:lnTo>
                    <a:cubicBezTo>
                      <a:pt x="44781" y="32950"/>
                      <a:pt x="43394" y="33727"/>
                      <a:pt x="41702" y="33727"/>
                    </a:cubicBezTo>
                    <a:lnTo>
                      <a:pt x="169" y="33727"/>
                    </a:lnTo>
                    <a:cubicBezTo>
                      <a:pt x="75" y="33727"/>
                      <a:pt x="1" y="33801"/>
                      <a:pt x="1" y="33895"/>
                    </a:cubicBezTo>
                    <a:cubicBezTo>
                      <a:pt x="1" y="33990"/>
                      <a:pt x="75" y="34063"/>
                      <a:pt x="169" y="34063"/>
                    </a:cubicBezTo>
                    <a:lnTo>
                      <a:pt x="41702" y="34063"/>
                    </a:lnTo>
                    <a:cubicBezTo>
                      <a:pt x="43615" y="34063"/>
                      <a:pt x="45117" y="33150"/>
                      <a:pt x="45117" y="31983"/>
                    </a:cubicBezTo>
                    <a:lnTo>
                      <a:pt x="45117" y="169"/>
                    </a:lnTo>
                    <a:cubicBezTo>
                      <a:pt x="45117" y="74"/>
                      <a:pt x="45044" y="0"/>
                      <a:pt x="449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3778;p92">
                <a:extLst>
                  <a:ext uri="{FF2B5EF4-FFF2-40B4-BE49-F238E27FC236}">
                    <a16:creationId xmlns:a16="http://schemas.microsoft.com/office/drawing/2014/main" id="{0003DE8E-6523-2494-FDF4-1C4EFDAFC607}"/>
                  </a:ext>
                </a:extLst>
              </p:cNvPr>
              <p:cNvSpPr/>
              <p:nvPr/>
            </p:nvSpPr>
            <p:spPr>
              <a:xfrm>
                <a:off x="1030114" y="2391922"/>
                <a:ext cx="1645191" cy="1154110"/>
              </a:xfrm>
              <a:custGeom>
                <a:avLst/>
                <a:gdLst/>
                <a:ahLst/>
                <a:cxnLst/>
                <a:rect l="l" t="t" r="r" b="b"/>
                <a:pathLst>
                  <a:path w="51284" h="35976" extrusionOk="0">
                    <a:moveTo>
                      <a:pt x="3058" y="0"/>
                    </a:moveTo>
                    <a:cubicBezTo>
                      <a:pt x="1377" y="0"/>
                      <a:pt x="1" y="1376"/>
                      <a:pt x="1" y="3068"/>
                    </a:cubicBezTo>
                    <a:lnTo>
                      <a:pt x="1" y="30470"/>
                    </a:lnTo>
                    <a:cubicBezTo>
                      <a:pt x="1" y="32109"/>
                      <a:pt x="1272" y="33443"/>
                      <a:pt x="2901" y="33527"/>
                    </a:cubicBezTo>
                    <a:cubicBezTo>
                      <a:pt x="2995" y="33527"/>
                      <a:pt x="3069" y="33454"/>
                      <a:pt x="3079" y="33370"/>
                    </a:cubicBezTo>
                    <a:cubicBezTo>
                      <a:pt x="3079" y="33275"/>
                      <a:pt x="3006" y="33191"/>
                      <a:pt x="2911" y="33191"/>
                    </a:cubicBezTo>
                    <a:cubicBezTo>
                      <a:pt x="1472" y="33117"/>
                      <a:pt x="337" y="31930"/>
                      <a:pt x="337" y="30470"/>
                    </a:cubicBezTo>
                    <a:lnTo>
                      <a:pt x="337" y="3068"/>
                    </a:lnTo>
                    <a:cubicBezTo>
                      <a:pt x="337" y="1565"/>
                      <a:pt x="1556" y="336"/>
                      <a:pt x="3058" y="336"/>
                    </a:cubicBezTo>
                    <a:lnTo>
                      <a:pt x="47869" y="336"/>
                    </a:lnTo>
                    <a:cubicBezTo>
                      <a:pt x="49561" y="336"/>
                      <a:pt x="50948" y="1124"/>
                      <a:pt x="50948" y="2091"/>
                    </a:cubicBezTo>
                    <a:cubicBezTo>
                      <a:pt x="50948" y="2543"/>
                      <a:pt x="50643" y="2963"/>
                      <a:pt x="50076" y="3299"/>
                    </a:cubicBezTo>
                    <a:cubicBezTo>
                      <a:pt x="49488" y="3635"/>
                      <a:pt x="48699" y="3835"/>
                      <a:pt x="47869" y="3835"/>
                    </a:cubicBezTo>
                    <a:lnTo>
                      <a:pt x="6336" y="3835"/>
                    </a:lnTo>
                    <a:cubicBezTo>
                      <a:pt x="5411" y="3835"/>
                      <a:pt x="4666" y="4581"/>
                      <a:pt x="4666" y="5495"/>
                    </a:cubicBezTo>
                    <a:lnTo>
                      <a:pt x="4666" y="34325"/>
                    </a:lnTo>
                    <a:cubicBezTo>
                      <a:pt x="4666" y="35177"/>
                      <a:pt x="5317" y="35891"/>
                      <a:pt x="6168" y="35975"/>
                    </a:cubicBezTo>
                    <a:lnTo>
                      <a:pt x="6179" y="35975"/>
                    </a:lnTo>
                    <a:cubicBezTo>
                      <a:pt x="6263" y="35975"/>
                      <a:pt x="6336" y="35912"/>
                      <a:pt x="6347" y="35828"/>
                    </a:cubicBezTo>
                    <a:cubicBezTo>
                      <a:pt x="6357" y="35733"/>
                      <a:pt x="6284" y="35649"/>
                      <a:pt x="6200" y="35639"/>
                    </a:cubicBezTo>
                    <a:cubicBezTo>
                      <a:pt x="5517" y="35576"/>
                      <a:pt x="5002" y="35009"/>
                      <a:pt x="5002" y="34325"/>
                    </a:cubicBezTo>
                    <a:lnTo>
                      <a:pt x="5002" y="5495"/>
                    </a:lnTo>
                    <a:cubicBezTo>
                      <a:pt x="5002" y="4759"/>
                      <a:pt x="5601" y="4161"/>
                      <a:pt x="6336" y="4161"/>
                    </a:cubicBezTo>
                    <a:lnTo>
                      <a:pt x="47869" y="4161"/>
                    </a:lnTo>
                    <a:cubicBezTo>
                      <a:pt x="48762" y="4161"/>
                      <a:pt x="49614" y="3961"/>
                      <a:pt x="50254" y="3582"/>
                    </a:cubicBezTo>
                    <a:cubicBezTo>
                      <a:pt x="50916" y="3194"/>
                      <a:pt x="51284" y="2658"/>
                      <a:pt x="51284" y="2091"/>
                    </a:cubicBezTo>
                    <a:cubicBezTo>
                      <a:pt x="51284" y="935"/>
                      <a:pt x="49750" y="0"/>
                      <a:pt x="478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3779;p92">
                <a:extLst>
                  <a:ext uri="{FF2B5EF4-FFF2-40B4-BE49-F238E27FC236}">
                    <a16:creationId xmlns:a16="http://schemas.microsoft.com/office/drawing/2014/main" id="{F31EFE32-14F1-AE7B-0478-21B64C5BC984}"/>
                  </a:ext>
                </a:extLst>
              </p:cNvPr>
              <p:cNvSpPr/>
              <p:nvPr/>
            </p:nvSpPr>
            <p:spPr>
              <a:xfrm>
                <a:off x="1074929" y="2436064"/>
                <a:ext cx="1513759" cy="1110289"/>
              </a:xfrm>
              <a:custGeom>
                <a:avLst/>
                <a:gdLst/>
                <a:ahLst/>
                <a:cxnLst/>
                <a:rect l="l" t="t" r="r" b="b"/>
                <a:pathLst>
                  <a:path w="47187" h="34610" extrusionOk="0">
                    <a:moveTo>
                      <a:pt x="46104" y="336"/>
                    </a:moveTo>
                    <a:cubicBezTo>
                      <a:pt x="46525" y="336"/>
                      <a:pt x="46851" y="536"/>
                      <a:pt x="46851" y="715"/>
                    </a:cubicBezTo>
                    <a:cubicBezTo>
                      <a:pt x="46851" y="883"/>
                      <a:pt x="46546" y="1083"/>
                      <a:pt x="46104" y="1083"/>
                    </a:cubicBezTo>
                    <a:lnTo>
                      <a:pt x="4939" y="1083"/>
                    </a:lnTo>
                    <a:cubicBezTo>
                      <a:pt x="3248" y="1083"/>
                      <a:pt x="1882" y="2459"/>
                      <a:pt x="1882" y="4140"/>
                    </a:cubicBezTo>
                    <a:lnTo>
                      <a:pt x="1882" y="31552"/>
                    </a:lnTo>
                    <a:cubicBezTo>
                      <a:pt x="1882" y="31646"/>
                      <a:pt x="1882" y="31730"/>
                      <a:pt x="1892" y="31825"/>
                    </a:cubicBezTo>
                    <a:lnTo>
                      <a:pt x="1661" y="31825"/>
                    </a:lnTo>
                    <a:cubicBezTo>
                      <a:pt x="1619" y="31825"/>
                      <a:pt x="1577" y="31815"/>
                      <a:pt x="1525" y="31815"/>
                    </a:cubicBezTo>
                    <a:cubicBezTo>
                      <a:pt x="852" y="31741"/>
                      <a:pt x="337" y="31174"/>
                      <a:pt x="337" y="30491"/>
                    </a:cubicBezTo>
                    <a:lnTo>
                      <a:pt x="337" y="1660"/>
                    </a:lnTo>
                    <a:cubicBezTo>
                      <a:pt x="337" y="936"/>
                      <a:pt x="936" y="336"/>
                      <a:pt x="1661" y="336"/>
                    </a:cubicBezTo>
                    <a:close/>
                    <a:moveTo>
                      <a:pt x="1661" y="0"/>
                    </a:moveTo>
                    <a:cubicBezTo>
                      <a:pt x="747" y="0"/>
                      <a:pt x="1" y="746"/>
                      <a:pt x="1" y="1660"/>
                    </a:cubicBezTo>
                    <a:lnTo>
                      <a:pt x="1" y="30491"/>
                    </a:lnTo>
                    <a:cubicBezTo>
                      <a:pt x="1" y="31352"/>
                      <a:pt x="642" y="32067"/>
                      <a:pt x="1493" y="32151"/>
                    </a:cubicBezTo>
                    <a:cubicBezTo>
                      <a:pt x="1546" y="32151"/>
                      <a:pt x="1609" y="32162"/>
                      <a:pt x="1661" y="32162"/>
                    </a:cubicBezTo>
                    <a:lnTo>
                      <a:pt x="1934" y="32162"/>
                    </a:lnTo>
                    <a:cubicBezTo>
                      <a:pt x="2207" y="33507"/>
                      <a:pt x="3374" y="34525"/>
                      <a:pt x="4761" y="34599"/>
                    </a:cubicBezTo>
                    <a:cubicBezTo>
                      <a:pt x="4824" y="34609"/>
                      <a:pt x="4876" y="34609"/>
                      <a:pt x="4939" y="34609"/>
                    </a:cubicBezTo>
                    <a:cubicBezTo>
                      <a:pt x="5034" y="34609"/>
                      <a:pt x="5107" y="34536"/>
                      <a:pt x="5107" y="34441"/>
                    </a:cubicBezTo>
                    <a:cubicBezTo>
                      <a:pt x="5107" y="34347"/>
                      <a:pt x="5034" y="34273"/>
                      <a:pt x="4939" y="34273"/>
                    </a:cubicBezTo>
                    <a:lnTo>
                      <a:pt x="4813" y="34273"/>
                    </a:lnTo>
                    <a:cubicBezTo>
                      <a:pt x="4813" y="34263"/>
                      <a:pt x="4803" y="34263"/>
                      <a:pt x="4792" y="34263"/>
                    </a:cubicBezTo>
                    <a:cubicBezTo>
                      <a:pt x="3510" y="34200"/>
                      <a:pt x="2438" y="33233"/>
                      <a:pt x="2249" y="31973"/>
                    </a:cubicBezTo>
                    <a:cubicBezTo>
                      <a:pt x="2249" y="31962"/>
                      <a:pt x="2249" y="31962"/>
                      <a:pt x="2239" y="31962"/>
                    </a:cubicBezTo>
                    <a:cubicBezTo>
                      <a:pt x="2218" y="31836"/>
                      <a:pt x="2207" y="31699"/>
                      <a:pt x="2207" y="31552"/>
                    </a:cubicBezTo>
                    <a:lnTo>
                      <a:pt x="2207" y="4140"/>
                    </a:lnTo>
                    <a:cubicBezTo>
                      <a:pt x="2207" y="2638"/>
                      <a:pt x="3437" y="1419"/>
                      <a:pt x="4939" y="1419"/>
                    </a:cubicBezTo>
                    <a:lnTo>
                      <a:pt x="46104" y="1419"/>
                    </a:lnTo>
                    <a:cubicBezTo>
                      <a:pt x="46704" y="1419"/>
                      <a:pt x="47187" y="1104"/>
                      <a:pt x="47187" y="715"/>
                    </a:cubicBezTo>
                    <a:cubicBezTo>
                      <a:pt x="47187" y="315"/>
                      <a:pt x="46704" y="0"/>
                      <a:pt x="461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3780;p92">
                <a:extLst>
                  <a:ext uri="{FF2B5EF4-FFF2-40B4-BE49-F238E27FC236}">
                    <a16:creationId xmlns:a16="http://schemas.microsoft.com/office/drawing/2014/main" id="{2AE2B4E8-313B-014E-B169-7D5301135D03}"/>
                  </a:ext>
                </a:extLst>
              </p:cNvPr>
              <p:cNvSpPr/>
              <p:nvPr/>
            </p:nvSpPr>
            <p:spPr>
              <a:xfrm>
                <a:off x="1349305" y="2745824"/>
                <a:ext cx="246439" cy="508308"/>
              </a:xfrm>
              <a:custGeom>
                <a:avLst/>
                <a:gdLst/>
                <a:ahLst/>
                <a:cxnLst/>
                <a:rect l="l" t="t" r="r" b="b"/>
                <a:pathLst>
                  <a:path w="7682" h="15845" extrusionOk="0">
                    <a:moveTo>
                      <a:pt x="3752" y="4318"/>
                    </a:moveTo>
                    <a:lnTo>
                      <a:pt x="3468" y="6661"/>
                    </a:lnTo>
                    <a:cubicBezTo>
                      <a:pt x="2491" y="6283"/>
                      <a:pt x="2239" y="6020"/>
                      <a:pt x="2239" y="5474"/>
                    </a:cubicBezTo>
                    <a:cubicBezTo>
                      <a:pt x="2239" y="4801"/>
                      <a:pt x="2722" y="4360"/>
                      <a:pt x="3752" y="4318"/>
                    </a:cubicBezTo>
                    <a:close/>
                    <a:moveTo>
                      <a:pt x="4392" y="9288"/>
                    </a:moveTo>
                    <a:cubicBezTo>
                      <a:pt x="5202" y="9613"/>
                      <a:pt x="5443" y="9929"/>
                      <a:pt x="5443" y="10454"/>
                    </a:cubicBezTo>
                    <a:cubicBezTo>
                      <a:pt x="5443" y="11231"/>
                      <a:pt x="5023" y="11768"/>
                      <a:pt x="4077" y="11862"/>
                    </a:cubicBezTo>
                    <a:lnTo>
                      <a:pt x="4392" y="9288"/>
                    </a:lnTo>
                    <a:close/>
                    <a:moveTo>
                      <a:pt x="4308" y="0"/>
                    </a:moveTo>
                    <a:lnTo>
                      <a:pt x="4004" y="2322"/>
                    </a:lnTo>
                    <a:lnTo>
                      <a:pt x="3794" y="2322"/>
                    </a:lnTo>
                    <a:cubicBezTo>
                      <a:pt x="1534" y="2322"/>
                      <a:pt x="0" y="3320"/>
                      <a:pt x="0" y="5632"/>
                    </a:cubicBezTo>
                    <a:cubicBezTo>
                      <a:pt x="0" y="7344"/>
                      <a:pt x="873" y="8227"/>
                      <a:pt x="3184" y="8920"/>
                    </a:cubicBezTo>
                    <a:lnTo>
                      <a:pt x="2806" y="11852"/>
                    </a:lnTo>
                    <a:cubicBezTo>
                      <a:pt x="1681" y="11778"/>
                      <a:pt x="348" y="11600"/>
                      <a:pt x="348" y="11600"/>
                    </a:cubicBezTo>
                    <a:lnTo>
                      <a:pt x="126" y="13354"/>
                    </a:lnTo>
                    <a:cubicBezTo>
                      <a:pt x="126" y="13354"/>
                      <a:pt x="1324" y="13638"/>
                      <a:pt x="2554" y="13774"/>
                    </a:cubicBezTo>
                    <a:lnTo>
                      <a:pt x="2323" y="15728"/>
                    </a:lnTo>
                    <a:cubicBezTo>
                      <a:pt x="2323" y="15791"/>
                      <a:pt x="3573" y="15844"/>
                      <a:pt x="3573" y="15844"/>
                    </a:cubicBezTo>
                    <a:lnTo>
                      <a:pt x="3825" y="13858"/>
                    </a:lnTo>
                    <a:lnTo>
                      <a:pt x="3836" y="13858"/>
                    </a:lnTo>
                    <a:cubicBezTo>
                      <a:pt x="6031" y="13858"/>
                      <a:pt x="7681" y="12723"/>
                      <a:pt x="7681" y="10297"/>
                    </a:cubicBezTo>
                    <a:cubicBezTo>
                      <a:pt x="7681" y="8479"/>
                      <a:pt x="6977" y="7806"/>
                      <a:pt x="4665" y="7061"/>
                    </a:cubicBezTo>
                    <a:lnTo>
                      <a:pt x="5002" y="4350"/>
                    </a:lnTo>
                    <a:cubicBezTo>
                      <a:pt x="6052" y="4413"/>
                      <a:pt x="7282" y="4549"/>
                      <a:pt x="7282" y="4549"/>
                    </a:cubicBezTo>
                    <a:lnTo>
                      <a:pt x="7460" y="2763"/>
                    </a:lnTo>
                    <a:cubicBezTo>
                      <a:pt x="7460" y="2763"/>
                      <a:pt x="6399" y="2543"/>
                      <a:pt x="5254" y="2427"/>
                    </a:cubicBezTo>
                    <a:lnTo>
                      <a:pt x="555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3781;p92">
                <a:extLst>
                  <a:ext uri="{FF2B5EF4-FFF2-40B4-BE49-F238E27FC236}">
                    <a16:creationId xmlns:a16="http://schemas.microsoft.com/office/drawing/2014/main" id="{1BC71169-712A-1370-34E6-736BC2E31579}"/>
                  </a:ext>
                </a:extLst>
              </p:cNvPr>
              <p:cNvSpPr/>
              <p:nvPr/>
            </p:nvSpPr>
            <p:spPr>
              <a:xfrm>
                <a:off x="1345616" y="2742103"/>
                <a:ext cx="253817" cy="515718"/>
              </a:xfrm>
              <a:custGeom>
                <a:avLst/>
                <a:gdLst/>
                <a:ahLst/>
                <a:cxnLst/>
                <a:rect l="l" t="t" r="r" b="b"/>
                <a:pathLst>
                  <a:path w="7912" h="16076" extrusionOk="0">
                    <a:moveTo>
                      <a:pt x="3741" y="4550"/>
                    </a:moveTo>
                    <a:lnTo>
                      <a:pt x="3488" y="6619"/>
                    </a:lnTo>
                    <a:cubicBezTo>
                      <a:pt x="2616" y="6262"/>
                      <a:pt x="2469" y="6021"/>
                      <a:pt x="2469" y="5590"/>
                    </a:cubicBezTo>
                    <a:cubicBezTo>
                      <a:pt x="2469" y="4833"/>
                      <a:pt x="3131" y="4602"/>
                      <a:pt x="3741" y="4550"/>
                    </a:cubicBezTo>
                    <a:close/>
                    <a:moveTo>
                      <a:pt x="3867" y="4319"/>
                    </a:moveTo>
                    <a:cubicBezTo>
                      <a:pt x="2448" y="4392"/>
                      <a:pt x="2238" y="5148"/>
                      <a:pt x="2238" y="5590"/>
                    </a:cubicBezTo>
                    <a:cubicBezTo>
                      <a:pt x="2238" y="6199"/>
                      <a:pt x="2543" y="6504"/>
                      <a:pt x="3541" y="6883"/>
                    </a:cubicBezTo>
                    <a:lnTo>
                      <a:pt x="3583" y="6883"/>
                    </a:lnTo>
                    <a:cubicBezTo>
                      <a:pt x="3604" y="6883"/>
                      <a:pt x="3625" y="6883"/>
                      <a:pt x="3646" y="6872"/>
                    </a:cubicBezTo>
                    <a:cubicBezTo>
                      <a:pt x="3667" y="6851"/>
                      <a:pt x="3688" y="6819"/>
                      <a:pt x="3699" y="6788"/>
                    </a:cubicBezTo>
                    <a:lnTo>
                      <a:pt x="3982" y="4445"/>
                    </a:lnTo>
                    <a:cubicBezTo>
                      <a:pt x="3982" y="4413"/>
                      <a:pt x="3972" y="4382"/>
                      <a:pt x="3951" y="4350"/>
                    </a:cubicBezTo>
                    <a:cubicBezTo>
                      <a:pt x="3930" y="4329"/>
                      <a:pt x="3898" y="4319"/>
                      <a:pt x="3867" y="4319"/>
                    </a:cubicBezTo>
                    <a:close/>
                    <a:moveTo>
                      <a:pt x="4602" y="9561"/>
                    </a:moveTo>
                    <a:cubicBezTo>
                      <a:pt x="5306" y="9866"/>
                      <a:pt x="5443" y="10161"/>
                      <a:pt x="5443" y="10570"/>
                    </a:cubicBezTo>
                    <a:cubicBezTo>
                      <a:pt x="5443" y="11284"/>
                      <a:pt x="5054" y="11726"/>
                      <a:pt x="4318" y="11852"/>
                    </a:cubicBezTo>
                    <a:lnTo>
                      <a:pt x="4602" y="9561"/>
                    </a:lnTo>
                    <a:close/>
                    <a:moveTo>
                      <a:pt x="4510" y="9292"/>
                    </a:moveTo>
                    <a:cubicBezTo>
                      <a:pt x="4491" y="9292"/>
                      <a:pt x="4473" y="9297"/>
                      <a:pt x="4455" y="9309"/>
                    </a:cubicBezTo>
                    <a:cubicBezTo>
                      <a:pt x="4423" y="9330"/>
                      <a:pt x="4402" y="9351"/>
                      <a:pt x="4402" y="9393"/>
                    </a:cubicBezTo>
                    <a:lnTo>
                      <a:pt x="4077" y="11968"/>
                    </a:lnTo>
                    <a:cubicBezTo>
                      <a:pt x="4077" y="11999"/>
                      <a:pt x="4087" y="12041"/>
                      <a:pt x="4108" y="12062"/>
                    </a:cubicBezTo>
                    <a:cubicBezTo>
                      <a:pt x="4129" y="12083"/>
                      <a:pt x="4161" y="12094"/>
                      <a:pt x="4192" y="12094"/>
                    </a:cubicBezTo>
                    <a:lnTo>
                      <a:pt x="4203" y="12094"/>
                    </a:lnTo>
                    <a:cubicBezTo>
                      <a:pt x="5148" y="11989"/>
                      <a:pt x="5663" y="11453"/>
                      <a:pt x="5663" y="10570"/>
                    </a:cubicBezTo>
                    <a:cubicBezTo>
                      <a:pt x="5663" y="9961"/>
                      <a:pt x="5369" y="9624"/>
                      <a:pt x="4549" y="9299"/>
                    </a:cubicBezTo>
                    <a:cubicBezTo>
                      <a:pt x="4536" y="9295"/>
                      <a:pt x="4523" y="9292"/>
                      <a:pt x="4510" y="9292"/>
                    </a:cubicBezTo>
                    <a:close/>
                    <a:moveTo>
                      <a:pt x="5548" y="221"/>
                    </a:moveTo>
                    <a:lnTo>
                      <a:pt x="5264" y="2533"/>
                    </a:lnTo>
                    <a:cubicBezTo>
                      <a:pt x="5254" y="2554"/>
                      <a:pt x="5264" y="2585"/>
                      <a:pt x="5285" y="2606"/>
                    </a:cubicBezTo>
                    <a:cubicBezTo>
                      <a:pt x="5306" y="2638"/>
                      <a:pt x="5327" y="2648"/>
                      <a:pt x="5359" y="2648"/>
                    </a:cubicBezTo>
                    <a:cubicBezTo>
                      <a:pt x="6283" y="2753"/>
                      <a:pt x="7166" y="2911"/>
                      <a:pt x="7460" y="2963"/>
                    </a:cubicBezTo>
                    <a:lnTo>
                      <a:pt x="7292" y="4539"/>
                    </a:lnTo>
                    <a:cubicBezTo>
                      <a:pt x="6966" y="4508"/>
                      <a:pt x="5978" y="4403"/>
                      <a:pt x="5127" y="4350"/>
                    </a:cubicBezTo>
                    <a:cubicBezTo>
                      <a:pt x="5064" y="4350"/>
                      <a:pt x="5011" y="4392"/>
                      <a:pt x="5011" y="4455"/>
                    </a:cubicBezTo>
                    <a:lnTo>
                      <a:pt x="4665" y="7166"/>
                    </a:lnTo>
                    <a:cubicBezTo>
                      <a:pt x="4665" y="7219"/>
                      <a:pt x="4696" y="7271"/>
                      <a:pt x="4749" y="7282"/>
                    </a:cubicBezTo>
                    <a:cubicBezTo>
                      <a:pt x="7061" y="8027"/>
                      <a:pt x="7691" y="8700"/>
                      <a:pt x="7691" y="10413"/>
                    </a:cubicBezTo>
                    <a:cubicBezTo>
                      <a:pt x="7691" y="12577"/>
                      <a:pt x="6293" y="13859"/>
                      <a:pt x="3951" y="13859"/>
                    </a:cubicBezTo>
                    <a:lnTo>
                      <a:pt x="3940" y="13859"/>
                    </a:lnTo>
                    <a:cubicBezTo>
                      <a:pt x="3877" y="13859"/>
                      <a:pt x="3835" y="13901"/>
                      <a:pt x="3825" y="13964"/>
                    </a:cubicBezTo>
                    <a:lnTo>
                      <a:pt x="3583" y="15844"/>
                    </a:lnTo>
                    <a:cubicBezTo>
                      <a:pt x="3162" y="15823"/>
                      <a:pt x="2732" y="15792"/>
                      <a:pt x="2564" y="15771"/>
                    </a:cubicBezTo>
                    <a:lnTo>
                      <a:pt x="2784" y="13901"/>
                    </a:lnTo>
                    <a:cubicBezTo>
                      <a:pt x="2784" y="13869"/>
                      <a:pt x="2784" y="13838"/>
                      <a:pt x="2763" y="13817"/>
                    </a:cubicBezTo>
                    <a:cubicBezTo>
                      <a:pt x="2742" y="13796"/>
                      <a:pt x="2711" y="13785"/>
                      <a:pt x="2690" y="13775"/>
                    </a:cubicBezTo>
                    <a:cubicBezTo>
                      <a:pt x="1681" y="13670"/>
                      <a:pt x="683" y="13449"/>
                      <a:pt x="368" y="13386"/>
                    </a:cubicBezTo>
                    <a:lnTo>
                      <a:pt x="557" y="11842"/>
                    </a:lnTo>
                    <a:cubicBezTo>
                      <a:pt x="904" y="11884"/>
                      <a:pt x="1986" y="12020"/>
                      <a:pt x="2921" y="12083"/>
                    </a:cubicBezTo>
                    <a:cubicBezTo>
                      <a:pt x="2984" y="12083"/>
                      <a:pt x="3026" y="12041"/>
                      <a:pt x="3036" y="11978"/>
                    </a:cubicBezTo>
                    <a:lnTo>
                      <a:pt x="3404" y="9047"/>
                    </a:lnTo>
                    <a:cubicBezTo>
                      <a:pt x="3414" y="8994"/>
                      <a:pt x="3383" y="8942"/>
                      <a:pt x="3330" y="8921"/>
                    </a:cubicBezTo>
                    <a:cubicBezTo>
                      <a:pt x="1040" y="8237"/>
                      <a:pt x="220" y="7408"/>
                      <a:pt x="220" y="5748"/>
                    </a:cubicBezTo>
                    <a:cubicBezTo>
                      <a:pt x="220" y="4287"/>
                      <a:pt x="862" y="2554"/>
                      <a:pt x="3909" y="2554"/>
                    </a:cubicBezTo>
                    <a:lnTo>
                      <a:pt x="4119" y="2554"/>
                    </a:lnTo>
                    <a:cubicBezTo>
                      <a:pt x="4182" y="2554"/>
                      <a:pt x="4224" y="2512"/>
                      <a:pt x="4234" y="2459"/>
                    </a:cubicBezTo>
                    <a:lnTo>
                      <a:pt x="4528" y="221"/>
                    </a:lnTo>
                    <a:close/>
                    <a:moveTo>
                      <a:pt x="4423" y="0"/>
                    </a:moveTo>
                    <a:cubicBezTo>
                      <a:pt x="4371" y="0"/>
                      <a:pt x="4329" y="42"/>
                      <a:pt x="4318" y="95"/>
                    </a:cubicBezTo>
                    <a:lnTo>
                      <a:pt x="4024" y="2333"/>
                    </a:lnTo>
                    <a:lnTo>
                      <a:pt x="3909" y="2333"/>
                    </a:lnTo>
                    <a:cubicBezTo>
                      <a:pt x="1387" y="2333"/>
                      <a:pt x="0" y="3541"/>
                      <a:pt x="0" y="5748"/>
                    </a:cubicBezTo>
                    <a:cubicBezTo>
                      <a:pt x="0" y="7481"/>
                      <a:pt x="862" y="8406"/>
                      <a:pt x="3173" y="9110"/>
                    </a:cubicBezTo>
                    <a:lnTo>
                      <a:pt x="2826" y="11852"/>
                    </a:lnTo>
                    <a:cubicBezTo>
                      <a:pt x="1744" y="11779"/>
                      <a:pt x="494" y="11611"/>
                      <a:pt x="484" y="11600"/>
                    </a:cubicBezTo>
                    <a:cubicBezTo>
                      <a:pt x="452" y="11600"/>
                      <a:pt x="420" y="11611"/>
                      <a:pt x="399" y="11621"/>
                    </a:cubicBezTo>
                    <a:cubicBezTo>
                      <a:pt x="368" y="11642"/>
                      <a:pt x="357" y="11674"/>
                      <a:pt x="357" y="11705"/>
                    </a:cubicBezTo>
                    <a:lnTo>
                      <a:pt x="136" y="13449"/>
                    </a:lnTo>
                    <a:cubicBezTo>
                      <a:pt x="126" y="13512"/>
                      <a:pt x="168" y="13565"/>
                      <a:pt x="220" y="13575"/>
                    </a:cubicBezTo>
                    <a:cubicBezTo>
                      <a:pt x="231" y="13575"/>
                      <a:pt x="1366" y="13848"/>
                      <a:pt x="2553" y="13985"/>
                    </a:cubicBezTo>
                    <a:lnTo>
                      <a:pt x="2322" y="15834"/>
                    </a:lnTo>
                    <a:lnTo>
                      <a:pt x="2322" y="15844"/>
                    </a:lnTo>
                    <a:cubicBezTo>
                      <a:pt x="2322" y="15960"/>
                      <a:pt x="2322" y="16023"/>
                      <a:pt x="3678" y="16076"/>
                    </a:cubicBezTo>
                    <a:lnTo>
                      <a:pt x="3688" y="16076"/>
                    </a:lnTo>
                    <a:cubicBezTo>
                      <a:pt x="3741" y="16076"/>
                      <a:pt x="3793" y="16033"/>
                      <a:pt x="3793" y="15981"/>
                    </a:cubicBezTo>
                    <a:lnTo>
                      <a:pt x="4035" y="14079"/>
                    </a:lnTo>
                    <a:cubicBezTo>
                      <a:pt x="6461" y="14058"/>
                      <a:pt x="7911" y="12692"/>
                      <a:pt x="7911" y="10413"/>
                    </a:cubicBezTo>
                    <a:cubicBezTo>
                      <a:pt x="7911" y="8616"/>
                      <a:pt x="7239" y="7859"/>
                      <a:pt x="4906" y="7103"/>
                    </a:cubicBezTo>
                    <a:lnTo>
                      <a:pt x="5212" y="4581"/>
                    </a:lnTo>
                    <a:cubicBezTo>
                      <a:pt x="6220" y="4655"/>
                      <a:pt x="7365" y="4770"/>
                      <a:pt x="7386" y="4781"/>
                    </a:cubicBezTo>
                    <a:cubicBezTo>
                      <a:pt x="7407" y="4781"/>
                      <a:pt x="7439" y="4770"/>
                      <a:pt x="7460" y="4749"/>
                    </a:cubicBezTo>
                    <a:cubicBezTo>
                      <a:pt x="7491" y="4739"/>
                      <a:pt x="7502" y="4707"/>
                      <a:pt x="7502" y="4676"/>
                    </a:cubicBezTo>
                    <a:lnTo>
                      <a:pt x="7691" y="2890"/>
                    </a:lnTo>
                    <a:cubicBezTo>
                      <a:pt x="7701" y="2837"/>
                      <a:pt x="7659" y="2785"/>
                      <a:pt x="7607" y="2774"/>
                    </a:cubicBezTo>
                    <a:cubicBezTo>
                      <a:pt x="7596" y="2764"/>
                      <a:pt x="6587" y="2564"/>
                      <a:pt x="5495" y="2438"/>
                    </a:cubicBezTo>
                    <a:lnTo>
                      <a:pt x="5789" y="126"/>
                    </a:lnTo>
                    <a:cubicBezTo>
                      <a:pt x="5789" y="95"/>
                      <a:pt x="5779" y="63"/>
                      <a:pt x="5758" y="42"/>
                    </a:cubicBezTo>
                    <a:cubicBezTo>
                      <a:pt x="5737" y="11"/>
                      <a:pt x="5705" y="0"/>
                      <a:pt x="56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3782;p92">
                <a:extLst>
                  <a:ext uri="{FF2B5EF4-FFF2-40B4-BE49-F238E27FC236}">
                    <a16:creationId xmlns:a16="http://schemas.microsoft.com/office/drawing/2014/main" id="{7A284308-B7F8-C481-4BA4-7F38143D7881}"/>
                  </a:ext>
                </a:extLst>
              </p:cNvPr>
              <p:cNvSpPr/>
              <p:nvPr/>
            </p:nvSpPr>
            <p:spPr>
              <a:xfrm>
                <a:off x="1238759" y="2470774"/>
                <a:ext cx="1252532" cy="10811"/>
              </a:xfrm>
              <a:custGeom>
                <a:avLst/>
                <a:gdLst/>
                <a:ahLst/>
                <a:cxnLst/>
                <a:rect l="l" t="t" r="r" b="b"/>
                <a:pathLst>
                  <a:path w="39044" h="337" extrusionOk="0">
                    <a:moveTo>
                      <a:pt x="168" y="1"/>
                    </a:moveTo>
                    <a:cubicBezTo>
                      <a:pt x="74" y="1"/>
                      <a:pt x="0" y="74"/>
                      <a:pt x="0" y="169"/>
                    </a:cubicBezTo>
                    <a:cubicBezTo>
                      <a:pt x="0" y="263"/>
                      <a:pt x="74" y="337"/>
                      <a:pt x="168" y="337"/>
                    </a:cubicBezTo>
                    <a:lnTo>
                      <a:pt x="38875" y="337"/>
                    </a:lnTo>
                    <a:cubicBezTo>
                      <a:pt x="38970" y="337"/>
                      <a:pt x="39043" y="263"/>
                      <a:pt x="39043" y="169"/>
                    </a:cubicBezTo>
                    <a:cubicBezTo>
                      <a:pt x="39043" y="74"/>
                      <a:pt x="38970" y="1"/>
                      <a:pt x="38875" y="1"/>
                    </a:cubicBezTo>
                    <a:close/>
                  </a:path>
                </a:pathLst>
              </a:custGeom>
              <a:solidFill>
                <a:srgbClr val="7753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3783;p92">
                <a:extLst>
                  <a:ext uri="{FF2B5EF4-FFF2-40B4-BE49-F238E27FC236}">
                    <a16:creationId xmlns:a16="http://schemas.microsoft.com/office/drawing/2014/main" id="{6D40B89B-84D5-5967-C73F-25BB4E3C1890}"/>
                  </a:ext>
                </a:extLst>
              </p:cNvPr>
              <p:cNvSpPr/>
              <p:nvPr/>
            </p:nvSpPr>
            <p:spPr>
              <a:xfrm>
                <a:off x="1846794" y="2473468"/>
                <a:ext cx="3400" cy="353"/>
              </a:xfrm>
              <a:custGeom>
                <a:avLst/>
                <a:gdLst/>
                <a:ahLst/>
                <a:cxnLst/>
                <a:rect l="l" t="t" r="r" b="b"/>
                <a:pathLst>
                  <a:path w="106" h="11" extrusionOk="0">
                    <a:moveTo>
                      <a:pt x="0" y="1"/>
                    </a:moveTo>
                    <a:lnTo>
                      <a:pt x="74" y="11"/>
                    </a:lnTo>
                    <a:cubicBezTo>
                      <a:pt x="84" y="1"/>
                      <a:pt x="95" y="1"/>
                      <a:pt x="105" y="1"/>
                    </a:cubicBezTo>
                    <a:close/>
                  </a:path>
                </a:pathLst>
              </a:custGeom>
              <a:solidFill>
                <a:srgbClr val="D7E9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3784;p92">
              <a:extLst>
                <a:ext uri="{FF2B5EF4-FFF2-40B4-BE49-F238E27FC236}">
                  <a16:creationId xmlns:a16="http://schemas.microsoft.com/office/drawing/2014/main" id="{80027251-E613-912C-6600-B7E95F17D3B8}"/>
                </a:ext>
              </a:extLst>
            </p:cNvPr>
            <p:cNvGrpSpPr/>
            <p:nvPr/>
          </p:nvGrpSpPr>
          <p:grpSpPr>
            <a:xfrm>
              <a:off x="1877012" y="2809192"/>
              <a:ext cx="1201306" cy="1291710"/>
              <a:chOff x="2342231" y="2896027"/>
              <a:chExt cx="1114384" cy="1198247"/>
            </a:xfrm>
          </p:grpSpPr>
          <p:sp>
            <p:nvSpPr>
              <p:cNvPr id="97" name="Google Shape;3785;p92">
                <a:extLst>
                  <a:ext uri="{FF2B5EF4-FFF2-40B4-BE49-F238E27FC236}">
                    <a16:creationId xmlns:a16="http://schemas.microsoft.com/office/drawing/2014/main" id="{3001627B-71DA-0163-BF42-F35E87C2B67D}"/>
                  </a:ext>
                </a:extLst>
              </p:cNvPr>
              <p:cNvSpPr/>
              <p:nvPr/>
            </p:nvSpPr>
            <p:spPr>
              <a:xfrm>
                <a:off x="2845909" y="3457335"/>
                <a:ext cx="582071" cy="238833"/>
              </a:xfrm>
              <a:custGeom>
                <a:avLst/>
                <a:gdLst/>
                <a:ahLst/>
                <a:cxnLst/>
                <a:rect l="l" t="t" r="r" b="b"/>
                <a:pathLst>
                  <a:path w="13029" h="5346" extrusionOk="0">
                    <a:moveTo>
                      <a:pt x="0" y="0"/>
                    </a:moveTo>
                    <a:lnTo>
                      <a:pt x="0" y="1555"/>
                    </a:lnTo>
                    <a:cubicBezTo>
                      <a:pt x="0" y="2522"/>
                      <a:pt x="641" y="3499"/>
                      <a:pt x="1923" y="4235"/>
                    </a:cubicBezTo>
                    <a:cubicBezTo>
                      <a:pt x="3199" y="4975"/>
                      <a:pt x="4867" y="5345"/>
                      <a:pt x="6534" y="5345"/>
                    </a:cubicBezTo>
                    <a:cubicBezTo>
                      <a:pt x="8201" y="5345"/>
                      <a:pt x="9866" y="4975"/>
                      <a:pt x="11137" y="4235"/>
                    </a:cubicBezTo>
                    <a:cubicBezTo>
                      <a:pt x="12398" y="3509"/>
                      <a:pt x="13029" y="2543"/>
                      <a:pt x="13029" y="1587"/>
                    </a:cubicBezTo>
                    <a:lnTo>
                      <a:pt x="13029" y="42"/>
                    </a:lnTo>
                    <a:cubicBezTo>
                      <a:pt x="10958" y="42"/>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3786;p92">
                <a:extLst>
                  <a:ext uri="{FF2B5EF4-FFF2-40B4-BE49-F238E27FC236}">
                    <a16:creationId xmlns:a16="http://schemas.microsoft.com/office/drawing/2014/main" id="{72E850F3-9116-FD9E-0AA7-049E54FC9AE0}"/>
                  </a:ext>
                </a:extLst>
              </p:cNvPr>
              <p:cNvSpPr/>
              <p:nvPr/>
            </p:nvSpPr>
            <p:spPr>
              <a:xfrm>
                <a:off x="2817271" y="3289756"/>
                <a:ext cx="639344" cy="337028"/>
              </a:xfrm>
              <a:custGeom>
                <a:avLst/>
                <a:gdLst/>
                <a:ahLst/>
                <a:cxnLst/>
                <a:rect l="l" t="t" r="r" b="b"/>
                <a:pathLst>
                  <a:path w="14311" h="7544" extrusionOk="0">
                    <a:moveTo>
                      <a:pt x="7142" y="0"/>
                    </a:moveTo>
                    <a:cubicBezTo>
                      <a:pt x="5474" y="0"/>
                      <a:pt x="3809" y="368"/>
                      <a:pt x="2543" y="1103"/>
                    </a:cubicBezTo>
                    <a:cubicBezTo>
                      <a:pt x="0" y="2574"/>
                      <a:pt x="21" y="4970"/>
                      <a:pt x="2575" y="6441"/>
                    </a:cubicBezTo>
                    <a:cubicBezTo>
                      <a:pt x="3846" y="7176"/>
                      <a:pt x="5514" y="7544"/>
                      <a:pt x="7180" y="7544"/>
                    </a:cubicBezTo>
                    <a:cubicBezTo>
                      <a:pt x="8847" y="7544"/>
                      <a:pt x="10512" y="7176"/>
                      <a:pt x="11778" y="6441"/>
                    </a:cubicBezTo>
                    <a:cubicBezTo>
                      <a:pt x="14310" y="4970"/>
                      <a:pt x="14300" y="2574"/>
                      <a:pt x="11757" y="1103"/>
                    </a:cubicBezTo>
                    <a:cubicBezTo>
                      <a:pt x="10481" y="368"/>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3787;p92">
                <a:extLst>
                  <a:ext uri="{FF2B5EF4-FFF2-40B4-BE49-F238E27FC236}">
                    <a16:creationId xmlns:a16="http://schemas.microsoft.com/office/drawing/2014/main" id="{5F420FE6-2C6C-8BD3-4F67-61E9F8DD5128}"/>
                  </a:ext>
                </a:extLst>
              </p:cNvPr>
              <p:cNvSpPr/>
              <p:nvPr/>
            </p:nvSpPr>
            <p:spPr>
              <a:xfrm>
                <a:off x="2908812" y="3329160"/>
                <a:ext cx="456713" cy="142781"/>
              </a:xfrm>
              <a:custGeom>
                <a:avLst/>
                <a:gdLst/>
                <a:ahLst/>
                <a:cxnLst/>
                <a:rect l="l" t="t" r="r" b="b"/>
                <a:pathLst>
                  <a:path w="10223" h="3196" extrusionOk="0">
                    <a:moveTo>
                      <a:pt x="5093" y="1"/>
                    </a:moveTo>
                    <a:cubicBezTo>
                      <a:pt x="3817" y="1"/>
                      <a:pt x="2543" y="284"/>
                      <a:pt x="1576" y="852"/>
                    </a:cubicBezTo>
                    <a:cubicBezTo>
                      <a:pt x="473" y="1482"/>
                      <a:pt x="0" y="2344"/>
                      <a:pt x="147" y="3174"/>
                    </a:cubicBezTo>
                    <a:cubicBezTo>
                      <a:pt x="263" y="2544"/>
                      <a:pt x="736" y="1923"/>
                      <a:pt x="1576" y="1440"/>
                    </a:cubicBezTo>
                    <a:cubicBezTo>
                      <a:pt x="2543" y="878"/>
                      <a:pt x="3817" y="597"/>
                      <a:pt x="5093" y="597"/>
                    </a:cubicBezTo>
                    <a:cubicBezTo>
                      <a:pt x="6370" y="597"/>
                      <a:pt x="7649" y="878"/>
                      <a:pt x="8626" y="1440"/>
                    </a:cubicBezTo>
                    <a:cubicBezTo>
                      <a:pt x="9477" y="1934"/>
                      <a:pt x="9961" y="2554"/>
                      <a:pt x="10066" y="3195"/>
                    </a:cubicBezTo>
                    <a:cubicBezTo>
                      <a:pt x="10223" y="2355"/>
                      <a:pt x="9740" y="1493"/>
                      <a:pt x="8626" y="852"/>
                    </a:cubicBezTo>
                    <a:cubicBezTo>
                      <a:pt x="7649" y="284"/>
                      <a:pt x="6370" y="1"/>
                      <a:pt x="5093" y="1"/>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3788;p92">
                <a:extLst>
                  <a:ext uri="{FF2B5EF4-FFF2-40B4-BE49-F238E27FC236}">
                    <a16:creationId xmlns:a16="http://schemas.microsoft.com/office/drawing/2014/main" id="{B32E94BD-DFD4-27F8-0819-22C5B05B6549}"/>
                  </a:ext>
                </a:extLst>
              </p:cNvPr>
              <p:cNvSpPr/>
              <p:nvPr/>
            </p:nvSpPr>
            <p:spPr>
              <a:xfrm>
                <a:off x="2915380" y="3355832"/>
                <a:ext cx="443131" cy="231551"/>
              </a:xfrm>
              <a:custGeom>
                <a:avLst/>
                <a:gdLst/>
                <a:ahLst/>
                <a:cxnLst/>
                <a:rect l="l" t="t" r="r" b="b"/>
                <a:pathLst>
                  <a:path w="9919" h="5183" extrusionOk="0">
                    <a:moveTo>
                      <a:pt x="4946" y="0"/>
                    </a:moveTo>
                    <a:cubicBezTo>
                      <a:pt x="3670" y="0"/>
                      <a:pt x="2396" y="281"/>
                      <a:pt x="1429" y="843"/>
                    </a:cubicBezTo>
                    <a:cubicBezTo>
                      <a:pt x="589" y="1326"/>
                      <a:pt x="116" y="1947"/>
                      <a:pt x="0" y="2577"/>
                    </a:cubicBezTo>
                    <a:cubicBezTo>
                      <a:pt x="116" y="3218"/>
                      <a:pt x="599" y="3848"/>
                      <a:pt x="1450" y="4331"/>
                    </a:cubicBezTo>
                    <a:cubicBezTo>
                      <a:pt x="2427" y="4899"/>
                      <a:pt x="3704" y="5182"/>
                      <a:pt x="4979" y="5182"/>
                    </a:cubicBezTo>
                    <a:cubicBezTo>
                      <a:pt x="6254" y="5182"/>
                      <a:pt x="7528" y="4899"/>
                      <a:pt x="8500" y="4331"/>
                    </a:cubicBezTo>
                    <a:cubicBezTo>
                      <a:pt x="9340" y="3848"/>
                      <a:pt x="9814" y="3229"/>
                      <a:pt x="9919" y="2598"/>
                    </a:cubicBezTo>
                    <a:cubicBezTo>
                      <a:pt x="9814" y="1957"/>
                      <a:pt x="9330" y="1337"/>
                      <a:pt x="8479" y="843"/>
                    </a:cubicBezTo>
                    <a:cubicBezTo>
                      <a:pt x="7502" y="281"/>
                      <a:pt x="6223" y="0"/>
                      <a:pt x="49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3789;p92">
                <a:extLst>
                  <a:ext uri="{FF2B5EF4-FFF2-40B4-BE49-F238E27FC236}">
                    <a16:creationId xmlns:a16="http://schemas.microsoft.com/office/drawing/2014/main" id="{C45F01D7-D17B-C679-76E7-D3CD651E0075}"/>
                  </a:ext>
                </a:extLst>
              </p:cNvPr>
              <p:cNvSpPr/>
              <p:nvPr/>
            </p:nvSpPr>
            <p:spPr>
              <a:xfrm>
                <a:off x="2908812" y="3316472"/>
                <a:ext cx="456713" cy="283597"/>
              </a:xfrm>
              <a:custGeom>
                <a:avLst/>
                <a:gdLst/>
                <a:ahLst/>
                <a:cxnLst/>
                <a:rect l="l" t="t" r="r" b="b"/>
                <a:pathLst>
                  <a:path w="10223" h="6348" fill="none" extrusionOk="0">
                    <a:moveTo>
                      <a:pt x="10066" y="3479"/>
                    </a:moveTo>
                    <a:cubicBezTo>
                      <a:pt x="10223" y="2639"/>
                      <a:pt x="9740" y="1777"/>
                      <a:pt x="8626" y="1136"/>
                    </a:cubicBezTo>
                    <a:cubicBezTo>
                      <a:pt x="6672" y="1"/>
                      <a:pt x="3510" y="1"/>
                      <a:pt x="1576" y="1136"/>
                    </a:cubicBezTo>
                    <a:cubicBezTo>
                      <a:pt x="473" y="1766"/>
                      <a:pt x="0" y="2628"/>
                      <a:pt x="147" y="3458"/>
                    </a:cubicBezTo>
                    <a:cubicBezTo>
                      <a:pt x="263" y="4099"/>
                      <a:pt x="746" y="4729"/>
                      <a:pt x="1597" y="5212"/>
                    </a:cubicBezTo>
                    <a:cubicBezTo>
                      <a:pt x="3552" y="6347"/>
                      <a:pt x="6704" y="6347"/>
                      <a:pt x="8647" y="5212"/>
                    </a:cubicBezTo>
                    <a:cubicBezTo>
                      <a:pt x="9487" y="4729"/>
                      <a:pt x="9961" y="4110"/>
                      <a:pt x="10066" y="3479"/>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3790;p92">
                <a:extLst>
                  <a:ext uri="{FF2B5EF4-FFF2-40B4-BE49-F238E27FC236}">
                    <a16:creationId xmlns:a16="http://schemas.microsoft.com/office/drawing/2014/main" id="{AB57DA02-955D-D74E-E700-268B67F0620F}"/>
                  </a:ext>
                </a:extLst>
              </p:cNvPr>
              <p:cNvSpPr/>
              <p:nvPr/>
            </p:nvSpPr>
            <p:spPr>
              <a:xfrm>
                <a:off x="2915380" y="3343278"/>
                <a:ext cx="443578" cy="129111"/>
              </a:xfrm>
              <a:custGeom>
                <a:avLst/>
                <a:gdLst/>
                <a:ahLst/>
                <a:cxnLst/>
                <a:rect l="l" t="t" r="r" b="b"/>
                <a:pathLst>
                  <a:path w="9929" h="2890" fill="none" extrusionOk="0">
                    <a:moveTo>
                      <a:pt x="9929" y="2889"/>
                    </a:moveTo>
                    <a:cubicBezTo>
                      <a:pt x="9929" y="2889"/>
                      <a:pt x="9929" y="2879"/>
                      <a:pt x="9919" y="2879"/>
                    </a:cubicBezTo>
                    <a:cubicBezTo>
                      <a:pt x="9814" y="2238"/>
                      <a:pt x="9330" y="1618"/>
                      <a:pt x="8479" y="1124"/>
                    </a:cubicBezTo>
                    <a:cubicBezTo>
                      <a:pt x="6525" y="0"/>
                      <a:pt x="3363" y="0"/>
                      <a:pt x="1429" y="1124"/>
                    </a:cubicBezTo>
                    <a:cubicBezTo>
                      <a:pt x="589" y="1607"/>
                      <a:pt x="116" y="2228"/>
                      <a:pt x="0" y="2858"/>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3791;p92">
                <a:extLst>
                  <a:ext uri="{FF2B5EF4-FFF2-40B4-BE49-F238E27FC236}">
                    <a16:creationId xmlns:a16="http://schemas.microsoft.com/office/drawing/2014/main" id="{17167D76-A476-8FA7-4B96-06F2828497F0}"/>
                  </a:ext>
                </a:extLst>
              </p:cNvPr>
              <p:cNvSpPr/>
              <p:nvPr/>
            </p:nvSpPr>
            <p:spPr>
              <a:xfrm>
                <a:off x="3028946" y="3402875"/>
                <a:ext cx="216450" cy="124420"/>
              </a:xfrm>
              <a:custGeom>
                <a:avLst/>
                <a:gdLst/>
                <a:ahLst/>
                <a:cxnLst/>
                <a:rect l="l" t="t" r="r" b="b"/>
                <a:pathLst>
                  <a:path w="4845" h="2785" extrusionOk="0">
                    <a:moveTo>
                      <a:pt x="4246" y="0"/>
                    </a:moveTo>
                    <a:lnTo>
                      <a:pt x="3625" y="357"/>
                    </a:lnTo>
                    <a:cubicBezTo>
                      <a:pt x="3322" y="239"/>
                      <a:pt x="3016" y="179"/>
                      <a:pt x="2729" y="179"/>
                    </a:cubicBezTo>
                    <a:cubicBezTo>
                      <a:pt x="2429" y="179"/>
                      <a:pt x="2149" y="245"/>
                      <a:pt x="1913" y="378"/>
                    </a:cubicBezTo>
                    <a:cubicBezTo>
                      <a:pt x="863" y="988"/>
                      <a:pt x="2754" y="1713"/>
                      <a:pt x="2228" y="2018"/>
                    </a:cubicBezTo>
                    <a:cubicBezTo>
                      <a:pt x="2164" y="2058"/>
                      <a:pt x="2089" y="2077"/>
                      <a:pt x="2007" y="2077"/>
                    </a:cubicBezTo>
                    <a:cubicBezTo>
                      <a:pt x="1876" y="2077"/>
                      <a:pt x="1730" y="2028"/>
                      <a:pt x="1587" y="1944"/>
                    </a:cubicBezTo>
                    <a:cubicBezTo>
                      <a:pt x="1272" y="1765"/>
                      <a:pt x="989" y="1398"/>
                      <a:pt x="947" y="1062"/>
                    </a:cubicBezTo>
                    <a:lnTo>
                      <a:pt x="74" y="1230"/>
                    </a:lnTo>
                    <a:cubicBezTo>
                      <a:pt x="127" y="1524"/>
                      <a:pt x="337" y="1828"/>
                      <a:pt x="652" y="2081"/>
                    </a:cubicBezTo>
                    <a:lnTo>
                      <a:pt x="1" y="2470"/>
                    </a:lnTo>
                    <a:lnTo>
                      <a:pt x="557" y="2785"/>
                    </a:lnTo>
                    <a:lnTo>
                      <a:pt x="1199" y="2417"/>
                    </a:lnTo>
                    <a:cubicBezTo>
                      <a:pt x="1536" y="2571"/>
                      <a:pt x="1904" y="2661"/>
                      <a:pt x="2255" y="2661"/>
                    </a:cubicBezTo>
                    <a:cubicBezTo>
                      <a:pt x="2548" y="2661"/>
                      <a:pt x="2829" y="2598"/>
                      <a:pt x="3069" y="2459"/>
                    </a:cubicBezTo>
                    <a:cubicBezTo>
                      <a:pt x="4141" y="1839"/>
                      <a:pt x="2270" y="1093"/>
                      <a:pt x="2785" y="799"/>
                    </a:cubicBezTo>
                    <a:cubicBezTo>
                      <a:pt x="2837" y="767"/>
                      <a:pt x="2901" y="751"/>
                      <a:pt x="2970" y="751"/>
                    </a:cubicBezTo>
                    <a:cubicBezTo>
                      <a:pt x="3081" y="751"/>
                      <a:pt x="3208" y="791"/>
                      <a:pt x="3331" y="862"/>
                    </a:cubicBezTo>
                    <a:cubicBezTo>
                      <a:pt x="3573" y="999"/>
                      <a:pt x="3836" y="1303"/>
                      <a:pt x="3973" y="1587"/>
                    </a:cubicBezTo>
                    <a:lnTo>
                      <a:pt x="4844" y="1419"/>
                    </a:lnTo>
                    <a:cubicBezTo>
                      <a:pt x="4760" y="1167"/>
                      <a:pt x="4529" y="904"/>
                      <a:pt x="4204" y="673"/>
                    </a:cubicBezTo>
                    <a:lnTo>
                      <a:pt x="4813" y="315"/>
                    </a:lnTo>
                    <a:lnTo>
                      <a:pt x="4246" y="0"/>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3792;p92">
                <a:extLst>
                  <a:ext uri="{FF2B5EF4-FFF2-40B4-BE49-F238E27FC236}">
                    <a16:creationId xmlns:a16="http://schemas.microsoft.com/office/drawing/2014/main" id="{01B89316-0BA1-7825-F8FE-0B043B930B5D}"/>
                  </a:ext>
                </a:extLst>
              </p:cNvPr>
              <p:cNvSpPr/>
              <p:nvPr/>
            </p:nvSpPr>
            <p:spPr>
              <a:xfrm>
                <a:off x="2845909" y="3359227"/>
                <a:ext cx="582071" cy="238475"/>
              </a:xfrm>
              <a:custGeom>
                <a:avLst/>
                <a:gdLst/>
                <a:ahLst/>
                <a:cxnLst/>
                <a:rect l="l" t="t" r="r" b="b"/>
                <a:pathLst>
                  <a:path w="13029" h="5338" extrusionOk="0">
                    <a:moveTo>
                      <a:pt x="0" y="1"/>
                    </a:moveTo>
                    <a:lnTo>
                      <a:pt x="0" y="1545"/>
                    </a:lnTo>
                    <a:cubicBezTo>
                      <a:pt x="0" y="2522"/>
                      <a:pt x="641" y="3489"/>
                      <a:pt x="1923" y="4234"/>
                    </a:cubicBezTo>
                    <a:cubicBezTo>
                      <a:pt x="3199" y="4970"/>
                      <a:pt x="4867" y="5338"/>
                      <a:pt x="6534" y="5338"/>
                    </a:cubicBezTo>
                    <a:cubicBezTo>
                      <a:pt x="8201" y="5338"/>
                      <a:pt x="9866" y="4970"/>
                      <a:pt x="11137" y="4234"/>
                    </a:cubicBezTo>
                    <a:cubicBezTo>
                      <a:pt x="12398" y="3499"/>
                      <a:pt x="13029" y="2543"/>
                      <a:pt x="13029" y="1577"/>
                    </a:cubicBezTo>
                    <a:lnTo>
                      <a:pt x="13029" y="32"/>
                    </a:lnTo>
                    <a:cubicBezTo>
                      <a:pt x="10958" y="32"/>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3793;p92">
                <a:extLst>
                  <a:ext uri="{FF2B5EF4-FFF2-40B4-BE49-F238E27FC236}">
                    <a16:creationId xmlns:a16="http://schemas.microsoft.com/office/drawing/2014/main" id="{0D2F32B7-654F-C790-1B70-49266FDE2630}"/>
                  </a:ext>
                </a:extLst>
              </p:cNvPr>
              <p:cNvSpPr/>
              <p:nvPr/>
            </p:nvSpPr>
            <p:spPr>
              <a:xfrm>
                <a:off x="2817271" y="3191290"/>
                <a:ext cx="639344" cy="337296"/>
              </a:xfrm>
              <a:custGeom>
                <a:avLst/>
                <a:gdLst/>
                <a:ahLst/>
                <a:cxnLst/>
                <a:rect l="l" t="t" r="r" b="b"/>
                <a:pathLst>
                  <a:path w="14311" h="7550" extrusionOk="0">
                    <a:moveTo>
                      <a:pt x="7142" y="0"/>
                    </a:moveTo>
                    <a:cubicBezTo>
                      <a:pt x="5474" y="0"/>
                      <a:pt x="3809" y="371"/>
                      <a:pt x="2543" y="1112"/>
                    </a:cubicBezTo>
                    <a:cubicBezTo>
                      <a:pt x="0" y="2583"/>
                      <a:pt x="21" y="4967"/>
                      <a:pt x="2575" y="6438"/>
                    </a:cubicBezTo>
                    <a:cubicBezTo>
                      <a:pt x="3846" y="7179"/>
                      <a:pt x="5514" y="7550"/>
                      <a:pt x="7180" y="7550"/>
                    </a:cubicBezTo>
                    <a:cubicBezTo>
                      <a:pt x="8847" y="7550"/>
                      <a:pt x="10512" y="7179"/>
                      <a:pt x="11778" y="6438"/>
                    </a:cubicBezTo>
                    <a:cubicBezTo>
                      <a:pt x="14310" y="4967"/>
                      <a:pt x="14300" y="2583"/>
                      <a:pt x="11757" y="1112"/>
                    </a:cubicBezTo>
                    <a:cubicBezTo>
                      <a:pt x="10481" y="371"/>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3794;p92">
                <a:extLst>
                  <a:ext uri="{FF2B5EF4-FFF2-40B4-BE49-F238E27FC236}">
                    <a16:creationId xmlns:a16="http://schemas.microsoft.com/office/drawing/2014/main" id="{7DED2524-7091-DEE9-6BA2-829CC175C82A}"/>
                  </a:ext>
                </a:extLst>
              </p:cNvPr>
              <p:cNvSpPr/>
              <p:nvPr/>
            </p:nvSpPr>
            <p:spPr>
              <a:xfrm>
                <a:off x="2908812" y="3230963"/>
                <a:ext cx="456713" cy="142379"/>
              </a:xfrm>
              <a:custGeom>
                <a:avLst/>
                <a:gdLst/>
                <a:ahLst/>
                <a:cxnLst/>
                <a:rect l="l" t="t" r="r" b="b"/>
                <a:pathLst>
                  <a:path w="10223" h="3187" extrusionOk="0">
                    <a:moveTo>
                      <a:pt x="5093" y="0"/>
                    </a:moveTo>
                    <a:cubicBezTo>
                      <a:pt x="3817" y="0"/>
                      <a:pt x="2543" y="281"/>
                      <a:pt x="1576" y="843"/>
                    </a:cubicBezTo>
                    <a:cubicBezTo>
                      <a:pt x="473" y="1485"/>
                      <a:pt x="0" y="2346"/>
                      <a:pt x="147" y="3176"/>
                    </a:cubicBezTo>
                    <a:cubicBezTo>
                      <a:pt x="263" y="2535"/>
                      <a:pt x="736" y="1926"/>
                      <a:pt x="1576" y="1443"/>
                    </a:cubicBezTo>
                    <a:cubicBezTo>
                      <a:pt x="2543" y="875"/>
                      <a:pt x="3817" y="592"/>
                      <a:pt x="5093" y="592"/>
                    </a:cubicBezTo>
                    <a:cubicBezTo>
                      <a:pt x="6370" y="592"/>
                      <a:pt x="7649" y="875"/>
                      <a:pt x="8626" y="1443"/>
                    </a:cubicBezTo>
                    <a:cubicBezTo>
                      <a:pt x="9477" y="1926"/>
                      <a:pt x="9961" y="2556"/>
                      <a:pt x="10066" y="3187"/>
                    </a:cubicBezTo>
                    <a:cubicBezTo>
                      <a:pt x="10223" y="2356"/>
                      <a:pt x="9740" y="1485"/>
                      <a:pt x="8626" y="843"/>
                    </a:cubicBezTo>
                    <a:cubicBezTo>
                      <a:pt x="7649" y="281"/>
                      <a:pt x="6370" y="0"/>
                      <a:pt x="5093"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3795;p92">
                <a:extLst>
                  <a:ext uri="{FF2B5EF4-FFF2-40B4-BE49-F238E27FC236}">
                    <a16:creationId xmlns:a16="http://schemas.microsoft.com/office/drawing/2014/main" id="{C58EA533-4069-4783-6F02-75B6280AED3D}"/>
                  </a:ext>
                </a:extLst>
              </p:cNvPr>
              <p:cNvSpPr/>
              <p:nvPr/>
            </p:nvSpPr>
            <p:spPr>
              <a:xfrm>
                <a:off x="2915380" y="3257366"/>
                <a:ext cx="443131" cy="231551"/>
              </a:xfrm>
              <a:custGeom>
                <a:avLst/>
                <a:gdLst/>
                <a:ahLst/>
                <a:cxnLst/>
                <a:rect l="l" t="t" r="r" b="b"/>
                <a:pathLst>
                  <a:path w="9919" h="5183" extrusionOk="0">
                    <a:moveTo>
                      <a:pt x="4946" y="1"/>
                    </a:moveTo>
                    <a:cubicBezTo>
                      <a:pt x="3670" y="1"/>
                      <a:pt x="2396" y="284"/>
                      <a:pt x="1429" y="852"/>
                    </a:cubicBezTo>
                    <a:cubicBezTo>
                      <a:pt x="589" y="1335"/>
                      <a:pt x="116" y="1944"/>
                      <a:pt x="0" y="2585"/>
                    </a:cubicBezTo>
                    <a:cubicBezTo>
                      <a:pt x="116" y="3226"/>
                      <a:pt x="599" y="3846"/>
                      <a:pt x="1450" y="4340"/>
                    </a:cubicBezTo>
                    <a:cubicBezTo>
                      <a:pt x="2427" y="4902"/>
                      <a:pt x="3704" y="5183"/>
                      <a:pt x="4979" y="5183"/>
                    </a:cubicBezTo>
                    <a:cubicBezTo>
                      <a:pt x="6254" y="5183"/>
                      <a:pt x="7528" y="4902"/>
                      <a:pt x="8500" y="4340"/>
                    </a:cubicBezTo>
                    <a:cubicBezTo>
                      <a:pt x="9340" y="3857"/>
                      <a:pt x="9814" y="3236"/>
                      <a:pt x="9919" y="2596"/>
                    </a:cubicBezTo>
                    <a:cubicBezTo>
                      <a:pt x="9814" y="1965"/>
                      <a:pt x="9330" y="1335"/>
                      <a:pt x="8479" y="852"/>
                    </a:cubicBezTo>
                    <a:cubicBezTo>
                      <a:pt x="7502" y="284"/>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3796;p92">
                <a:extLst>
                  <a:ext uri="{FF2B5EF4-FFF2-40B4-BE49-F238E27FC236}">
                    <a16:creationId xmlns:a16="http://schemas.microsoft.com/office/drawing/2014/main" id="{753FBF3F-494D-A2BF-49D6-74CDEC4BCBD0}"/>
                  </a:ext>
                </a:extLst>
              </p:cNvPr>
              <p:cNvSpPr/>
              <p:nvPr/>
            </p:nvSpPr>
            <p:spPr>
              <a:xfrm>
                <a:off x="2908812" y="3218409"/>
                <a:ext cx="456713" cy="283061"/>
              </a:xfrm>
              <a:custGeom>
                <a:avLst/>
                <a:gdLst/>
                <a:ahLst/>
                <a:cxnLst/>
                <a:rect l="l" t="t" r="r" b="b"/>
                <a:pathLst>
                  <a:path w="10223" h="6336" fill="none" extrusionOk="0">
                    <a:moveTo>
                      <a:pt x="10066" y="3468"/>
                    </a:moveTo>
                    <a:cubicBezTo>
                      <a:pt x="10223" y="2637"/>
                      <a:pt x="9740" y="1766"/>
                      <a:pt x="8626" y="1124"/>
                    </a:cubicBezTo>
                    <a:cubicBezTo>
                      <a:pt x="6672" y="1"/>
                      <a:pt x="3510" y="1"/>
                      <a:pt x="1576" y="1124"/>
                    </a:cubicBezTo>
                    <a:cubicBezTo>
                      <a:pt x="473" y="1766"/>
                      <a:pt x="0" y="2627"/>
                      <a:pt x="147" y="3457"/>
                    </a:cubicBezTo>
                    <a:cubicBezTo>
                      <a:pt x="263" y="4098"/>
                      <a:pt x="746" y="4718"/>
                      <a:pt x="1597" y="5212"/>
                    </a:cubicBezTo>
                    <a:cubicBezTo>
                      <a:pt x="3552" y="6336"/>
                      <a:pt x="6704" y="6336"/>
                      <a:pt x="8647" y="5212"/>
                    </a:cubicBezTo>
                    <a:cubicBezTo>
                      <a:pt x="9487" y="4729"/>
                      <a:pt x="9961" y="4108"/>
                      <a:pt x="10066" y="3468"/>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3797;p92">
                <a:extLst>
                  <a:ext uri="{FF2B5EF4-FFF2-40B4-BE49-F238E27FC236}">
                    <a16:creationId xmlns:a16="http://schemas.microsoft.com/office/drawing/2014/main" id="{A04945B9-B930-D5F3-0012-0FCF2F9FE07A}"/>
                  </a:ext>
                </a:extLst>
              </p:cNvPr>
              <p:cNvSpPr/>
              <p:nvPr/>
            </p:nvSpPr>
            <p:spPr>
              <a:xfrm>
                <a:off x="2915380" y="3244678"/>
                <a:ext cx="443578" cy="129111"/>
              </a:xfrm>
              <a:custGeom>
                <a:avLst/>
                <a:gdLst/>
                <a:ahLst/>
                <a:cxnLst/>
                <a:rect l="l" t="t" r="r" b="b"/>
                <a:pathLst>
                  <a:path w="9929" h="2890" fill="none" extrusionOk="0">
                    <a:moveTo>
                      <a:pt x="9929" y="2890"/>
                    </a:moveTo>
                    <a:lnTo>
                      <a:pt x="9919" y="2880"/>
                    </a:lnTo>
                    <a:cubicBezTo>
                      <a:pt x="9814" y="2249"/>
                      <a:pt x="9330" y="1619"/>
                      <a:pt x="8479" y="1136"/>
                    </a:cubicBezTo>
                    <a:cubicBezTo>
                      <a:pt x="6525" y="1"/>
                      <a:pt x="3363" y="1"/>
                      <a:pt x="1429" y="1136"/>
                    </a:cubicBezTo>
                    <a:cubicBezTo>
                      <a:pt x="589" y="1619"/>
                      <a:pt x="116" y="2228"/>
                      <a:pt x="0" y="2869"/>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3798;p92">
                <a:extLst>
                  <a:ext uri="{FF2B5EF4-FFF2-40B4-BE49-F238E27FC236}">
                    <a16:creationId xmlns:a16="http://schemas.microsoft.com/office/drawing/2014/main" id="{1F833C65-81FF-9D25-E233-5905D7130863}"/>
                  </a:ext>
                </a:extLst>
              </p:cNvPr>
              <p:cNvSpPr/>
              <p:nvPr/>
            </p:nvSpPr>
            <p:spPr>
              <a:xfrm>
                <a:off x="3028946" y="3304276"/>
                <a:ext cx="216450" cy="124911"/>
              </a:xfrm>
              <a:custGeom>
                <a:avLst/>
                <a:gdLst/>
                <a:ahLst/>
                <a:cxnLst/>
                <a:rect l="l" t="t" r="r" b="b"/>
                <a:pathLst>
                  <a:path w="4845" h="2796" extrusionOk="0">
                    <a:moveTo>
                      <a:pt x="4246" y="1"/>
                    </a:moveTo>
                    <a:lnTo>
                      <a:pt x="3625" y="369"/>
                    </a:lnTo>
                    <a:cubicBezTo>
                      <a:pt x="3316" y="248"/>
                      <a:pt x="3003" y="185"/>
                      <a:pt x="2710" y="185"/>
                    </a:cubicBezTo>
                    <a:cubicBezTo>
                      <a:pt x="2418" y="185"/>
                      <a:pt x="2144" y="248"/>
                      <a:pt x="1913" y="379"/>
                    </a:cubicBezTo>
                    <a:cubicBezTo>
                      <a:pt x="863" y="988"/>
                      <a:pt x="2754" y="1724"/>
                      <a:pt x="2228" y="2029"/>
                    </a:cubicBezTo>
                    <a:cubicBezTo>
                      <a:pt x="2163" y="2066"/>
                      <a:pt x="2087" y="2083"/>
                      <a:pt x="2005" y="2083"/>
                    </a:cubicBezTo>
                    <a:cubicBezTo>
                      <a:pt x="1874" y="2083"/>
                      <a:pt x="1729" y="2039"/>
                      <a:pt x="1587" y="1955"/>
                    </a:cubicBezTo>
                    <a:cubicBezTo>
                      <a:pt x="1272" y="1777"/>
                      <a:pt x="989" y="1399"/>
                      <a:pt x="947" y="1073"/>
                    </a:cubicBezTo>
                    <a:lnTo>
                      <a:pt x="74" y="1241"/>
                    </a:lnTo>
                    <a:cubicBezTo>
                      <a:pt x="127" y="1525"/>
                      <a:pt x="337" y="1829"/>
                      <a:pt x="652" y="2092"/>
                    </a:cubicBezTo>
                    <a:lnTo>
                      <a:pt x="1" y="2470"/>
                    </a:lnTo>
                    <a:lnTo>
                      <a:pt x="557" y="2796"/>
                    </a:lnTo>
                    <a:lnTo>
                      <a:pt x="1199" y="2417"/>
                    </a:lnTo>
                    <a:cubicBezTo>
                      <a:pt x="1533" y="2576"/>
                      <a:pt x="1898" y="2665"/>
                      <a:pt x="2245" y="2665"/>
                    </a:cubicBezTo>
                    <a:cubicBezTo>
                      <a:pt x="2542" y="2665"/>
                      <a:pt x="2827" y="2600"/>
                      <a:pt x="3069" y="2459"/>
                    </a:cubicBezTo>
                    <a:cubicBezTo>
                      <a:pt x="4141" y="1840"/>
                      <a:pt x="2270" y="1104"/>
                      <a:pt x="2785" y="799"/>
                    </a:cubicBezTo>
                    <a:cubicBezTo>
                      <a:pt x="2837" y="767"/>
                      <a:pt x="2901" y="752"/>
                      <a:pt x="2970" y="752"/>
                    </a:cubicBezTo>
                    <a:cubicBezTo>
                      <a:pt x="3081" y="752"/>
                      <a:pt x="3208" y="791"/>
                      <a:pt x="3331" y="862"/>
                    </a:cubicBezTo>
                    <a:cubicBezTo>
                      <a:pt x="3573" y="1009"/>
                      <a:pt x="3836" y="1304"/>
                      <a:pt x="3973" y="1598"/>
                    </a:cubicBezTo>
                    <a:lnTo>
                      <a:pt x="4844" y="1420"/>
                    </a:lnTo>
                    <a:cubicBezTo>
                      <a:pt x="4760" y="1178"/>
                      <a:pt x="4529" y="904"/>
                      <a:pt x="4204" y="673"/>
                    </a:cubicBezTo>
                    <a:lnTo>
                      <a:pt x="4813" y="327"/>
                    </a:lnTo>
                    <a:lnTo>
                      <a:pt x="4246" y="1"/>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3799;p92">
                <a:extLst>
                  <a:ext uri="{FF2B5EF4-FFF2-40B4-BE49-F238E27FC236}">
                    <a16:creationId xmlns:a16="http://schemas.microsoft.com/office/drawing/2014/main" id="{BDB17373-EB8B-A485-A0F1-063496C225C4}"/>
                  </a:ext>
                </a:extLst>
              </p:cNvPr>
              <p:cNvSpPr/>
              <p:nvPr/>
            </p:nvSpPr>
            <p:spPr>
              <a:xfrm>
                <a:off x="2845909" y="3260672"/>
                <a:ext cx="582071" cy="238475"/>
              </a:xfrm>
              <a:custGeom>
                <a:avLst/>
                <a:gdLst/>
                <a:ahLst/>
                <a:cxnLst/>
                <a:rect l="l" t="t" r="r" b="b"/>
                <a:pathLst>
                  <a:path w="13029" h="5338" extrusionOk="0">
                    <a:moveTo>
                      <a:pt x="0" y="0"/>
                    </a:moveTo>
                    <a:lnTo>
                      <a:pt x="0" y="1544"/>
                    </a:lnTo>
                    <a:cubicBezTo>
                      <a:pt x="0" y="2522"/>
                      <a:pt x="641" y="3498"/>
                      <a:pt x="1923" y="4234"/>
                    </a:cubicBezTo>
                    <a:cubicBezTo>
                      <a:pt x="3199" y="4969"/>
                      <a:pt x="4867" y="5337"/>
                      <a:pt x="6534" y="5337"/>
                    </a:cubicBezTo>
                    <a:cubicBezTo>
                      <a:pt x="8201" y="5337"/>
                      <a:pt x="9866" y="4969"/>
                      <a:pt x="11137" y="4234"/>
                    </a:cubicBezTo>
                    <a:cubicBezTo>
                      <a:pt x="12398" y="3498"/>
                      <a:pt x="13029" y="2543"/>
                      <a:pt x="13029" y="1586"/>
                    </a:cubicBezTo>
                    <a:lnTo>
                      <a:pt x="13029" y="31"/>
                    </a:lnTo>
                    <a:cubicBezTo>
                      <a:pt x="10958" y="31"/>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3800;p92">
                <a:extLst>
                  <a:ext uri="{FF2B5EF4-FFF2-40B4-BE49-F238E27FC236}">
                    <a16:creationId xmlns:a16="http://schemas.microsoft.com/office/drawing/2014/main" id="{DB6C2A5D-55A4-3572-84EA-5ABC7481BF47}"/>
                  </a:ext>
                </a:extLst>
              </p:cNvPr>
              <p:cNvSpPr/>
              <p:nvPr/>
            </p:nvSpPr>
            <p:spPr>
              <a:xfrm>
                <a:off x="2817271" y="3093093"/>
                <a:ext cx="639344" cy="337073"/>
              </a:xfrm>
              <a:custGeom>
                <a:avLst/>
                <a:gdLst/>
                <a:ahLst/>
                <a:cxnLst/>
                <a:rect l="l" t="t" r="r" b="b"/>
                <a:pathLst>
                  <a:path w="14311" h="7545" extrusionOk="0">
                    <a:moveTo>
                      <a:pt x="7142" y="0"/>
                    </a:moveTo>
                    <a:cubicBezTo>
                      <a:pt x="5474" y="0"/>
                      <a:pt x="3809" y="368"/>
                      <a:pt x="2543" y="1103"/>
                    </a:cubicBezTo>
                    <a:cubicBezTo>
                      <a:pt x="0" y="2574"/>
                      <a:pt x="21" y="4970"/>
                      <a:pt x="2575" y="6441"/>
                    </a:cubicBezTo>
                    <a:cubicBezTo>
                      <a:pt x="3846" y="7176"/>
                      <a:pt x="5514" y="7544"/>
                      <a:pt x="7180" y="7544"/>
                    </a:cubicBezTo>
                    <a:cubicBezTo>
                      <a:pt x="8847" y="7544"/>
                      <a:pt x="10512" y="7176"/>
                      <a:pt x="11778" y="6441"/>
                    </a:cubicBezTo>
                    <a:cubicBezTo>
                      <a:pt x="14310" y="4959"/>
                      <a:pt x="14300" y="2574"/>
                      <a:pt x="11757" y="1103"/>
                    </a:cubicBezTo>
                    <a:cubicBezTo>
                      <a:pt x="10481" y="368"/>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3801;p92">
                <a:extLst>
                  <a:ext uri="{FF2B5EF4-FFF2-40B4-BE49-F238E27FC236}">
                    <a16:creationId xmlns:a16="http://schemas.microsoft.com/office/drawing/2014/main" id="{81ADDAC4-D805-D753-3C9B-2DEB04A754F0}"/>
                  </a:ext>
                </a:extLst>
              </p:cNvPr>
              <p:cNvSpPr/>
              <p:nvPr/>
            </p:nvSpPr>
            <p:spPr>
              <a:xfrm>
                <a:off x="2908812" y="3132408"/>
                <a:ext cx="456713" cy="142826"/>
              </a:xfrm>
              <a:custGeom>
                <a:avLst/>
                <a:gdLst/>
                <a:ahLst/>
                <a:cxnLst/>
                <a:rect l="l" t="t" r="r" b="b"/>
                <a:pathLst>
                  <a:path w="10223" h="3197" extrusionOk="0">
                    <a:moveTo>
                      <a:pt x="5093" y="0"/>
                    </a:moveTo>
                    <a:cubicBezTo>
                      <a:pt x="3817" y="0"/>
                      <a:pt x="2543" y="281"/>
                      <a:pt x="1576" y="843"/>
                    </a:cubicBezTo>
                    <a:cubicBezTo>
                      <a:pt x="473" y="1484"/>
                      <a:pt x="0" y="2346"/>
                      <a:pt x="147" y="3175"/>
                    </a:cubicBezTo>
                    <a:cubicBezTo>
                      <a:pt x="263" y="2545"/>
                      <a:pt x="736" y="1926"/>
                      <a:pt x="1576" y="1442"/>
                    </a:cubicBezTo>
                    <a:cubicBezTo>
                      <a:pt x="2543" y="880"/>
                      <a:pt x="3817" y="599"/>
                      <a:pt x="5093" y="599"/>
                    </a:cubicBezTo>
                    <a:cubicBezTo>
                      <a:pt x="6370" y="599"/>
                      <a:pt x="7649" y="880"/>
                      <a:pt x="8626" y="1442"/>
                    </a:cubicBezTo>
                    <a:cubicBezTo>
                      <a:pt x="9477" y="1936"/>
                      <a:pt x="9961" y="2556"/>
                      <a:pt x="10066" y="3196"/>
                    </a:cubicBezTo>
                    <a:cubicBezTo>
                      <a:pt x="10223" y="2356"/>
                      <a:pt x="9740" y="1484"/>
                      <a:pt x="8626" y="843"/>
                    </a:cubicBezTo>
                    <a:cubicBezTo>
                      <a:pt x="7649" y="281"/>
                      <a:pt x="6370" y="0"/>
                      <a:pt x="5093"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3802;p92">
                <a:extLst>
                  <a:ext uri="{FF2B5EF4-FFF2-40B4-BE49-F238E27FC236}">
                    <a16:creationId xmlns:a16="http://schemas.microsoft.com/office/drawing/2014/main" id="{7E3FA4E0-F6E9-DC99-30A9-4C08C35B7EF8}"/>
                  </a:ext>
                </a:extLst>
              </p:cNvPr>
              <p:cNvSpPr/>
              <p:nvPr/>
            </p:nvSpPr>
            <p:spPr>
              <a:xfrm>
                <a:off x="2915380" y="3159124"/>
                <a:ext cx="443131" cy="231595"/>
              </a:xfrm>
              <a:custGeom>
                <a:avLst/>
                <a:gdLst/>
                <a:ahLst/>
                <a:cxnLst/>
                <a:rect l="l" t="t" r="r" b="b"/>
                <a:pathLst>
                  <a:path w="9919" h="5184" extrusionOk="0">
                    <a:moveTo>
                      <a:pt x="4946" y="1"/>
                    </a:moveTo>
                    <a:cubicBezTo>
                      <a:pt x="3670" y="1"/>
                      <a:pt x="2396" y="282"/>
                      <a:pt x="1429" y="844"/>
                    </a:cubicBezTo>
                    <a:cubicBezTo>
                      <a:pt x="589" y="1328"/>
                      <a:pt x="116" y="1947"/>
                      <a:pt x="0" y="2577"/>
                    </a:cubicBezTo>
                    <a:cubicBezTo>
                      <a:pt x="116" y="3219"/>
                      <a:pt x="599" y="3849"/>
                      <a:pt x="1450" y="4332"/>
                    </a:cubicBezTo>
                    <a:cubicBezTo>
                      <a:pt x="2427" y="4900"/>
                      <a:pt x="3704" y="5183"/>
                      <a:pt x="4979" y="5183"/>
                    </a:cubicBezTo>
                    <a:cubicBezTo>
                      <a:pt x="6254" y="5183"/>
                      <a:pt x="7528" y="4900"/>
                      <a:pt x="8500" y="4332"/>
                    </a:cubicBezTo>
                    <a:cubicBezTo>
                      <a:pt x="9340" y="3849"/>
                      <a:pt x="9814" y="3229"/>
                      <a:pt x="9919" y="2598"/>
                    </a:cubicBezTo>
                    <a:cubicBezTo>
                      <a:pt x="9814" y="1958"/>
                      <a:pt x="9330" y="1338"/>
                      <a:pt x="8479" y="844"/>
                    </a:cubicBezTo>
                    <a:cubicBezTo>
                      <a:pt x="7502" y="282"/>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3803;p92">
                <a:extLst>
                  <a:ext uri="{FF2B5EF4-FFF2-40B4-BE49-F238E27FC236}">
                    <a16:creationId xmlns:a16="http://schemas.microsoft.com/office/drawing/2014/main" id="{AEB4410B-1B84-F580-2D58-38A3ED969FD6}"/>
                  </a:ext>
                </a:extLst>
              </p:cNvPr>
              <p:cNvSpPr/>
              <p:nvPr/>
            </p:nvSpPr>
            <p:spPr>
              <a:xfrm>
                <a:off x="2908812" y="3119854"/>
                <a:ext cx="456713" cy="283552"/>
              </a:xfrm>
              <a:custGeom>
                <a:avLst/>
                <a:gdLst/>
                <a:ahLst/>
                <a:cxnLst/>
                <a:rect l="l" t="t" r="r" b="b"/>
                <a:pathLst>
                  <a:path w="10223" h="6347" fill="none" extrusionOk="0">
                    <a:moveTo>
                      <a:pt x="10066" y="3477"/>
                    </a:moveTo>
                    <a:cubicBezTo>
                      <a:pt x="10223" y="2637"/>
                      <a:pt x="9740" y="1765"/>
                      <a:pt x="8626" y="1124"/>
                    </a:cubicBezTo>
                    <a:cubicBezTo>
                      <a:pt x="6672" y="0"/>
                      <a:pt x="3510" y="0"/>
                      <a:pt x="1576" y="1124"/>
                    </a:cubicBezTo>
                    <a:cubicBezTo>
                      <a:pt x="473" y="1765"/>
                      <a:pt x="0" y="2627"/>
                      <a:pt x="147" y="3456"/>
                    </a:cubicBezTo>
                    <a:cubicBezTo>
                      <a:pt x="263" y="4098"/>
                      <a:pt x="746" y="4728"/>
                      <a:pt x="1597" y="5211"/>
                    </a:cubicBezTo>
                    <a:cubicBezTo>
                      <a:pt x="3552" y="6346"/>
                      <a:pt x="6704" y="6346"/>
                      <a:pt x="8647" y="5211"/>
                    </a:cubicBezTo>
                    <a:cubicBezTo>
                      <a:pt x="9487" y="4728"/>
                      <a:pt x="9961" y="4108"/>
                      <a:pt x="10066" y="3477"/>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3804;p92">
                <a:extLst>
                  <a:ext uri="{FF2B5EF4-FFF2-40B4-BE49-F238E27FC236}">
                    <a16:creationId xmlns:a16="http://schemas.microsoft.com/office/drawing/2014/main" id="{0D0C9CBC-CC20-F3B6-3149-55B0CBBC927B}"/>
                  </a:ext>
                </a:extLst>
              </p:cNvPr>
              <p:cNvSpPr/>
              <p:nvPr/>
            </p:nvSpPr>
            <p:spPr>
              <a:xfrm>
                <a:off x="2915380" y="3146570"/>
                <a:ext cx="443578" cy="129155"/>
              </a:xfrm>
              <a:custGeom>
                <a:avLst/>
                <a:gdLst/>
                <a:ahLst/>
                <a:cxnLst/>
                <a:rect l="l" t="t" r="r" b="b"/>
                <a:pathLst>
                  <a:path w="9929" h="2891" fill="none" extrusionOk="0">
                    <a:moveTo>
                      <a:pt x="9929" y="2890"/>
                    </a:moveTo>
                    <a:cubicBezTo>
                      <a:pt x="9929" y="2890"/>
                      <a:pt x="9929" y="2879"/>
                      <a:pt x="9919" y="2879"/>
                    </a:cubicBezTo>
                    <a:cubicBezTo>
                      <a:pt x="9814" y="2239"/>
                      <a:pt x="9330" y="1619"/>
                      <a:pt x="8479" y="1125"/>
                    </a:cubicBezTo>
                    <a:cubicBezTo>
                      <a:pt x="6525" y="1"/>
                      <a:pt x="3363" y="1"/>
                      <a:pt x="1429" y="1125"/>
                    </a:cubicBezTo>
                    <a:cubicBezTo>
                      <a:pt x="589" y="1609"/>
                      <a:pt x="116" y="2228"/>
                      <a:pt x="0" y="2858"/>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3805;p92">
                <a:extLst>
                  <a:ext uri="{FF2B5EF4-FFF2-40B4-BE49-F238E27FC236}">
                    <a16:creationId xmlns:a16="http://schemas.microsoft.com/office/drawing/2014/main" id="{00E7A52A-092C-DB2A-3B0A-B66C7176813D}"/>
                  </a:ext>
                </a:extLst>
              </p:cNvPr>
              <p:cNvSpPr/>
              <p:nvPr/>
            </p:nvSpPr>
            <p:spPr>
              <a:xfrm>
                <a:off x="3028946" y="3205721"/>
                <a:ext cx="216450" cy="124911"/>
              </a:xfrm>
              <a:custGeom>
                <a:avLst/>
                <a:gdLst/>
                <a:ahLst/>
                <a:cxnLst/>
                <a:rect l="l" t="t" r="r" b="b"/>
                <a:pathLst>
                  <a:path w="4845" h="2796" extrusionOk="0">
                    <a:moveTo>
                      <a:pt x="4246" y="0"/>
                    </a:moveTo>
                    <a:lnTo>
                      <a:pt x="3625" y="369"/>
                    </a:lnTo>
                    <a:cubicBezTo>
                      <a:pt x="3322" y="250"/>
                      <a:pt x="3016" y="190"/>
                      <a:pt x="2729" y="190"/>
                    </a:cubicBezTo>
                    <a:cubicBezTo>
                      <a:pt x="2429" y="190"/>
                      <a:pt x="2149" y="255"/>
                      <a:pt x="1913" y="390"/>
                    </a:cubicBezTo>
                    <a:cubicBezTo>
                      <a:pt x="863" y="999"/>
                      <a:pt x="2754" y="1724"/>
                      <a:pt x="2228" y="2029"/>
                    </a:cubicBezTo>
                    <a:cubicBezTo>
                      <a:pt x="2163" y="2065"/>
                      <a:pt x="2087" y="2083"/>
                      <a:pt x="2005" y="2083"/>
                    </a:cubicBezTo>
                    <a:cubicBezTo>
                      <a:pt x="1874" y="2083"/>
                      <a:pt x="1729" y="2039"/>
                      <a:pt x="1587" y="1955"/>
                    </a:cubicBezTo>
                    <a:cubicBezTo>
                      <a:pt x="1272" y="1776"/>
                      <a:pt x="989" y="1408"/>
                      <a:pt x="947" y="1072"/>
                    </a:cubicBezTo>
                    <a:lnTo>
                      <a:pt x="74" y="1240"/>
                    </a:lnTo>
                    <a:cubicBezTo>
                      <a:pt x="127" y="1534"/>
                      <a:pt x="337" y="1840"/>
                      <a:pt x="652" y="2092"/>
                    </a:cubicBezTo>
                    <a:lnTo>
                      <a:pt x="1" y="2470"/>
                    </a:lnTo>
                    <a:lnTo>
                      <a:pt x="557" y="2795"/>
                    </a:lnTo>
                    <a:lnTo>
                      <a:pt x="1199" y="2428"/>
                    </a:lnTo>
                    <a:cubicBezTo>
                      <a:pt x="1536" y="2582"/>
                      <a:pt x="1904" y="2671"/>
                      <a:pt x="2255" y="2671"/>
                    </a:cubicBezTo>
                    <a:cubicBezTo>
                      <a:pt x="2549" y="2671"/>
                      <a:pt x="2830" y="2609"/>
                      <a:pt x="3069" y="2470"/>
                    </a:cubicBezTo>
                    <a:cubicBezTo>
                      <a:pt x="4141" y="1840"/>
                      <a:pt x="2270" y="1104"/>
                      <a:pt x="2785" y="810"/>
                    </a:cubicBezTo>
                    <a:cubicBezTo>
                      <a:pt x="2838" y="778"/>
                      <a:pt x="2901" y="762"/>
                      <a:pt x="2970" y="762"/>
                    </a:cubicBezTo>
                    <a:cubicBezTo>
                      <a:pt x="3082" y="762"/>
                      <a:pt x="3209" y="801"/>
                      <a:pt x="3331" y="873"/>
                    </a:cubicBezTo>
                    <a:cubicBezTo>
                      <a:pt x="3573" y="1009"/>
                      <a:pt x="3836" y="1314"/>
                      <a:pt x="3973" y="1597"/>
                    </a:cubicBezTo>
                    <a:lnTo>
                      <a:pt x="4844" y="1419"/>
                    </a:lnTo>
                    <a:cubicBezTo>
                      <a:pt x="4760" y="1177"/>
                      <a:pt x="4529" y="915"/>
                      <a:pt x="4204" y="684"/>
                    </a:cubicBezTo>
                    <a:lnTo>
                      <a:pt x="4813" y="327"/>
                    </a:lnTo>
                    <a:lnTo>
                      <a:pt x="4246" y="0"/>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3806;p92">
                <a:extLst>
                  <a:ext uri="{FF2B5EF4-FFF2-40B4-BE49-F238E27FC236}">
                    <a16:creationId xmlns:a16="http://schemas.microsoft.com/office/drawing/2014/main" id="{7FC4CB7D-1ED2-5F57-E227-16C73ACA1EDA}"/>
                  </a:ext>
                </a:extLst>
              </p:cNvPr>
              <p:cNvSpPr/>
              <p:nvPr/>
            </p:nvSpPr>
            <p:spPr>
              <a:xfrm>
                <a:off x="2845909" y="3162519"/>
                <a:ext cx="582071" cy="238520"/>
              </a:xfrm>
              <a:custGeom>
                <a:avLst/>
                <a:gdLst/>
                <a:ahLst/>
                <a:cxnLst/>
                <a:rect l="l" t="t" r="r" b="b"/>
                <a:pathLst>
                  <a:path w="13029" h="5339" extrusionOk="0">
                    <a:moveTo>
                      <a:pt x="0" y="1"/>
                    </a:moveTo>
                    <a:lnTo>
                      <a:pt x="0" y="1546"/>
                    </a:lnTo>
                    <a:cubicBezTo>
                      <a:pt x="0" y="2512"/>
                      <a:pt x="641" y="3489"/>
                      <a:pt x="1923" y="4235"/>
                    </a:cubicBezTo>
                    <a:cubicBezTo>
                      <a:pt x="3199" y="4971"/>
                      <a:pt x="4867" y="5339"/>
                      <a:pt x="6534" y="5339"/>
                    </a:cubicBezTo>
                    <a:cubicBezTo>
                      <a:pt x="8201" y="5339"/>
                      <a:pt x="9866" y="4971"/>
                      <a:pt x="11137" y="4235"/>
                    </a:cubicBezTo>
                    <a:cubicBezTo>
                      <a:pt x="12398" y="3500"/>
                      <a:pt x="13029" y="2543"/>
                      <a:pt x="13029" y="1577"/>
                    </a:cubicBezTo>
                    <a:lnTo>
                      <a:pt x="13029" y="33"/>
                    </a:lnTo>
                    <a:cubicBezTo>
                      <a:pt x="10958" y="33"/>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3807;p92">
                <a:extLst>
                  <a:ext uri="{FF2B5EF4-FFF2-40B4-BE49-F238E27FC236}">
                    <a16:creationId xmlns:a16="http://schemas.microsoft.com/office/drawing/2014/main" id="{9E50E08B-F147-276A-D9AF-47921564033A}"/>
                  </a:ext>
                </a:extLst>
              </p:cNvPr>
              <p:cNvSpPr/>
              <p:nvPr/>
            </p:nvSpPr>
            <p:spPr>
              <a:xfrm>
                <a:off x="2817271" y="2994493"/>
                <a:ext cx="639344" cy="337073"/>
              </a:xfrm>
              <a:custGeom>
                <a:avLst/>
                <a:gdLst/>
                <a:ahLst/>
                <a:cxnLst/>
                <a:rect l="l" t="t" r="r" b="b"/>
                <a:pathLst>
                  <a:path w="14311" h="7545" extrusionOk="0">
                    <a:moveTo>
                      <a:pt x="7142" y="1"/>
                    </a:moveTo>
                    <a:cubicBezTo>
                      <a:pt x="5474" y="1"/>
                      <a:pt x="3809" y="369"/>
                      <a:pt x="2543" y="1104"/>
                    </a:cubicBezTo>
                    <a:cubicBezTo>
                      <a:pt x="0" y="2585"/>
                      <a:pt x="21" y="4970"/>
                      <a:pt x="2575" y="6441"/>
                    </a:cubicBezTo>
                    <a:cubicBezTo>
                      <a:pt x="3846" y="7177"/>
                      <a:pt x="5514" y="7545"/>
                      <a:pt x="7180" y="7545"/>
                    </a:cubicBezTo>
                    <a:cubicBezTo>
                      <a:pt x="8847" y="7545"/>
                      <a:pt x="10512" y="7177"/>
                      <a:pt x="11778" y="6441"/>
                    </a:cubicBezTo>
                    <a:cubicBezTo>
                      <a:pt x="14310" y="4970"/>
                      <a:pt x="14300" y="2575"/>
                      <a:pt x="11757" y="1104"/>
                    </a:cubicBezTo>
                    <a:cubicBezTo>
                      <a:pt x="10481" y="369"/>
                      <a:pt x="8810" y="1"/>
                      <a:pt x="714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3808;p92">
                <a:extLst>
                  <a:ext uri="{FF2B5EF4-FFF2-40B4-BE49-F238E27FC236}">
                    <a16:creationId xmlns:a16="http://schemas.microsoft.com/office/drawing/2014/main" id="{BC25FC6E-2E7D-AB69-39D9-D863E2515161}"/>
                  </a:ext>
                </a:extLst>
              </p:cNvPr>
              <p:cNvSpPr/>
              <p:nvPr/>
            </p:nvSpPr>
            <p:spPr>
              <a:xfrm>
                <a:off x="2908812" y="3034121"/>
                <a:ext cx="456713" cy="142513"/>
              </a:xfrm>
              <a:custGeom>
                <a:avLst/>
                <a:gdLst/>
                <a:ahLst/>
                <a:cxnLst/>
                <a:rect l="l" t="t" r="r" b="b"/>
                <a:pathLst>
                  <a:path w="10223" h="3190" extrusionOk="0">
                    <a:moveTo>
                      <a:pt x="5102" y="0"/>
                    </a:moveTo>
                    <a:cubicBezTo>
                      <a:pt x="3822" y="0"/>
                      <a:pt x="2545" y="284"/>
                      <a:pt x="1576" y="847"/>
                    </a:cubicBezTo>
                    <a:cubicBezTo>
                      <a:pt x="473" y="1488"/>
                      <a:pt x="0" y="2339"/>
                      <a:pt x="147" y="3180"/>
                    </a:cubicBezTo>
                    <a:cubicBezTo>
                      <a:pt x="263" y="2539"/>
                      <a:pt x="736" y="1929"/>
                      <a:pt x="1576" y="1436"/>
                    </a:cubicBezTo>
                    <a:cubicBezTo>
                      <a:pt x="2543" y="873"/>
                      <a:pt x="3817" y="592"/>
                      <a:pt x="5093" y="592"/>
                    </a:cubicBezTo>
                    <a:cubicBezTo>
                      <a:pt x="6370" y="592"/>
                      <a:pt x="7649" y="873"/>
                      <a:pt x="8626" y="1436"/>
                    </a:cubicBezTo>
                    <a:cubicBezTo>
                      <a:pt x="9477" y="1929"/>
                      <a:pt x="9961" y="2549"/>
                      <a:pt x="10066" y="3190"/>
                    </a:cubicBezTo>
                    <a:cubicBezTo>
                      <a:pt x="10223" y="2360"/>
                      <a:pt x="9740" y="1488"/>
                      <a:pt x="8626" y="847"/>
                    </a:cubicBezTo>
                    <a:cubicBezTo>
                      <a:pt x="7651" y="281"/>
                      <a:pt x="6375" y="0"/>
                      <a:pt x="5102"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3809;p92">
                <a:extLst>
                  <a:ext uri="{FF2B5EF4-FFF2-40B4-BE49-F238E27FC236}">
                    <a16:creationId xmlns:a16="http://schemas.microsoft.com/office/drawing/2014/main" id="{96EC04AF-0157-A00C-FBE7-2B2784FBF6BC}"/>
                  </a:ext>
                </a:extLst>
              </p:cNvPr>
              <p:cNvSpPr/>
              <p:nvPr/>
            </p:nvSpPr>
            <p:spPr>
              <a:xfrm>
                <a:off x="2915380" y="3060569"/>
                <a:ext cx="443131" cy="231685"/>
              </a:xfrm>
              <a:custGeom>
                <a:avLst/>
                <a:gdLst/>
                <a:ahLst/>
                <a:cxnLst/>
                <a:rect l="l" t="t" r="r" b="b"/>
                <a:pathLst>
                  <a:path w="9919" h="5186" extrusionOk="0">
                    <a:moveTo>
                      <a:pt x="4946" y="0"/>
                    </a:moveTo>
                    <a:cubicBezTo>
                      <a:pt x="3670" y="0"/>
                      <a:pt x="2396" y="281"/>
                      <a:pt x="1429" y="844"/>
                    </a:cubicBezTo>
                    <a:cubicBezTo>
                      <a:pt x="589" y="1337"/>
                      <a:pt x="116" y="1947"/>
                      <a:pt x="0" y="2588"/>
                    </a:cubicBezTo>
                    <a:cubicBezTo>
                      <a:pt x="116" y="3228"/>
                      <a:pt x="599" y="3849"/>
                      <a:pt x="1450" y="4342"/>
                    </a:cubicBezTo>
                    <a:cubicBezTo>
                      <a:pt x="2427" y="4904"/>
                      <a:pt x="3704" y="5186"/>
                      <a:pt x="4979" y="5186"/>
                    </a:cubicBezTo>
                    <a:cubicBezTo>
                      <a:pt x="6254" y="5186"/>
                      <a:pt x="7528" y="4904"/>
                      <a:pt x="8500" y="4342"/>
                    </a:cubicBezTo>
                    <a:cubicBezTo>
                      <a:pt x="9340" y="3849"/>
                      <a:pt x="9814" y="3239"/>
                      <a:pt x="9919" y="2598"/>
                    </a:cubicBezTo>
                    <a:cubicBezTo>
                      <a:pt x="9814" y="1957"/>
                      <a:pt x="9330" y="1337"/>
                      <a:pt x="8479" y="844"/>
                    </a:cubicBezTo>
                    <a:cubicBezTo>
                      <a:pt x="7502" y="281"/>
                      <a:pt x="6223" y="0"/>
                      <a:pt x="49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3810;p92">
                <a:extLst>
                  <a:ext uri="{FF2B5EF4-FFF2-40B4-BE49-F238E27FC236}">
                    <a16:creationId xmlns:a16="http://schemas.microsoft.com/office/drawing/2014/main" id="{B12A94DB-31A8-0E63-BF1C-34E3B8881B9A}"/>
                  </a:ext>
                </a:extLst>
              </p:cNvPr>
              <p:cNvSpPr/>
              <p:nvPr/>
            </p:nvSpPr>
            <p:spPr>
              <a:xfrm>
                <a:off x="2908812" y="3021254"/>
                <a:ext cx="456713" cy="283552"/>
              </a:xfrm>
              <a:custGeom>
                <a:avLst/>
                <a:gdLst/>
                <a:ahLst/>
                <a:cxnLst/>
                <a:rect l="l" t="t" r="r" b="b"/>
                <a:pathLst>
                  <a:path w="10223" h="6347" fill="none" extrusionOk="0">
                    <a:moveTo>
                      <a:pt x="10066" y="3478"/>
                    </a:moveTo>
                    <a:cubicBezTo>
                      <a:pt x="10223" y="2648"/>
                      <a:pt x="9740" y="1776"/>
                      <a:pt x="8626" y="1135"/>
                    </a:cubicBezTo>
                    <a:cubicBezTo>
                      <a:pt x="6672" y="1"/>
                      <a:pt x="3510" y="11"/>
                      <a:pt x="1576" y="1135"/>
                    </a:cubicBezTo>
                    <a:cubicBezTo>
                      <a:pt x="473" y="1776"/>
                      <a:pt x="0" y="2627"/>
                      <a:pt x="147" y="3468"/>
                    </a:cubicBezTo>
                    <a:cubicBezTo>
                      <a:pt x="263" y="4108"/>
                      <a:pt x="746" y="4729"/>
                      <a:pt x="1597" y="5222"/>
                    </a:cubicBezTo>
                    <a:cubicBezTo>
                      <a:pt x="3552" y="6347"/>
                      <a:pt x="6704" y="6347"/>
                      <a:pt x="8647" y="5222"/>
                    </a:cubicBezTo>
                    <a:cubicBezTo>
                      <a:pt x="9487" y="4729"/>
                      <a:pt x="9961" y="4119"/>
                      <a:pt x="10066" y="3478"/>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3811;p92">
                <a:extLst>
                  <a:ext uri="{FF2B5EF4-FFF2-40B4-BE49-F238E27FC236}">
                    <a16:creationId xmlns:a16="http://schemas.microsoft.com/office/drawing/2014/main" id="{58B2BE5F-07B9-F036-9EF6-CBD20AB8ADBC}"/>
                  </a:ext>
                </a:extLst>
              </p:cNvPr>
              <p:cNvSpPr/>
              <p:nvPr/>
            </p:nvSpPr>
            <p:spPr>
              <a:xfrm>
                <a:off x="2915380" y="3048015"/>
                <a:ext cx="443578" cy="129111"/>
              </a:xfrm>
              <a:custGeom>
                <a:avLst/>
                <a:gdLst/>
                <a:ahLst/>
                <a:cxnLst/>
                <a:rect l="l" t="t" r="r" b="b"/>
                <a:pathLst>
                  <a:path w="9929" h="2890" fill="none" extrusionOk="0">
                    <a:moveTo>
                      <a:pt x="9929" y="2890"/>
                    </a:moveTo>
                    <a:lnTo>
                      <a:pt x="9919" y="2879"/>
                    </a:lnTo>
                    <a:cubicBezTo>
                      <a:pt x="9814" y="2238"/>
                      <a:pt x="9330" y="1618"/>
                      <a:pt x="8479" y="1125"/>
                    </a:cubicBezTo>
                    <a:cubicBezTo>
                      <a:pt x="6525" y="0"/>
                      <a:pt x="3363" y="0"/>
                      <a:pt x="1429" y="1125"/>
                    </a:cubicBezTo>
                    <a:cubicBezTo>
                      <a:pt x="589" y="1618"/>
                      <a:pt x="116" y="2228"/>
                      <a:pt x="0" y="2869"/>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3812;p92">
                <a:extLst>
                  <a:ext uri="{FF2B5EF4-FFF2-40B4-BE49-F238E27FC236}">
                    <a16:creationId xmlns:a16="http://schemas.microsoft.com/office/drawing/2014/main" id="{4B234F47-5757-89BF-CC68-5C26A09DE4E5}"/>
                  </a:ext>
                </a:extLst>
              </p:cNvPr>
              <p:cNvSpPr/>
              <p:nvPr/>
            </p:nvSpPr>
            <p:spPr>
              <a:xfrm>
                <a:off x="3028946" y="3107612"/>
                <a:ext cx="216450" cy="124911"/>
              </a:xfrm>
              <a:custGeom>
                <a:avLst/>
                <a:gdLst/>
                <a:ahLst/>
                <a:cxnLst/>
                <a:rect l="l" t="t" r="r" b="b"/>
                <a:pathLst>
                  <a:path w="4845" h="2796" extrusionOk="0">
                    <a:moveTo>
                      <a:pt x="4246" y="1"/>
                    </a:moveTo>
                    <a:lnTo>
                      <a:pt x="3625" y="358"/>
                    </a:lnTo>
                    <a:cubicBezTo>
                      <a:pt x="3322" y="240"/>
                      <a:pt x="3016" y="179"/>
                      <a:pt x="2729" y="179"/>
                    </a:cubicBezTo>
                    <a:cubicBezTo>
                      <a:pt x="2429" y="179"/>
                      <a:pt x="2149" y="245"/>
                      <a:pt x="1913" y="379"/>
                    </a:cubicBezTo>
                    <a:cubicBezTo>
                      <a:pt x="863" y="989"/>
                      <a:pt x="2754" y="1713"/>
                      <a:pt x="2228" y="2018"/>
                    </a:cubicBezTo>
                    <a:cubicBezTo>
                      <a:pt x="2162" y="2060"/>
                      <a:pt x="2084" y="2080"/>
                      <a:pt x="1999" y="2080"/>
                    </a:cubicBezTo>
                    <a:cubicBezTo>
                      <a:pt x="1870" y="2080"/>
                      <a:pt x="1727" y="2033"/>
                      <a:pt x="1587" y="1944"/>
                    </a:cubicBezTo>
                    <a:cubicBezTo>
                      <a:pt x="1272" y="1766"/>
                      <a:pt x="989" y="1398"/>
                      <a:pt x="947" y="1073"/>
                    </a:cubicBezTo>
                    <a:lnTo>
                      <a:pt x="74" y="1241"/>
                    </a:lnTo>
                    <a:cubicBezTo>
                      <a:pt x="127" y="1524"/>
                      <a:pt x="337" y="1829"/>
                      <a:pt x="652" y="2081"/>
                    </a:cubicBezTo>
                    <a:lnTo>
                      <a:pt x="1" y="2470"/>
                    </a:lnTo>
                    <a:lnTo>
                      <a:pt x="557" y="2796"/>
                    </a:lnTo>
                    <a:lnTo>
                      <a:pt x="1199" y="2417"/>
                    </a:lnTo>
                    <a:cubicBezTo>
                      <a:pt x="1536" y="2572"/>
                      <a:pt x="1904" y="2661"/>
                      <a:pt x="2255" y="2661"/>
                    </a:cubicBezTo>
                    <a:cubicBezTo>
                      <a:pt x="2549" y="2661"/>
                      <a:pt x="2830" y="2598"/>
                      <a:pt x="3069" y="2459"/>
                    </a:cubicBezTo>
                    <a:cubicBezTo>
                      <a:pt x="4141" y="1839"/>
                      <a:pt x="2270" y="1094"/>
                      <a:pt x="2785" y="799"/>
                    </a:cubicBezTo>
                    <a:cubicBezTo>
                      <a:pt x="2838" y="767"/>
                      <a:pt x="2901" y="752"/>
                      <a:pt x="2970" y="752"/>
                    </a:cubicBezTo>
                    <a:cubicBezTo>
                      <a:pt x="3082" y="752"/>
                      <a:pt x="3209" y="791"/>
                      <a:pt x="3331" y="862"/>
                    </a:cubicBezTo>
                    <a:cubicBezTo>
                      <a:pt x="3573" y="999"/>
                      <a:pt x="3836" y="1304"/>
                      <a:pt x="3973" y="1598"/>
                    </a:cubicBezTo>
                    <a:lnTo>
                      <a:pt x="4844" y="1419"/>
                    </a:lnTo>
                    <a:cubicBezTo>
                      <a:pt x="4760" y="1178"/>
                      <a:pt x="4529" y="904"/>
                      <a:pt x="4204" y="673"/>
                    </a:cubicBezTo>
                    <a:lnTo>
                      <a:pt x="4813" y="326"/>
                    </a:lnTo>
                    <a:lnTo>
                      <a:pt x="4246" y="1"/>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3813;p92">
                <a:extLst>
                  <a:ext uri="{FF2B5EF4-FFF2-40B4-BE49-F238E27FC236}">
                    <a16:creationId xmlns:a16="http://schemas.microsoft.com/office/drawing/2014/main" id="{3F818999-E789-60B7-77D2-7D9A8123012B}"/>
                  </a:ext>
                </a:extLst>
              </p:cNvPr>
              <p:cNvSpPr/>
              <p:nvPr/>
            </p:nvSpPr>
            <p:spPr>
              <a:xfrm>
                <a:off x="2845909" y="3063964"/>
                <a:ext cx="582071" cy="238520"/>
              </a:xfrm>
              <a:custGeom>
                <a:avLst/>
                <a:gdLst/>
                <a:ahLst/>
                <a:cxnLst/>
                <a:rect l="l" t="t" r="r" b="b"/>
                <a:pathLst>
                  <a:path w="13029" h="5339" extrusionOk="0">
                    <a:moveTo>
                      <a:pt x="0" y="0"/>
                    </a:moveTo>
                    <a:lnTo>
                      <a:pt x="0" y="1545"/>
                    </a:lnTo>
                    <a:cubicBezTo>
                      <a:pt x="0" y="2522"/>
                      <a:pt x="641" y="3489"/>
                      <a:pt x="1923" y="4235"/>
                    </a:cubicBezTo>
                    <a:cubicBezTo>
                      <a:pt x="3199" y="4970"/>
                      <a:pt x="4867" y="5338"/>
                      <a:pt x="6534" y="5338"/>
                    </a:cubicBezTo>
                    <a:cubicBezTo>
                      <a:pt x="8201" y="5338"/>
                      <a:pt x="9866" y="4970"/>
                      <a:pt x="11137" y="4235"/>
                    </a:cubicBezTo>
                    <a:cubicBezTo>
                      <a:pt x="12398" y="3500"/>
                      <a:pt x="13029" y="2543"/>
                      <a:pt x="13029" y="1587"/>
                    </a:cubicBezTo>
                    <a:lnTo>
                      <a:pt x="13029" y="32"/>
                    </a:lnTo>
                    <a:cubicBezTo>
                      <a:pt x="10958" y="32"/>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3814;p92">
                <a:extLst>
                  <a:ext uri="{FF2B5EF4-FFF2-40B4-BE49-F238E27FC236}">
                    <a16:creationId xmlns:a16="http://schemas.microsoft.com/office/drawing/2014/main" id="{A8D0C7BC-1007-54B2-6970-00721B474915}"/>
                  </a:ext>
                </a:extLst>
              </p:cNvPr>
              <p:cNvSpPr/>
              <p:nvPr/>
            </p:nvSpPr>
            <p:spPr>
              <a:xfrm>
                <a:off x="2817271" y="2896027"/>
                <a:ext cx="639344" cy="337430"/>
              </a:xfrm>
              <a:custGeom>
                <a:avLst/>
                <a:gdLst/>
                <a:ahLst/>
                <a:cxnLst/>
                <a:rect l="l" t="t" r="r" b="b"/>
                <a:pathLst>
                  <a:path w="14311" h="7553" extrusionOk="0">
                    <a:moveTo>
                      <a:pt x="7142" y="1"/>
                    </a:moveTo>
                    <a:cubicBezTo>
                      <a:pt x="5474" y="1"/>
                      <a:pt x="3809" y="371"/>
                      <a:pt x="2543" y="1112"/>
                    </a:cubicBezTo>
                    <a:cubicBezTo>
                      <a:pt x="0" y="2583"/>
                      <a:pt x="21" y="4968"/>
                      <a:pt x="2575" y="6449"/>
                    </a:cubicBezTo>
                    <a:cubicBezTo>
                      <a:pt x="3846" y="7185"/>
                      <a:pt x="5514" y="7552"/>
                      <a:pt x="7180" y="7552"/>
                    </a:cubicBezTo>
                    <a:cubicBezTo>
                      <a:pt x="8847" y="7552"/>
                      <a:pt x="10512" y="7185"/>
                      <a:pt x="11778" y="6449"/>
                    </a:cubicBezTo>
                    <a:cubicBezTo>
                      <a:pt x="14310" y="4968"/>
                      <a:pt x="14300" y="2583"/>
                      <a:pt x="11757" y="1112"/>
                    </a:cubicBezTo>
                    <a:cubicBezTo>
                      <a:pt x="10481" y="371"/>
                      <a:pt x="8810" y="1"/>
                      <a:pt x="714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3815;p92">
                <a:extLst>
                  <a:ext uri="{FF2B5EF4-FFF2-40B4-BE49-F238E27FC236}">
                    <a16:creationId xmlns:a16="http://schemas.microsoft.com/office/drawing/2014/main" id="{DF3F76ED-734A-4AB0-6D4C-8BA20225B44B}"/>
                  </a:ext>
                </a:extLst>
              </p:cNvPr>
              <p:cNvSpPr/>
              <p:nvPr/>
            </p:nvSpPr>
            <p:spPr>
              <a:xfrm>
                <a:off x="2908812" y="2935700"/>
                <a:ext cx="456713" cy="142871"/>
              </a:xfrm>
              <a:custGeom>
                <a:avLst/>
                <a:gdLst/>
                <a:ahLst/>
                <a:cxnLst/>
                <a:rect l="l" t="t" r="r" b="b"/>
                <a:pathLst>
                  <a:path w="10223" h="3198" extrusionOk="0">
                    <a:moveTo>
                      <a:pt x="5093" y="0"/>
                    </a:moveTo>
                    <a:cubicBezTo>
                      <a:pt x="3817" y="0"/>
                      <a:pt x="2543" y="282"/>
                      <a:pt x="1576" y="844"/>
                    </a:cubicBezTo>
                    <a:cubicBezTo>
                      <a:pt x="473" y="1484"/>
                      <a:pt x="0" y="2346"/>
                      <a:pt x="147" y="3176"/>
                    </a:cubicBezTo>
                    <a:cubicBezTo>
                      <a:pt x="263" y="2546"/>
                      <a:pt x="736" y="1926"/>
                      <a:pt x="1576" y="1442"/>
                    </a:cubicBezTo>
                    <a:cubicBezTo>
                      <a:pt x="2543" y="875"/>
                      <a:pt x="3817" y="591"/>
                      <a:pt x="5093" y="591"/>
                    </a:cubicBezTo>
                    <a:cubicBezTo>
                      <a:pt x="6370" y="591"/>
                      <a:pt x="7649" y="875"/>
                      <a:pt x="8626" y="1442"/>
                    </a:cubicBezTo>
                    <a:cubicBezTo>
                      <a:pt x="9477" y="1937"/>
                      <a:pt x="9961" y="2556"/>
                      <a:pt x="10066" y="3197"/>
                    </a:cubicBezTo>
                    <a:cubicBezTo>
                      <a:pt x="10223" y="2357"/>
                      <a:pt x="9740" y="1484"/>
                      <a:pt x="8626" y="844"/>
                    </a:cubicBezTo>
                    <a:cubicBezTo>
                      <a:pt x="7649" y="282"/>
                      <a:pt x="6370" y="0"/>
                      <a:pt x="50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3816;p92">
                <a:extLst>
                  <a:ext uri="{FF2B5EF4-FFF2-40B4-BE49-F238E27FC236}">
                    <a16:creationId xmlns:a16="http://schemas.microsoft.com/office/drawing/2014/main" id="{89F21146-B44F-6688-EE4C-DB344E0C906C}"/>
                  </a:ext>
                </a:extLst>
              </p:cNvPr>
              <p:cNvSpPr/>
              <p:nvPr/>
            </p:nvSpPr>
            <p:spPr>
              <a:xfrm>
                <a:off x="2915380" y="2962103"/>
                <a:ext cx="443131" cy="231908"/>
              </a:xfrm>
              <a:custGeom>
                <a:avLst/>
                <a:gdLst/>
                <a:ahLst/>
                <a:cxnLst/>
                <a:rect l="l" t="t" r="r" b="b"/>
                <a:pathLst>
                  <a:path w="9919" h="5191" extrusionOk="0">
                    <a:moveTo>
                      <a:pt x="4946" y="0"/>
                    </a:moveTo>
                    <a:cubicBezTo>
                      <a:pt x="3670" y="0"/>
                      <a:pt x="2396" y="284"/>
                      <a:pt x="1429" y="851"/>
                    </a:cubicBezTo>
                    <a:cubicBezTo>
                      <a:pt x="589" y="1335"/>
                      <a:pt x="116" y="1955"/>
                      <a:pt x="0" y="2585"/>
                    </a:cubicBezTo>
                    <a:cubicBezTo>
                      <a:pt x="116" y="3226"/>
                      <a:pt x="599" y="3856"/>
                      <a:pt x="1450" y="4340"/>
                    </a:cubicBezTo>
                    <a:cubicBezTo>
                      <a:pt x="2427" y="4907"/>
                      <a:pt x="3704" y="5191"/>
                      <a:pt x="4979" y="5191"/>
                    </a:cubicBezTo>
                    <a:cubicBezTo>
                      <a:pt x="6254" y="5191"/>
                      <a:pt x="7528" y="4907"/>
                      <a:pt x="8500" y="4340"/>
                    </a:cubicBezTo>
                    <a:cubicBezTo>
                      <a:pt x="9340" y="3856"/>
                      <a:pt x="9814" y="3237"/>
                      <a:pt x="9919" y="2606"/>
                    </a:cubicBezTo>
                    <a:cubicBezTo>
                      <a:pt x="9814" y="1965"/>
                      <a:pt x="9330" y="1346"/>
                      <a:pt x="8479" y="851"/>
                    </a:cubicBezTo>
                    <a:cubicBezTo>
                      <a:pt x="7502" y="284"/>
                      <a:pt x="6223" y="0"/>
                      <a:pt x="4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3817;p92">
                <a:extLst>
                  <a:ext uri="{FF2B5EF4-FFF2-40B4-BE49-F238E27FC236}">
                    <a16:creationId xmlns:a16="http://schemas.microsoft.com/office/drawing/2014/main" id="{D34672F1-F6E7-6CB1-FB19-7D350BB51842}"/>
                  </a:ext>
                </a:extLst>
              </p:cNvPr>
              <p:cNvSpPr/>
              <p:nvPr/>
            </p:nvSpPr>
            <p:spPr>
              <a:xfrm>
                <a:off x="2908812" y="2923146"/>
                <a:ext cx="456713" cy="283552"/>
              </a:xfrm>
              <a:custGeom>
                <a:avLst/>
                <a:gdLst/>
                <a:ahLst/>
                <a:cxnLst/>
                <a:rect l="l" t="t" r="r" b="b"/>
                <a:pathLst>
                  <a:path w="10223" h="6347" fill="none" extrusionOk="0">
                    <a:moveTo>
                      <a:pt x="10066" y="3478"/>
                    </a:moveTo>
                    <a:cubicBezTo>
                      <a:pt x="10223" y="2638"/>
                      <a:pt x="9740" y="1765"/>
                      <a:pt x="8626" y="1125"/>
                    </a:cubicBezTo>
                    <a:cubicBezTo>
                      <a:pt x="6672" y="0"/>
                      <a:pt x="3510" y="0"/>
                      <a:pt x="1576" y="1125"/>
                    </a:cubicBezTo>
                    <a:cubicBezTo>
                      <a:pt x="473" y="1765"/>
                      <a:pt x="0" y="2627"/>
                      <a:pt x="147" y="3457"/>
                    </a:cubicBezTo>
                    <a:cubicBezTo>
                      <a:pt x="263" y="4098"/>
                      <a:pt x="746" y="4728"/>
                      <a:pt x="1597" y="5212"/>
                    </a:cubicBezTo>
                    <a:cubicBezTo>
                      <a:pt x="3552" y="6346"/>
                      <a:pt x="6704" y="6346"/>
                      <a:pt x="8647" y="5212"/>
                    </a:cubicBezTo>
                    <a:cubicBezTo>
                      <a:pt x="9487" y="4728"/>
                      <a:pt x="9961" y="4109"/>
                      <a:pt x="10066" y="3478"/>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3818;p92">
                <a:extLst>
                  <a:ext uri="{FF2B5EF4-FFF2-40B4-BE49-F238E27FC236}">
                    <a16:creationId xmlns:a16="http://schemas.microsoft.com/office/drawing/2014/main" id="{348591F9-1276-0E49-C17C-2B085820C1C1}"/>
                  </a:ext>
                </a:extLst>
              </p:cNvPr>
              <p:cNvSpPr/>
              <p:nvPr/>
            </p:nvSpPr>
            <p:spPr>
              <a:xfrm>
                <a:off x="2915380" y="2949415"/>
                <a:ext cx="443578" cy="129602"/>
              </a:xfrm>
              <a:custGeom>
                <a:avLst/>
                <a:gdLst/>
                <a:ahLst/>
                <a:cxnLst/>
                <a:rect l="l" t="t" r="r" b="b"/>
                <a:pathLst>
                  <a:path w="9929" h="2901" fill="none" extrusionOk="0">
                    <a:moveTo>
                      <a:pt x="9929" y="2901"/>
                    </a:moveTo>
                    <a:cubicBezTo>
                      <a:pt x="9929" y="2901"/>
                      <a:pt x="9929" y="2890"/>
                      <a:pt x="9919" y="2890"/>
                    </a:cubicBezTo>
                    <a:cubicBezTo>
                      <a:pt x="9814" y="2249"/>
                      <a:pt x="9330" y="1630"/>
                      <a:pt x="8479" y="1135"/>
                    </a:cubicBezTo>
                    <a:cubicBezTo>
                      <a:pt x="6525" y="1"/>
                      <a:pt x="3363" y="1"/>
                      <a:pt x="1429" y="1135"/>
                    </a:cubicBezTo>
                    <a:cubicBezTo>
                      <a:pt x="589" y="1619"/>
                      <a:pt x="116" y="2239"/>
                      <a:pt x="0" y="2869"/>
                    </a:cubicBezTo>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3819;p92">
                <a:extLst>
                  <a:ext uri="{FF2B5EF4-FFF2-40B4-BE49-F238E27FC236}">
                    <a16:creationId xmlns:a16="http://schemas.microsoft.com/office/drawing/2014/main" id="{D881AD5B-AFB7-F25D-4D05-EEF5FAAC0686}"/>
                  </a:ext>
                </a:extLst>
              </p:cNvPr>
              <p:cNvSpPr/>
              <p:nvPr/>
            </p:nvSpPr>
            <p:spPr>
              <a:xfrm>
                <a:off x="3028946" y="3009057"/>
                <a:ext cx="216450" cy="124911"/>
              </a:xfrm>
              <a:custGeom>
                <a:avLst/>
                <a:gdLst/>
                <a:ahLst/>
                <a:cxnLst/>
                <a:rect l="l" t="t" r="r" b="b"/>
                <a:pathLst>
                  <a:path w="4845" h="2796" extrusionOk="0">
                    <a:moveTo>
                      <a:pt x="4246" y="0"/>
                    </a:moveTo>
                    <a:lnTo>
                      <a:pt x="3625" y="368"/>
                    </a:lnTo>
                    <a:cubicBezTo>
                      <a:pt x="3316" y="247"/>
                      <a:pt x="3003" y="184"/>
                      <a:pt x="2710" y="184"/>
                    </a:cubicBezTo>
                    <a:cubicBezTo>
                      <a:pt x="2418" y="184"/>
                      <a:pt x="2144" y="247"/>
                      <a:pt x="1913" y="379"/>
                    </a:cubicBezTo>
                    <a:cubicBezTo>
                      <a:pt x="863" y="998"/>
                      <a:pt x="2754" y="1724"/>
                      <a:pt x="2228" y="2028"/>
                    </a:cubicBezTo>
                    <a:cubicBezTo>
                      <a:pt x="2163" y="2065"/>
                      <a:pt x="2087" y="2082"/>
                      <a:pt x="2005" y="2082"/>
                    </a:cubicBezTo>
                    <a:cubicBezTo>
                      <a:pt x="1874" y="2082"/>
                      <a:pt x="1729" y="2038"/>
                      <a:pt x="1587" y="1955"/>
                    </a:cubicBezTo>
                    <a:cubicBezTo>
                      <a:pt x="1272" y="1776"/>
                      <a:pt x="989" y="1408"/>
                      <a:pt x="947" y="1072"/>
                    </a:cubicBezTo>
                    <a:lnTo>
                      <a:pt x="74" y="1240"/>
                    </a:lnTo>
                    <a:cubicBezTo>
                      <a:pt x="127" y="1524"/>
                      <a:pt x="337" y="1829"/>
                      <a:pt x="652" y="2091"/>
                    </a:cubicBezTo>
                    <a:lnTo>
                      <a:pt x="1" y="2469"/>
                    </a:lnTo>
                    <a:lnTo>
                      <a:pt x="557" y="2795"/>
                    </a:lnTo>
                    <a:lnTo>
                      <a:pt x="1199" y="2427"/>
                    </a:lnTo>
                    <a:cubicBezTo>
                      <a:pt x="1536" y="2582"/>
                      <a:pt x="1904" y="2671"/>
                      <a:pt x="2255" y="2671"/>
                    </a:cubicBezTo>
                    <a:cubicBezTo>
                      <a:pt x="2548" y="2671"/>
                      <a:pt x="2829" y="2608"/>
                      <a:pt x="3069" y="2469"/>
                    </a:cubicBezTo>
                    <a:cubicBezTo>
                      <a:pt x="4141" y="1839"/>
                      <a:pt x="2270" y="1103"/>
                      <a:pt x="2785" y="809"/>
                    </a:cubicBezTo>
                    <a:cubicBezTo>
                      <a:pt x="2837" y="777"/>
                      <a:pt x="2901" y="762"/>
                      <a:pt x="2970" y="762"/>
                    </a:cubicBezTo>
                    <a:cubicBezTo>
                      <a:pt x="3081" y="762"/>
                      <a:pt x="3208" y="801"/>
                      <a:pt x="3331" y="872"/>
                    </a:cubicBezTo>
                    <a:cubicBezTo>
                      <a:pt x="3573" y="1009"/>
                      <a:pt x="3836" y="1313"/>
                      <a:pt x="3973" y="1598"/>
                    </a:cubicBezTo>
                    <a:lnTo>
                      <a:pt x="4844" y="1418"/>
                    </a:lnTo>
                    <a:cubicBezTo>
                      <a:pt x="4760" y="1177"/>
                      <a:pt x="4529" y="904"/>
                      <a:pt x="4204" y="683"/>
                    </a:cubicBezTo>
                    <a:lnTo>
                      <a:pt x="4813" y="326"/>
                    </a:lnTo>
                    <a:lnTo>
                      <a:pt x="42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3820;p92">
                <a:extLst>
                  <a:ext uri="{FF2B5EF4-FFF2-40B4-BE49-F238E27FC236}">
                    <a16:creationId xmlns:a16="http://schemas.microsoft.com/office/drawing/2014/main" id="{74D67E4D-7FCF-CFB3-0604-4FA9BC55195D}"/>
                  </a:ext>
                </a:extLst>
              </p:cNvPr>
              <p:cNvSpPr/>
              <p:nvPr/>
            </p:nvSpPr>
            <p:spPr>
              <a:xfrm>
                <a:off x="2370377" y="3639926"/>
                <a:ext cx="582562" cy="238475"/>
              </a:xfrm>
              <a:custGeom>
                <a:avLst/>
                <a:gdLst/>
                <a:ahLst/>
                <a:cxnLst/>
                <a:rect l="l" t="t" r="r" b="b"/>
                <a:pathLst>
                  <a:path w="13040" h="5338" extrusionOk="0">
                    <a:moveTo>
                      <a:pt x="12" y="1"/>
                    </a:moveTo>
                    <a:lnTo>
                      <a:pt x="1" y="1545"/>
                    </a:lnTo>
                    <a:cubicBezTo>
                      <a:pt x="1" y="2511"/>
                      <a:pt x="642" y="3489"/>
                      <a:pt x="1924" y="4234"/>
                    </a:cubicBezTo>
                    <a:cubicBezTo>
                      <a:pt x="3200" y="4970"/>
                      <a:pt x="4871" y="5338"/>
                      <a:pt x="6539" y="5338"/>
                    </a:cubicBezTo>
                    <a:cubicBezTo>
                      <a:pt x="8207" y="5338"/>
                      <a:pt x="9872" y="4970"/>
                      <a:pt x="11138" y="4234"/>
                    </a:cubicBezTo>
                    <a:cubicBezTo>
                      <a:pt x="12399" y="3499"/>
                      <a:pt x="13029" y="2543"/>
                      <a:pt x="13029" y="1577"/>
                    </a:cubicBezTo>
                    <a:lnTo>
                      <a:pt x="13040" y="32"/>
                    </a:lnTo>
                    <a:cubicBezTo>
                      <a:pt x="10960" y="32"/>
                      <a:pt x="2249" y="1"/>
                      <a:pt x="12"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3821;p92">
                <a:extLst>
                  <a:ext uri="{FF2B5EF4-FFF2-40B4-BE49-F238E27FC236}">
                    <a16:creationId xmlns:a16="http://schemas.microsoft.com/office/drawing/2014/main" id="{427E3972-6DE5-9803-0A08-B381323C143C}"/>
                  </a:ext>
                </a:extLst>
              </p:cNvPr>
              <p:cNvSpPr/>
              <p:nvPr/>
            </p:nvSpPr>
            <p:spPr>
              <a:xfrm>
                <a:off x="2342231" y="3471855"/>
                <a:ext cx="639344" cy="337073"/>
              </a:xfrm>
              <a:custGeom>
                <a:avLst/>
                <a:gdLst/>
                <a:ahLst/>
                <a:cxnLst/>
                <a:rect l="l" t="t" r="r" b="b"/>
                <a:pathLst>
                  <a:path w="14311" h="7545" extrusionOk="0">
                    <a:moveTo>
                      <a:pt x="7132" y="1"/>
                    </a:moveTo>
                    <a:cubicBezTo>
                      <a:pt x="5464" y="1"/>
                      <a:pt x="3799" y="368"/>
                      <a:pt x="2533" y="1104"/>
                    </a:cubicBezTo>
                    <a:cubicBezTo>
                      <a:pt x="0" y="2586"/>
                      <a:pt x="11" y="4970"/>
                      <a:pt x="2564" y="6441"/>
                    </a:cubicBezTo>
                    <a:cubicBezTo>
                      <a:pt x="3841" y="7177"/>
                      <a:pt x="5509" y="7545"/>
                      <a:pt x="7174" y="7545"/>
                    </a:cubicBezTo>
                    <a:cubicBezTo>
                      <a:pt x="8839" y="7545"/>
                      <a:pt x="10502" y="7177"/>
                      <a:pt x="11768" y="6441"/>
                    </a:cubicBezTo>
                    <a:cubicBezTo>
                      <a:pt x="14310" y="4970"/>
                      <a:pt x="14300" y="2575"/>
                      <a:pt x="11747" y="1104"/>
                    </a:cubicBezTo>
                    <a:cubicBezTo>
                      <a:pt x="10470" y="368"/>
                      <a:pt x="8800" y="1"/>
                      <a:pt x="7132" y="1"/>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3822;p92">
                <a:extLst>
                  <a:ext uri="{FF2B5EF4-FFF2-40B4-BE49-F238E27FC236}">
                    <a16:creationId xmlns:a16="http://schemas.microsoft.com/office/drawing/2014/main" id="{4CCDB877-3CA8-F448-E55C-87E3D2590C51}"/>
                  </a:ext>
                </a:extLst>
              </p:cNvPr>
              <p:cNvSpPr/>
              <p:nvPr/>
            </p:nvSpPr>
            <p:spPr>
              <a:xfrm>
                <a:off x="2433772" y="3511482"/>
                <a:ext cx="456266" cy="142558"/>
              </a:xfrm>
              <a:custGeom>
                <a:avLst/>
                <a:gdLst/>
                <a:ahLst/>
                <a:cxnLst/>
                <a:rect l="l" t="t" r="r" b="b"/>
                <a:pathLst>
                  <a:path w="10213" h="3191" extrusionOk="0">
                    <a:moveTo>
                      <a:pt x="5096" y="0"/>
                    </a:moveTo>
                    <a:cubicBezTo>
                      <a:pt x="3818" y="0"/>
                      <a:pt x="2540" y="284"/>
                      <a:pt x="1566" y="847"/>
                    </a:cubicBezTo>
                    <a:cubicBezTo>
                      <a:pt x="473" y="1489"/>
                      <a:pt x="0" y="2339"/>
                      <a:pt x="148" y="3180"/>
                    </a:cubicBezTo>
                    <a:cubicBezTo>
                      <a:pt x="253" y="2539"/>
                      <a:pt x="725" y="1930"/>
                      <a:pt x="1566" y="1436"/>
                    </a:cubicBezTo>
                    <a:cubicBezTo>
                      <a:pt x="2538" y="874"/>
                      <a:pt x="3812" y="593"/>
                      <a:pt x="5087" y="593"/>
                    </a:cubicBezTo>
                    <a:cubicBezTo>
                      <a:pt x="6362" y="593"/>
                      <a:pt x="7639" y="874"/>
                      <a:pt x="8616" y="1436"/>
                    </a:cubicBezTo>
                    <a:cubicBezTo>
                      <a:pt x="9467" y="1930"/>
                      <a:pt x="9950" y="2549"/>
                      <a:pt x="10066" y="3191"/>
                    </a:cubicBezTo>
                    <a:cubicBezTo>
                      <a:pt x="10213" y="2360"/>
                      <a:pt x="9730" y="1489"/>
                      <a:pt x="8616" y="847"/>
                    </a:cubicBezTo>
                    <a:cubicBezTo>
                      <a:pt x="7641" y="281"/>
                      <a:pt x="6368" y="0"/>
                      <a:pt x="5096"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3823;p92">
                <a:extLst>
                  <a:ext uri="{FF2B5EF4-FFF2-40B4-BE49-F238E27FC236}">
                    <a16:creationId xmlns:a16="http://schemas.microsoft.com/office/drawing/2014/main" id="{6286ED6E-3D29-2D15-1EAD-CFB968E46210}"/>
                  </a:ext>
                </a:extLst>
              </p:cNvPr>
              <p:cNvSpPr/>
              <p:nvPr/>
            </p:nvSpPr>
            <p:spPr>
              <a:xfrm>
                <a:off x="2440340" y="3537931"/>
                <a:ext cx="443131" cy="231685"/>
              </a:xfrm>
              <a:custGeom>
                <a:avLst/>
                <a:gdLst/>
                <a:ahLst/>
                <a:cxnLst/>
                <a:rect l="l" t="t" r="r" b="b"/>
                <a:pathLst>
                  <a:path w="9919" h="5186" extrusionOk="0">
                    <a:moveTo>
                      <a:pt x="4940" y="1"/>
                    </a:moveTo>
                    <a:cubicBezTo>
                      <a:pt x="3665" y="1"/>
                      <a:pt x="2391" y="282"/>
                      <a:pt x="1419" y="844"/>
                    </a:cubicBezTo>
                    <a:cubicBezTo>
                      <a:pt x="578" y="1338"/>
                      <a:pt x="106" y="1947"/>
                      <a:pt x="1" y="2588"/>
                    </a:cubicBezTo>
                    <a:cubicBezTo>
                      <a:pt x="106" y="3229"/>
                      <a:pt x="589" y="3849"/>
                      <a:pt x="1440" y="4343"/>
                    </a:cubicBezTo>
                    <a:cubicBezTo>
                      <a:pt x="2417" y="4905"/>
                      <a:pt x="3696" y="5186"/>
                      <a:pt x="4973" y="5186"/>
                    </a:cubicBezTo>
                    <a:cubicBezTo>
                      <a:pt x="6249" y="5186"/>
                      <a:pt x="7523" y="4905"/>
                      <a:pt x="8490" y="4343"/>
                    </a:cubicBezTo>
                    <a:cubicBezTo>
                      <a:pt x="9331" y="3849"/>
                      <a:pt x="9803" y="3239"/>
                      <a:pt x="9919" y="2599"/>
                    </a:cubicBezTo>
                    <a:cubicBezTo>
                      <a:pt x="9803" y="1957"/>
                      <a:pt x="9320" y="1338"/>
                      <a:pt x="8469" y="844"/>
                    </a:cubicBezTo>
                    <a:cubicBezTo>
                      <a:pt x="7492" y="282"/>
                      <a:pt x="6215" y="1"/>
                      <a:pt x="49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3824;p92">
                <a:extLst>
                  <a:ext uri="{FF2B5EF4-FFF2-40B4-BE49-F238E27FC236}">
                    <a16:creationId xmlns:a16="http://schemas.microsoft.com/office/drawing/2014/main" id="{ED19D6C5-890E-2A71-6FCA-FB220EA69C00}"/>
                  </a:ext>
                </a:extLst>
              </p:cNvPr>
              <p:cNvSpPr/>
              <p:nvPr/>
            </p:nvSpPr>
            <p:spPr>
              <a:xfrm>
                <a:off x="2433772" y="3498616"/>
                <a:ext cx="456266" cy="283552"/>
              </a:xfrm>
              <a:custGeom>
                <a:avLst/>
                <a:gdLst/>
                <a:ahLst/>
                <a:cxnLst/>
                <a:rect l="l" t="t" r="r" b="b"/>
                <a:pathLst>
                  <a:path w="10213" h="6347" fill="none" extrusionOk="0">
                    <a:moveTo>
                      <a:pt x="10066" y="3479"/>
                    </a:moveTo>
                    <a:cubicBezTo>
                      <a:pt x="10213" y="2648"/>
                      <a:pt x="9730" y="1777"/>
                      <a:pt x="8616" y="1135"/>
                    </a:cubicBezTo>
                    <a:cubicBezTo>
                      <a:pt x="6662" y="1"/>
                      <a:pt x="3510" y="12"/>
                      <a:pt x="1566" y="1135"/>
                    </a:cubicBezTo>
                    <a:cubicBezTo>
                      <a:pt x="473" y="1777"/>
                      <a:pt x="0" y="2627"/>
                      <a:pt x="148" y="3468"/>
                    </a:cubicBezTo>
                    <a:cubicBezTo>
                      <a:pt x="253" y="4109"/>
                      <a:pt x="736" y="4729"/>
                      <a:pt x="1587" y="5223"/>
                    </a:cubicBezTo>
                    <a:cubicBezTo>
                      <a:pt x="3541" y="6347"/>
                      <a:pt x="6704" y="6347"/>
                      <a:pt x="8637" y="5223"/>
                    </a:cubicBezTo>
                    <a:cubicBezTo>
                      <a:pt x="9478" y="4729"/>
                      <a:pt x="9950" y="4119"/>
                      <a:pt x="10066" y="3479"/>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3825;p92">
                <a:extLst>
                  <a:ext uri="{FF2B5EF4-FFF2-40B4-BE49-F238E27FC236}">
                    <a16:creationId xmlns:a16="http://schemas.microsoft.com/office/drawing/2014/main" id="{6659164D-65FD-7C15-91B1-CB9E4476FC58}"/>
                  </a:ext>
                </a:extLst>
              </p:cNvPr>
              <p:cNvSpPr/>
              <p:nvPr/>
            </p:nvSpPr>
            <p:spPr>
              <a:xfrm>
                <a:off x="2440340" y="3525377"/>
                <a:ext cx="443131" cy="129111"/>
              </a:xfrm>
              <a:custGeom>
                <a:avLst/>
                <a:gdLst/>
                <a:ahLst/>
                <a:cxnLst/>
                <a:rect l="l" t="t" r="r" b="b"/>
                <a:pathLst>
                  <a:path w="9919" h="2890" fill="none" extrusionOk="0">
                    <a:moveTo>
                      <a:pt x="9919" y="2890"/>
                    </a:moveTo>
                    <a:lnTo>
                      <a:pt x="9919" y="2880"/>
                    </a:lnTo>
                    <a:cubicBezTo>
                      <a:pt x="9803" y="2238"/>
                      <a:pt x="9320" y="1619"/>
                      <a:pt x="8469" y="1125"/>
                    </a:cubicBezTo>
                    <a:cubicBezTo>
                      <a:pt x="6515" y="1"/>
                      <a:pt x="3363" y="1"/>
                      <a:pt x="1419" y="1125"/>
                    </a:cubicBezTo>
                    <a:cubicBezTo>
                      <a:pt x="578" y="1619"/>
                      <a:pt x="106" y="2228"/>
                      <a:pt x="1" y="2869"/>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3826;p92">
                <a:extLst>
                  <a:ext uri="{FF2B5EF4-FFF2-40B4-BE49-F238E27FC236}">
                    <a16:creationId xmlns:a16="http://schemas.microsoft.com/office/drawing/2014/main" id="{B3007AD5-88F9-1B90-5E76-97CCEC83658C}"/>
                  </a:ext>
                </a:extLst>
              </p:cNvPr>
              <p:cNvSpPr/>
              <p:nvPr/>
            </p:nvSpPr>
            <p:spPr>
              <a:xfrm>
                <a:off x="2553459" y="3584974"/>
                <a:ext cx="216450" cy="124911"/>
              </a:xfrm>
              <a:custGeom>
                <a:avLst/>
                <a:gdLst/>
                <a:ahLst/>
                <a:cxnLst/>
                <a:rect l="l" t="t" r="r" b="b"/>
                <a:pathLst>
                  <a:path w="4845" h="2796" extrusionOk="0">
                    <a:moveTo>
                      <a:pt x="4245" y="1"/>
                    </a:moveTo>
                    <a:lnTo>
                      <a:pt x="3626" y="358"/>
                    </a:lnTo>
                    <a:cubicBezTo>
                      <a:pt x="3322" y="240"/>
                      <a:pt x="3016" y="180"/>
                      <a:pt x="2729" y="180"/>
                    </a:cubicBezTo>
                    <a:cubicBezTo>
                      <a:pt x="2431" y="180"/>
                      <a:pt x="2154" y="245"/>
                      <a:pt x="1923" y="379"/>
                    </a:cubicBezTo>
                    <a:cubicBezTo>
                      <a:pt x="873" y="988"/>
                      <a:pt x="2764" y="1714"/>
                      <a:pt x="2239" y="2018"/>
                    </a:cubicBezTo>
                    <a:cubicBezTo>
                      <a:pt x="2167" y="2060"/>
                      <a:pt x="2088" y="2080"/>
                      <a:pt x="2003" y="2080"/>
                    </a:cubicBezTo>
                    <a:cubicBezTo>
                      <a:pt x="1874" y="2080"/>
                      <a:pt x="1733" y="2034"/>
                      <a:pt x="1587" y="1945"/>
                    </a:cubicBezTo>
                    <a:cubicBezTo>
                      <a:pt x="1272" y="1766"/>
                      <a:pt x="999" y="1399"/>
                      <a:pt x="957" y="1073"/>
                    </a:cubicBezTo>
                    <a:lnTo>
                      <a:pt x="84" y="1241"/>
                    </a:lnTo>
                    <a:cubicBezTo>
                      <a:pt x="126" y="1525"/>
                      <a:pt x="336" y="1829"/>
                      <a:pt x="663" y="2081"/>
                    </a:cubicBezTo>
                    <a:lnTo>
                      <a:pt x="0" y="2470"/>
                    </a:lnTo>
                    <a:lnTo>
                      <a:pt x="568" y="2796"/>
                    </a:lnTo>
                    <a:lnTo>
                      <a:pt x="1209" y="2417"/>
                    </a:lnTo>
                    <a:cubicBezTo>
                      <a:pt x="1546" y="2572"/>
                      <a:pt x="1911" y="2661"/>
                      <a:pt x="2259" y="2661"/>
                    </a:cubicBezTo>
                    <a:cubicBezTo>
                      <a:pt x="2550" y="2661"/>
                      <a:pt x="2829" y="2599"/>
                      <a:pt x="3068" y="2459"/>
                    </a:cubicBezTo>
                    <a:cubicBezTo>
                      <a:pt x="4140" y="1840"/>
                      <a:pt x="2270" y="1094"/>
                      <a:pt x="2785" y="799"/>
                    </a:cubicBezTo>
                    <a:cubicBezTo>
                      <a:pt x="2841" y="767"/>
                      <a:pt x="2905" y="752"/>
                      <a:pt x="2974" y="752"/>
                    </a:cubicBezTo>
                    <a:cubicBezTo>
                      <a:pt x="3085" y="752"/>
                      <a:pt x="3208" y="791"/>
                      <a:pt x="3331" y="862"/>
                    </a:cubicBezTo>
                    <a:cubicBezTo>
                      <a:pt x="3573" y="999"/>
                      <a:pt x="3846" y="1304"/>
                      <a:pt x="3972" y="1598"/>
                    </a:cubicBezTo>
                    <a:lnTo>
                      <a:pt x="4844" y="1420"/>
                    </a:lnTo>
                    <a:cubicBezTo>
                      <a:pt x="4760" y="1178"/>
                      <a:pt x="4529" y="904"/>
                      <a:pt x="4214" y="673"/>
                    </a:cubicBezTo>
                    <a:lnTo>
                      <a:pt x="4812" y="327"/>
                    </a:lnTo>
                    <a:lnTo>
                      <a:pt x="4245" y="1"/>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3827;p92">
                <a:extLst>
                  <a:ext uri="{FF2B5EF4-FFF2-40B4-BE49-F238E27FC236}">
                    <a16:creationId xmlns:a16="http://schemas.microsoft.com/office/drawing/2014/main" id="{354685B6-0D5A-1AA3-2411-DD9A32BFA16F}"/>
                  </a:ext>
                </a:extLst>
              </p:cNvPr>
              <p:cNvSpPr/>
              <p:nvPr/>
            </p:nvSpPr>
            <p:spPr>
              <a:xfrm>
                <a:off x="2370377" y="3541371"/>
                <a:ext cx="582562" cy="238475"/>
              </a:xfrm>
              <a:custGeom>
                <a:avLst/>
                <a:gdLst/>
                <a:ahLst/>
                <a:cxnLst/>
                <a:rect l="l" t="t" r="r" b="b"/>
                <a:pathLst>
                  <a:path w="13040" h="5338" extrusionOk="0">
                    <a:moveTo>
                      <a:pt x="12" y="0"/>
                    </a:moveTo>
                    <a:lnTo>
                      <a:pt x="1" y="1544"/>
                    </a:lnTo>
                    <a:cubicBezTo>
                      <a:pt x="1" y="2522"/>
                      <a:pt x="642" y="3488"/>
                      <a:pt x="1924" y="4234"/>
                    </a:cubicBezTo>
                    <a:cubicBezTo>
                      <a:pt x="3200" y="4969"/>
                      <a:pt x="4871" y="5337"/>
                      <a:pt x="6539" y="5337"/>
                    </a:cubicBezTo>
                    <a:cubicBezTo>
                      <a:pt x="8207" y="5337"/>
                      <a:pt x="9872" y="4969"/>
                      <a:pt x="11138" y="4234"/>
                    </a:cubicBezTo>
                    <a:cubicBezTo>
                      <a:pt x="12399" y="3498"/>
                      <a:pt x="13029" y="2543"/>
                      <a:pt x="13029" y="1586"/>
                    </a:cubicBezTo>
                    <a:lnTo>
                      <a:pt x="13040" y="31"/>
                    </a:lnTo>
                    <a:cubicBezTo>
                      <a:pt x="10960" y="31"/>
                      <a:pt x="2249" y="0"/>
                      <a:pt x="12"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3828;p92">
                <a:extLst>
                  <a:ext uri="{FF2B5EF4-FFF2-40B4-BE49-F238E27FC236}">
                    <a16:creationId xmlns:a16="http://schemas.microsoft.com/office/drawing/2014/main" id="{48281AF8-34A9-D4AD-67EB-AA2F7E0CDF16}"/>
                  </a:ext>
                </a:extLst>
              </p:cNvPr>
              <p:cNvSpPr/>
              <p:nvPr/>
            </p:nvSpPr>
            <p:spPr>
              <a:xfrm>
                <a:off x="2342231" y="3373434"/>
                <a:ext cx="639344" cy="337430"/>
              </a:xfrm>
              <a:custGeom>
                <a:avLst/>
                <a:gdLst/>
                <a:ahLst/>
                <a:cxnLst/>
                <a:rect l="l" t="t" r="r" b="b"/>
                <a:pathLst>
                  <a:path w="14311" h="7553" extrusionOk="0">
                    <a:moveTo>
                      <a:pt x="7132" y="0"/>
                    </a:moveTo>
                    <a:cubicBezTo>
                      <a:pt x="5464" y="0"/>
                      <a:pt x="3799" y="371"/>
                      <a:pt x="2533" y="1111"/>
                    </a:cubicBezTo>
                    <a:cubicBezTo>
                      <a:pt x="0" y="2582"/>
                      <a:pt x="11" y="4967"/>
                      <a:pt x="2564" y="6449"/>
                    </a:cubicBezTo>
                    <a:cubicBezTo>
                      <a:pt x="3841" y="7184"/>
                      <a:pt x="5509" y="7552"/>
                      <a:pt x="7174" y="7552"/>
                    </a:cubicBezTo>
                    <a:cubicBezTo>
                      <a:pt x="8839" y="7552"/>
                      <a:pt x="10502" y="7184"/>
                      <a:pt x="11768" y="6449"/>
                    </a:cubicBezTo>
                    <a:cubicBezTo>
                      <a:pt x="14310" y="4967"/>
                      <a:pt x="14300" y="2582"/>
                      <a:pt x="11747" y="1111"/>
                    </a:cubicBezTo>
                    <a:cubicBezTo>
                      <a:pt x="10470" y="371"/>
                      <a:pt x="8800" y="0"/>
                      <a:pt x="7132" y="0"/>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3829;p92">
                <a:extLst>
                  <a:ext uri="{FF2B5EF4-FFF2-40B4-BE49-F238E27FC236}">
                    <a16:creationId xmlns:a16="http://schemas.microsoft.com/office/drawing/2014/main" id="{78E34064-EB97-3BFE-BFB5-65AAE4B2E1E0}"/>
                  </a:ext>
                </a:extLst>
              </p:cNvPr>
              <p:cNvSpPr/>
              <p:nvPr/>
            </p:nvSpPr>
            <p:spPr>
              <a:xfrm>
                <a:off x="2433772" y="3413106"/>
                <a:ext cx="456266" cy="142826"/>
              </a:xfrm>
              <a:custGeom>
                <a:avLst/>
                <a:gdLst/>
                <a:ahLst/>
                <a:cxnLst/>
                <a:rect l="l" t="t" r="r" b="b"/>
                <a:pathLst>
                  <a:path w="10213" h="3197" extrusionOk="0">
                    <a:moveTo>
                      <a:pt x="5087" y="0"/>
                    </a:moveTo>
                    <a:cubicBezTo>
                      <a:pt x="3812" y="0"/>
                      <a:pt x="2538" y="281"/>
                      <a:pt x="1566" y="843"/>
                    </a:cubicBezTo>
                    <a:cubicBezTo>
                      <a:pt x="473" y="1484"/>
                      <a:pt x="0" y="2346"/>
                      <a:pt x="148" y="3175"/>
                    </a:cubicBezTo>
                    <a:cubicBezTo>
                      <a:pt x="253" y="2545"/>
                      <a:pt x="725" y="1926"/>
                      <a:pt x="1566" y="1442"/>
                    </a:cubicBezTo>
                    <a:cubicBezTo>
                      <a:pt x="2538" y="875"/>
                      <a:pt x="3812" y="591"/>
                      <a:pt x="5087" y="591"/>
                    </a:cubicBezTo>
                    <a:cubicBezTo>
                      <a:pt x="6362" y="591"/>
                      <a:pt x="7639" y="875"/>
                      <a:pt x="8616" y="1442"/>
                    </a:cubicBezTo>
                    <a:cubicBezTo>
                      <a:pt x="9467" y="1936"/>
                      <a:pt x="9950" y="2556"/>
                      <a:pt x="10066" y="3196"/>
                    </a:cubicBezTo>
                    <a:cubicBezTo>
                      <a:pt x="10213" y="2356"/>
                      <a:pt x="9730" y="1484"/>
                      <a:pt x="8616" y="843"/>
                    </a:cubicBezTo>
                    <a:cubicBezTo>
                      <a:pt x="7639" y="281"/>
                      <a:pt x="6362" y="0"/>
                      <a:pt x="5087"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3830;p92">
                <a:extLst>
                  <a:ext uri="{FF2B5EF4-FFF2-40B4-BE49-F238E27FC236}">
                    <a16:creationId xmlns:a16="http://schemas.microsoft.com/office/drawing/2014/main" id="{2DDA91CA-E197-471E-C052-5EF84BCDBA92}"/>
                  </a:ext>
                </a:extLst>
              </p:cNvPr>
              <p:cNvSpPr/>
              <p:nvPr/>
            </p:nvSpPr>
            <p:spPr>
              <a:xfrm>
                <a:off x="2440340" y="3439510"/>
                <a:ext cx="443131" cy="231551"/>
              </a:xfrm>
              <a:custGeom>
                <a:avLst/>
                <a:gdLst/>
                <a:ahLst/>
                <a:cxnLst/>
                <a:rect l="l" t="t" r="r" b="b"/>
                <a:pathLst>
                  <a:path w="9919" h="5183" extrusionOk="0">
                    <a:moveTo>
                      <a:pt x="4940" y="0"/>
                    </a:moveTo>
                    <a:cubicBezTo>
                      <a:pt x="3665" y="0"/>
                      <a:pt x="2391" y="284"/>
                      <a:pt x="1419" y="851"/>
                    </a:cubicBezTo>
                    <a:cubicBezTo>
                      <a:pt x="578" y="1335"/>
                      <a:pt x="106" y="1954"/>
                      <a:pt x="1" y="2584"/>
                    </a:cubicBezTo>
                    <a:cubicBezTo>
                      <a:pt x="106" y="3226"/>
                      <a:pt x="589" y="3856"/>
                      <a:pt x="1440" y="4339"/>
                    </a:cubicBezTo>
                    <a:cubicBezTo>
                      <a:pt x="2417" y="4901"/>
                      <a:pt x="3696" y="5182"/>
                      <a:pt x="4973" y="5182"/>
                    </a:cubicBezTo>
                    <a:cubicBezTo>
                      <a:pt x="6249" y="5182"/>
                      <a:pt x="7523" y="4901"/>
                      <a:pt x="8490" y="4339"/>
                    </a:cubicBezTo>
                    <a:cubicBezTo>
                      <a:pt x="9331" y="3856"/>
                      <a:pt x="9803" y="3236"/>
                      <a:pt x="9919" y="2605"/>
                    </a:cubicBezTo>
                    <a:cubicBezTo>
                      <a:pt x="9803" y="1965"/>
                      <a:pt x="9320" y="1345"/>
                      <a:pt x="8469" y="851"/>
                    </a:cubicBezTo>
                    <a:cubicBezTo>
                      <a:pt x="7492" y="284"/>
                      <a:pt x="6215" y="0"/>
                      <a:pt x="49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3831;p92">
                <a:extLst>
                  <a:ext uri="{FF2B5EF4-FFF2-40B4-BE49-F238E27FC236}">
                    <a16:creationId xmlns:a16="http://schemas.microsoft.com/office/drawing/2014/main" id="{3D82D1B5-2537-22CE-B73F-F97BAEFA1A02}"/>
                  </a:ext>
                </a:extLst>
              </p:cNvPr>
              <p:cNvSpPr/>
              <p:nvPr/>
            </p:nvSpPr>
            <p:spPr>
              <a:xfrm>
                <a:off x="2433772" y="3400552"/>
                <a:ext cx="456266" cy="283061"/>
              </a:xfrm>
              <a:custGeom>
                <a:avLst/>
                <a:gdLst/>
                <a:ahLst/>
                <a:cxnLst/>
                <a:rect l="l" t="t" r="r" b="b"/>
                <a:pathLst>
                  <a:path w="10213" h="6336" fill="none" extrusionOk="0">
                    <a:moveTo>
                      <a:pt x="10066" y="3477"/>
                    </a:moveTo>
                    <a:cubicBezTo>
                      <a:pt x="10213" y="2637"/>
                      <a:pt x="9730" y="1765"/>
                      <a:pt x="8616" y="1124"/>
                    </a:cubicBezTo>
                    <a:cubicBezTo>
                      <a:pt x="6662" y="0"/>
                      <a:pt x="3510" y="0"/>
                      <a:pt x="1566" y="1124"/>
                    </a:cubicBezTo>
                    <a:cubicBezTo>
                      <a:pt x="473" y="1765"/>
                      <a:pt x="0" y="2627"/>
                      <a:pt x="148" y="3456"/>
                    </a:cubicBezTo>
                    <a:cubicBezTo>
                      <a:pt x="253" y="4098"/>
                      <a:pt x="736" y="4728"/>
                      <a:pt x="1587" y="5211"/>
                    </a:cubicBezTo>
                    <a:cubicBezTo>
                      <a:pt x="3541" y="6335"/>
                      <a:pt x="6704" y="6335"/>
                      <a:pt x="8637" y="5211"/>
                    </a:cubicBezTo>
                    <a:cubicBezTo>
                      <a:pt x="9478" y="4728"/>
                      <a:pt x="9950" y="4108"/>
                      <a:pt x="10066" y="3477"/>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3832;p92">
                <a:extLst>
                  <a:ext uri="{FF2B5EF4-FFF2-40B4-BE49-F238E27FC236}">
                    <a16:creationId xmlns:a16="http://schemas.microsoft.com/office/drawing/2014/main" id="{738B7237-9A7E-AAAC-23E2-2330BEC52084}"/>
                  </a:ext>
                </a:extLst>
              </p:cNvPr>
              <p:cNvSpPr/>
              <p:nvPr/>
            </p:nvSpPr>
            <p:spPr>
              <a:xfrm>
                <a:off x="2440340" y="3426822"/>
                <a:ext cx="443131" cy="129602"/>
              </a:xfrm>
              <a:custGeom>
                <a:avLst/>
                <a:gdLst/>
                <a:ahLst/>
                <a:cxnLst/>
                <a:rect l="l" t="t" r="r" b="b"/>
                <a:pathLst>
                  <a:path w="9919" h="2901" fill="none" extrusionOk="0">
                    <a:moveTo>
                      <a:pt x="9919" y="2900"/>
                    </a:moveTo>
                    <a:lnTo>
                      <a:pt x="9919" y="2889"/>
                    </a:lnTo>
                    <a:cubicBezTo>
                      <a:pt x="9803" y="2249"/>
                      <a:pt x="9320" y="1629"/>
                      <a:pt x="8469" y="1135"/>
                    </a:cubicBezTo>
                    <a:cubicBezTo>
                      <a:pt x="6515" y="1"/>
                      <a:pt x="3363" y="1"/>
                      <a:pt x="1419" y="1135"/>
                    </a:cubicBezTo>
                    <a:cubicBezTo>
                      <a:pt x="578" y="1619"/>
                      <a:pt x="106" y="2238"/>
                      <a:pt x="1" y="2868"/>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3833;p92">
                <a:extLst>
                  <a:ext uri="{FF2B5EF4-FFF2-40B4-BE49-F238E27FC236}">
                    <a16:creationId xmlns:a16="http://schemas.microsoft.com/office/drawing/2014/main" id="{BC68A0BE-1ADB-63E2-4878-F7DDD0FF2877}"/>
                  </a:ext>
                </a:extLst>
              </p:cNvPr>
              <p:cNvSpPr/>
              <p:nvPr/>
            </p:nvSpPr>
            <p:spPr>
              <a:xfrm>
                <a:off x="2553459" y="3486419"/>
                <a:ext cx="216450" cy="124911"/>
              </a:xfrm>
              <a:custGeom>
                <a:avLst/>
                <a:gdLst/>
                <a:ahLst/>
                <a:cxnLst/>
                <a:rect l="l" t="t" r="r" b="b"/>
                <a:pathLst>
                  <a:path w="4845" h="2796" extrusionOk="0">
                    <a:moveTo>
                      <a:pt x="4245" y="0"/>
                    </a:moveTo>
                    <a:lnTo>
                      <a:pt x="3626" y="369"/>
                    </a:lnTo>
                    <a:cubicBezTo>
                      <a:pt x="3315" y="248"/>
                      <a:pt x="3003" y="185"/>
                      <a:pt x="2711" y="185"/>
                    </a:cubicBezTo>
                    <a:cubicBezTo>
                      <a:pt x="2420" y="185"/>
                      <a:pt x="2149" y="248"/>
                      <a:pt x="1923" y="379"/>
                    </a:cubicBezTo>
                    <a:cubicBezTo>
                      <a:pt x="873" y="999"/>
                      <a:pt x="2764" y="1724"/>
                      <a:pt x="2239" y="2029"/>
                    </a:cubicBezTo>
                    <a:cubicBezTo>
                      <a:pt x="2169" y="2065"/>
                      <a:pt x="2092" y="2083"/>
                      <a:pt x="2010" y="2083"/>
                    </a:cubicBezTo>
                    <a:cubicBezTo>
                      <a:pt x="1879" y="2083"/>
                      <a:pt x="1735" y="2039"/>
                      <a:pt x="1587" y="1955"/>
                    </a:cubicBezTo>
                    <a:cubicBezTo>
                      <a:pt x="1272" y="1777"/>
                      <a:pt x="999" y="1408"/>
                      <a:pt x="957" y="1072"/>
                    </a:cubicBezTo>
                    <a:lnTo>
                      <a:pt x="84" y="1240"/>
                    </a:lnTo>
                    <a:cubicBezTo>
                      <a:pt x="126" y="1524"/>
                      <a:pt x="336" y="1829"/>
                      <a:pt x="663" y="2092"/>
                    </a:cubicBezTo>
                    <a:lnTo>
                      <a:pt x="0" y="2470"/>
                    </a:lnTo>
                    <a:lnTo>
                      <a:pt x="568" y="2795"/>
                    </a:lnTo>
                    <a:lnTo>
                      <a:pt x="1209" y="2428"/>
                    </a:lnTo>
                    <a:cubicBezTo>
                      <a:pt x="1546" y="2582"/>
                      <a:pt x="1911" y="2671"/>
                      <a:pt x="2259" y="2671"/>
                    </a:cubicBezTo>
                    <a:cubicBezTo>
                      <a:pt x="2550" y="2671"/>
                      <a:pt x="2829" y="2609"/>
                      <a:pt x="3068" y="2470"/>
                    </a:cubicBezTo>
                    <a:cubicBezTo>
                      <a:pt x="4140" y="1840"/>
                      <a:pt x="2270" y="1104"/>
                      <a:pt x="2785" y="810"/>
                    </a:cubicBezTo>
                    <a:cubicBezTo>
                      <a:pt x="2842" y="778"/>
                      <a:pt x="2906" y="762"/>
                      <a:pt x="2975" y="762"/>
                    </a:cubicBezTo>
                    <a:cubicBezTo>
                      <a:pt x="3085" y="762"/>
                      <a:pt x="3208" y="802"/>
                      <a:pt x="3331" y="873"/>
                    </a:cubicBezTo>
                    <a:cubicBezTo>
                      <a:pt x="3573" y="1009"/>
                      <a:pt x="3846" y="1314"/>
                      <a:pt x="3972" y="1597"/>
                    </a:cubicBezTo>
                    <a:lnTo>
                      <a:pt x="4844" y="1419"/>
                    </a:lnTo>
                    <a:cubicBezTo>
                      <a:pt x="4760" y="1177"/>
                      <a:pt x="4529" y="904"/>
                      <a:pt x="4214" y="673"/>
                    </a:cubicBezTo>
                    <a:lnTo>
                      <a:pt x="4812" y="327"/>
                    </a:lnTo>
                    <a:lnTo>
                      <a:pt x="4245" y="0"/>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3834;p92">
                <a:extLst>
                  <a:ext uri="{FF2B5EF4-FFF2-40B4-BE49-F238E27FC236}">
                    <a16:creationId xmlns:a16="http://schemas.microsoft.com/office/drawing/2014/main" id="{0FC39EE2-E57B-1639-1FB9-D9D2C9B1DB46}"/>
                  </a:ext>
                </a:extLst>
              </p:cNvPr>
              <p:cNvSpPr/>
              <p:nvPr/>
            </p:nvSpPr>
            <p:spPr>
              <a:xfrm>
                <a:off x="2370377" y="3442771"/>
                <a:ext cx="582562" cy="238922"/>
              </a:xfrm>
              <a:custGeom>
                <a:avLst/>
                <a:gdLst/>
                <a:ahLst/>
                <a:cxnLst/>
                <a:rect l="l" t="t" r="r" b="b"/>
                <a:pathLst>
                  <a:path w="13040" h="5348" extrusionOk="0">
                    <a:moveTo>
                      <a:pt x="12" y="1"/>
                    </a:moveTo>
                    <a:lnTo>
                      <a:pt x="1" y="1556"/>
                    </a:lnTo>
                    <a:cubicBezTo>
                      <a:pt x="1" y="2522"/>
                      <a:pt x="642" y="3499"/>
                      <a:pt x="1924" y="4245"/>
                    </a:cubicBezTo>
                    <a:cubicBezTo>
                      <a:pt x="3198" y="4980"/>
                      <a:pt x="4865" y="5347"/>
                      <a:pt x="6529" y="5347"/>
                    </a:cubicBezTo>
                    <a:cubicBezTo>
                      <a:pt x="8200" y="5347"/>
                      <a:pt x="9870" y="4977"/>
                      <a:pt x="11138" y="4235"/>
                    </a:cubicBezTo>
                    <a:cubicBezTo>
                      <a:pt x="12399" y="3510"/>
                      <a:pt x="13029" y="2543"/>
                      <a:pt x="13029" y="1587"/>
                    </a:cubicBezTo>
                    <a:lnTo>
                      <a:pt x="13040" y="43"/>
                    </a:lnTo>
                    <a:cubicBezTo>
                      <a:pt x="10960" y="43"/>
                      <a:pt x="2249" y="1"/>
                      <a:pt x="12"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3835;p92">
                <a:extLst>
                  <a:ext uri="{FF2B5EF4-FFF2-40B4-BE49-F238E27FC236}">
                    <a16:creationId xmlns:a16="http://schemas.microsoft.com/office/drawing/2014/main" id="{176CF979-1B2A-6199-670D-E60201AA8587}"/>
                  </a:ext>
                </a:extLst>
              </p:cNvPr>
              <p:cNvSpPr/>
              <p:nvPr/>
            </p:nvSpPr>
            <p:spPr>
              <a:xfrm>
                <a:off x="2342231" y="3275192"/>
                <a:ext cx="639344" cy="337073"/>
              </a:xfrm>
              <a:custGeom>
                <a:avLst/>
                <a:gdLst/>
                <a:ahLst/>
                <a:cxnLst/>
                <a:rect l="l" t="t" r="r" b="b"/>
                <a:pathLst>
                  <a:path w="14311" h="7545" extrusionOk="0">
                    <a:moveTo>
                      <a:pt x="7132" y="1"/>
                    </a:moveTo>
                    <a:cubicBezTo>
                      <a:pt x="5464" y="1"/>
                      <a:pt x="3799" y="369"/>
                      <a:pt x="2533" y="1104"/>
                    </a:cubicBezTo>
                    <a:cubicBezTo>
                      <a:pt x="0" y="2575"/>
                      <a:pt x="11" y="4971"/>
                      <a:pt x="2564" y="6441"/>
                    </a:cubicBezTo>
                    <a:cubicBezTo>
                      <a:pt x="3841" y="7177"/>
                      <a:pt x="5509" y="7545"/>
                      <a:pt x="7174" y="7545"/>
                    </a:cubicBezTo>
                    <a:cubicBezTo>
                      <a:pt x="8839" y="7545"/>
                      <a:pt x="10502" y="7177"/>
                      <a:pt x="11768" y="6441"/>
                    </a:cubicBezTo>
                    <a:cubicBezTo>
                      <a:pt x="14310" y="4971"/>
                      <a:pt x="14300" y="2575"/>
                      <a:pt x="11747" y="1104"/>
                    </a:cubicBezTo>
                    <a:cubicBezTo>
                      <a:pt x="10470" y="369"/>
                      <a:pt x="8800" y="1"/>
                      <a:pt x="713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3836;p92">
                <a:extLst>
                  <a:ext uri="{FF2B5EF4-FFF2-40B4-BE49-F238E27FC236}">
                    <a16:creationId xmlns:a16="http://schemas.microsoft.com/office/drawing/2014/main" id="{3C248872-3371-A4E3-009A-190229A835D8}"/>
                  </a:ext>
                </a:extLst>
              </p:cNvPr>
              <p:cNvSpPr/>
              <p:nvPr/>
            </p:nvSpPr>
            <p:spPr>
              <a:xfrm>
                <a:off x="2433772" y="3314640"/>
                <a:ext cx="456266" cy="142737"/>
              </a:xfrm>
              <a:custGeom>
                <a:avLst/>
                <a:gdLst/>
                <a:ahLst/>
                <a:cxnLst/>
                <a:rect l="l" t="t" r="r" b="b"/>
                <a:pathLst>
                  <a:path w="10213" h="3195" extrusionOk="0">
                    <a:moveTo>
                      <a:pt x="5087" y="0"/>
                    </a:moveTo>
                    <a:cubicBezTo>
                      <a:pt x="3812" y="0"/>
                      <a:pt x="2538" y="284"/>
                      <a:pt x="1566" y="851"/>
                    </a:cubicBezTo>
                    <a:cubicBezTo>
                      <a:pt x="473" y="1482"/>
                      <a:pt x="0" y="2343"/>
                      <a:pt x="148" y="3184"/>
                    </a:cubicBezTo>
                    <a:cubicBezTo>
                      <a:pt x="253" y="2543"/>
                      <a:pt x="725" y="1923"/>
                      <a:pt x="1566" y="1440"/>
                    </a:cubicBezTo>
                    <a:cubicBezTo>
                      <a:pt x="2538" y="877"/>
                      <a:pt x="3812" y="596"/>
                      <a:pt x="5087" y="596"/>
                    </a:cubicBezTo>
                    <a:cubicBezTo>
                      <a:pt x="6362" y="596"/>
                      <a:pt x="7639" y="877"/>
                      <a:pt x="8616" y="1440"/>
                    </a:cubicBezTo>
                    <a:cubicBezTo>
                      <a:pt x="9467" y="1933"/>
                      <a:pt x="9950" y="2554"/>
                      <a:pt x="10066" y="3194"/>
                    </a:cubicBezTo>
                    <a:cubicBezTo>
                      <a:pt x="10213" y="2364"/>
                      <a:pt x="9730" y="1492"/>
                      <a:pt x="8616" y="851"/>
                    </a:cubicBezTo>
                    <a:cubicBezTo>
                      <a:pt x="7639" y="284"/>
                      <a:pt x="6362" y="0"/>
                      <a:pt x="50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3837;p92">
                <a:extLst>
                  <a:ext uri="{FF2B5EF4-FFF2-40B4-BE49-F238E27FC236}">
                    <a16:creationId xmlns:a16="http://schemas.microsoft.com/office/drawing/2014/main" id="{0C25C8D7-77A2-4EC2-85F5-68DF3C63C19F}"/>
                  </a:ext>
                </a:extLst>
              </p:cNvPr>
              <p:cNvSpPr/>
              <p:nvPr/>
            </p:nvSpPr>
            <p:spPr>
              <a:xfrm>
                <a:off x="2440340" y="3341267"/>
                <a:ext cx="443131" cy="231595"/>
              </a:xfrm>
              <a:custGeom>
                <a:avLst/>
                <a:gdLst/>
                <a:ahLst/>
                <a:cxnLst/>
                <a:rect l="l" t="t" r="r" b="b"/>
                <a:pathLst>
                  <a:path w="9919" h="5184" extrusionOk="0">
                    <a:moveTo>
                      <a:pt x="4940" y="0"/>
                    </a:moveTo>
                    <a:cubicBezTo>
                      <a:pt x="3665" y="0"/>
                      <a:pt x="2391" y="281"/>
                      <a:pt x="1419" y="844"/>
                    </a:cubicBezTo>
                    <a:cubicBezTo>
                      <a:pt x="578" y="1327"/>
                      <a:pt x="106" y="1947"/>
                      <a:pt x="1" y="2588"/>
                    </a:cubicBezTo>
                    <a:cubicBezTo>
                      <a:pt x="106" y="3228"/>
                      <a:pt x="589" y="3849"/>
                      <a:pt x="1440" y="4332"/>
                    </a:cubicBezTo>
                    <a:cubicBezTo>
                      <a:pt x="2417" y="4899"/>
                      <a:pt x="3696" y="5183"/>
                      <a:pt x="4973" y="5183"/>
                    </a:cubicBezTo>
                    <a:cubicBezTo>
                      <a:pt x="6249" y="5183"/>
                      <a:pt x="7523" y="4899"/>
                      <a:pt x="8490" y="4332"/>
                    </a:cubicBezTo>
                    <a:cubicBezTo>
                      <a:pt x="9331" y="3849"/>
                      <a:pt x="9803" y="3239"/>
                      <a:pt x="9919" y="2598"/>
                    </a:cubicBezTo>
                    <a:cubicBezTo>
                      <a:pt x="9803" y="1958"/>
                      <a:pt x="9320" y="1337"/>
                      <a:pt x="8469" y="844"/>
                    </a:cubicBezTo>
                    <a:cubicBezTo>
                      <a:pt x="7492" y="281"/>
                      <a:pt x="6215" y="0"/>
                      <a:pt x="49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3838;p92">
                <a:extLst>
                  <a:ext uri="{FF2B5EF4-FFF2-40B4-BE49-F238E27FC236}">
                    <a16:creationId xmlns:a16="http://schemas.microsoft.com/office/drawing/2014/main" id="{65349276-8DDA-7F4D-C7EA-BB2337344919}"/>
                  </a:ext>
                </a:extLst>
              </p:cNvPr>
              <p:cNvSpPr/>
              <p:nvPr/>
            </p:nvSpPr>
            <p:spPr>
              <a:xfrm>
                <a:off x="2433772" y="3301952"/>
                <a:ext cx="456266" cy="283552"/>
              </a:xfrm>
              <a:custGeom>
                <a:avLst/>
                <a:gdLst/>
                <a:ahLst/>
                <a:cxnLst/>
                <a:rect l="l" t="t" r="r" b="b"/>
                <a:pathLst>
                  <a:path w="10213" h="6347" fill="none" extrusionOk="0">
                    <a:moveTo>
                      <a:pt x="10066" y="3478"/>
                    </a:moveTo>
                    <a:cubicBezTo>
                      <a:pt x="10213" y="2648"/>
                      <a:pt x="9730" y="1776"/>
                      <a:pt x="8616" y="1135"/>
                    </a:cubicBezTo>
                    <a:cubicBezTo>
                      <a:pt x="6662" y="1"/>
                      <a:pt x="3510" y="1"/>
                      <a:pt x="1566" y="1135"/>
                    </a:cubicBezTo>
                    <a:cubicBezTo>
                      <a:pt x="473" y="1766"/>
                      <a:pt x="0" y="2627"/>
                      <a:pt x="148" y="3468"/>
                    </a:cubicBezTo>
                    <a:cubicBezTo>
                      <a:pt x="253" y="4108"/>
                      <a:pt x="736" y="4729"/>
                      <a:pt x="1587" y="5212"/>
                    </a:cubicBezTo>
                    <a:cubicBezTo>
                      <a:pt x="3541" y="6347"/>
                      <a:pt x="6704" y="6347"/>
                      <a:pt x="8637" y="5212"/>
                    </a:cubicBezTo>
                    <a:cubicBezTo>
                      <a:pt x="9478" y="4729"/>
                      <a:pt x="9950" y="4119"/>
                      <a:pt x="10066" y="3478"/>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3839;p92">
                <a:extLst>
                  <a:ext uri="{FF2B5EF4-FFF2-40B4-BE49-F238E27FC236}">
                    <a16:creationId xmlns:a16="http://schemas.microsoft.com/office/drawing/2014/main" id="{7F12BC9E-0B7C-00C4-DD6A-051F23990C1D}"/>
                  </a:ext>
                </a:extLst>
              </p:cNvPr>
              <p:cNvSpPr/>
              <p:nvPr/>
            </p:nvSpPr>
            <p:spPr>
              <a:xfrm>
                <a:off x="2440340" y="3328713"/>
                <a:ext cx="443131" cy="129111"/>
              </a:xfrm>
              <a:custGeom>
                <a:avLst/>
                <a:gdLst/>
                <a:ahLst/>
                <a:cxnLst/>
                <a:rect l="l" t="t" r="r" b="b"/>
                <a:pathLst>
                  <a:path w="9919" h="2890" fill="none" extrusionOk="0">
                    <a:moveTo>
                      <a:pt x="9919" y="2890"/>
                    </a:moveTo>
                    <a:lnTo>
                      <a:pt x="9919" y="2879"/>
                    </a:lnTo>
                    <a:cubicBezTo>
                      <a:pt x="9803" y="2239"/>
                      <a:pt x="9320" y="1618"/>
                      <a:pt x="8469" y="1125"/>
                    </a:cubicBezTo>
                    <a:cubicBezTo>
                      <a:pt x="6515" y="0"/>
                      <a:pt x="3363" y="0"/>
                      <a:pt x="1419" y="1125"/>
                    </a:cubicBezTo>
                    <a:cubicBezTo>
                      <a:pt x="578" y="1608"/>
                      <a:pt x="106" y="2228"/>
                      <a:pt x="1" y="2869"/>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3840;p92">
                <a:extLst>
                  <a:ext uri="{FF2B5EF4-FFF2-40B4-BE49-F238E27FC236}">
                    <a16:creationId xmlns:a16="http://schemas.microsoft.com/office/drawing/2014/main" id="{580C2848-63BE-66FD-072E-06E513E41324}"/>
                  </a:ext>
                </a:extLst>
              </p:cNvPr>
              <p:cNvSpPr/>
              <p:nvPr/>
            </p:nvSpPr>
            <p:spPr>
              <a:xfrm>
                <a:off x="2553459" y="3388311"/>
                <a:ext cx="216450" cy="124911"/>
              </a:xfrm>
              <a:custGeom>
                <a:avLst/>
                <a:gdLst/>
                <a:ahLst/>
                <a:cxnLst/>
                <a:rect l="l" t="t" r="r" b="b"/>
                <a:pathLst>
                  <a:path w="4845" h="2796" extrusionOk="0">
                    <a:moveTo>
                      <a:pt x="4245" y="1"/>
                    </a:moveTo>
                    <a:lnTo>
                      <a:pt x="3626" y="358"/>
                    </a:lnTo>
                    <a:cubicBezTo>
                      <a:pt x="3322" y="240"/>
                      <a:pt x="3016" y="179"/>
                      <a:pt x="2729" y="179"/>
                    </a:cubicBezTo>
                    <a:cubicBezTo>
                      <a:pt x="2431" y="179"/>
                      <a:pt x="2154" y="245"/>
                      <a:pt x="1923" y="379"/>
                    </a:cubicBezTo>
                    <a:cubicBezTo>
                      <a:pt x="873" y="989"/>
                      <a:pt x="2764" y="1713"/>
                      <a:pt x="2239" y="2018"/>
                    </a:cubicBezTo>
                    <a:cubicBezTo>
                      <a:pt x="2170" y="2059"/>
                      <a:pt x="2094" y="2077"/>
                      <a:pt x="2012" y="2077"/>
                    </a:cubicBezTo>
                    <a:cubicBezTo>
                      <a:pt x="1881" y="2077"/>
                      <a:pt x="1736" y="2029"/>
                      <a:pt x="1587" y="1944"/>
                    </a:cubicBezTo>
                    <a:cubicBezTo>
                      <a:pt x="1272" y="1766"/>
                      <a:pt x="999" y="1398"/>
                      <a:pt x="957" y="1062"/>
                    </a:cubicBezTo>
                    <a:lnTo>
                      <a:pt x="84" y="1230"/>
                    </a:lnTo>
                    <a:cubicBezTo>
                      <a:pt x="126" y="1524"/>
                      <a:pt x="336" y="1829"/>
                      <a:pt x="663" y="2081"/>
                    </a:cubicBezTo>
                    <a:lnTo>
                      <a:pt x="0" y="2470"/>
                    </a:lnTo>
                    <a:lnTo>
                      <a:pt x="568" y="2796"/>
                    </a:lnTo>
                    <a:lnTo>
                      <a:pt x="1209" y="2418"/>
                    </a:lnTo>
                    <a:cubicBezTo>
                      <a:pt x="1546" y="2572"/>
                      <a:pt x="1911" y="2661"/>
                      <a:pt x="2259" y="2661"/>
                    </a:cubicBezTo>
                    <a:cubicBezTo>
                      <a:pt x="2550" y="2661"/>
                      <a:pt x="2829" y="2598"/>
                      <a:pt x="3068" y="2460"/>
                    </a:cubicBezTo>
                    <a:cubicBezTo>
                      <a:pt x="4140" y="1839"/>
                      <a:pt x="2270" y="1094"/>
                      <a:pt x="2785" y="799"/>
                    </a:cubicBezTo>
                    <a:cubicBezTo>
                      <a:pt x="2842" y="767"/>
                      <a:pt x="2906" y="752"/>
                      <a:pt x="2975" y="752"/>
                    </a:cubicBezTo>
                    <a:cubicBezTo>
                      <a:pt x="3085" y="752"/>
                      <a:pt x="3208" y="791"/>
                      <a:pt x="3331" y="863"/>
                    </a:cubicBezTo>
                    <a:cubicBezTo>
                      <a:pt x="3573" y="999"/>
                      <a:pt x="3846" y="1304"/>
                      <a:pt x="3972" y="1598"/>
                    </a:cubicBezTo>
                    <a:lnTo>
                      <a:pt x="4844" y="1419"/>
                    </a:lnTo>
                    <a:cubicBezTo>
                      <a:pt x="4760" y="1167"/>
                      <a:pt x="4529" y="905"/>
                      <a:pt x="4214" y="673"/>
                    </a:cubicBezTo>
                    <a:lnTo>
                      <a:pt x="4812" y="316"/>
                    </a:lnTo>
                    <a:lnTo>
                      <a:pt x="42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3841;p92">
                <a:extLst>
                  <a:ext uri="{FF2B5EF4-FFF2-40B4-BE49-F238E27FC236}">
                    <a16:creationId xmlns:a16="http://schemas.microsoft.com/office/drawing/2014/main" id="{7E36C4C1-7F93-2D22-4810-AC8CAB3581CE}"/>
                  </a:ext>
                </a:extLst>
              </p:cNvPr>
              <p:cNvSpPr/>
              <p:nvPr/>
            </p:nvSpPr>
            <p:spPr>
              <a:xfrm>
                <a:off x="2845909" y="3855353"/>
                <a:ext cx="582071" cy="238922"/>
              </a:xfrm>
              <a:custGeom>
                <a:avLst/>
                <a:gdLst/>
                <a:ahLst/>
                <a:cxnLst/>
                <a:rect l="l" t="t" r="r" b="b"/>
                <a:pathLst>
                  <a:path w="13029" h="5348" extrusionOk="0">
                    <a:moveTo>
                      <a:pt x="0" y="1"/>
                    </a:moveTo>
                    <a:lnTo>
                      <a:pt x="0" y="1556"/>
                    </a:lnTo>
                    <a:cubicBezTo>
                      <a:pt x="0" y="2522"/>
                      <a:pt x="641" y="3500"/>
                      <a:pt x="1923" y="4245"/>
                    </a:cubicBezTo>
                    <a:cubicBezTo>
                      <a:pt x="3197" y="4980"/>
                      <a:pt x="4862" y="5347"/>
                      <a:pt x="6526" y="5347"/>
                    </a:cubicBezTo>
                    <a:cubicBezTo>
                      <a:pt x="8195" y="5347"/>
                      <a:pt x="9864" y="4977"/>
                      <a:pt x="11137" y="4235"/>
                    </a:cubicBezTo>
                    <a:cubicBezTo>
                      <a:pt x="12398" y="3510"/>
                      <a:pt x="13029" y="2554"/>
                      <a:pt x="13029" y="1588"/>
                    </a:cubicBezTo>
                    <a:lnTo>
                      <a:pt x="13029" y="43"/>
                    </a:lnTo>
                    <a:cubicBezTo>
                      <a:pt x="10958" y="43"/>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3842;p92">
                <a:extLst>
                  <a:ext uri="{FF2B5EF4-FFF2-40B4-BE49-F238E27FC236}">
                    <a16:creationId xmlns:a16="http://schemas.microsoft.com/office/drawing/2014/main" id="{2B5B1A73-919C-77CD-5F29-9972C603044B}"/>
                  </a:ext>
                </a:extLst>
              </p:cNvPr>
              <p:cNvSpPr/>
              <p:nvPr/>
            </p:nvSpPr>
            <p:spPr>
              <a:xfrm>
                <a:off x="2817271" y="3687773"/>
                <a:ext cx="639344" cy="337073"/>
              </a:xfrm>
              <a:custGeom>
                <a:avLst/>
                <a:gdLst/>
                <a:ahLst/>
                <a:cxnLst/>
                <a:rect l="l" t="t" r="r" b="b"/>
                <a:pathLst>
                  <a:path w="14311" h="7545" extrusionOk="0">
                    <a:moveTo>
                      <a:pt x="7142" y="1"/>
                    </a:moveTo>
                    <a:cubicBezTo>
                      <a:pt x="5474" y="1"/>
                      <a:pt x="3809" y="369"/>
                      <a:pt x="2543" y="1104"/>
                    </a:cubicBezTo>
                    <a:cubicBezTo>
                      <a:pt x="0" y="2575"/>
                      <a:pt x="21" y="4971"/>
                      <a:pt x="2575" y="6441"/>
                    </a:cubicBezTo>
                    <a:cubicBezTo>
                      <a:pt x="3846" y="7177"/>
                      <a:pt x="5514" y="7545"/>
                      <a:pt x="7180" y="7545"/>
                    </a:cubicBezTo>
                    <a:cubicBezTo>
                      <a:pt x="8847" y="7545"/>
                      <a:pt x="10512" y="7177"/>
                      <a:pt x="11778" y="6441"/>
                    </a:cubicBezTo>
                    <a:cubicBezTo>
                      <a:pt x="14310" y="4971"/>
                      <a:pt x="14300" y="2575"/>
                      <a:pt x="11757" y="1104"/>
                    </a:cubicBezTo>
                    <a:cubicBezTo>
                      <a:pt x="10481" y="369"/>
                      <a:pt x="8810" y="1"/>
                      <a:pt x="7142" y="1"/>
                    </a:cubicBezTo>
                    <a:close/>
                  </a:path>
                </a:pathLst>
              </a:custGeom>
              <a:solidFill>
                <a:srgbClr val="FFFFFF"/>
              </a:solid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3843;p92">
                <a:extLst>
                  <a:ext uri="{FF2B5EF4-FFF2-40B4-BE49-F238E27FC236}">
                    <a16:creationId xmlns:a16="http://schemas.microsoft.com/office/drawing/2014/main" id="{A3F658D7-62BB-19F5-9BC2-64E0C83FD37B}"/>
                  </a:ext>
                </a:extLst>
              </p:cNvPr>
              <p:cNvSpPr/>
              <p:nvPr/>
            </p:nvSpPr>
            <p:spPr>
              <a:xfrm>
                <a:off x="2908812" y="3727401"/>
                <a:ext cx="456713" cy="142558"/>
              </a:xfrm>
              <a:custGeom>
                <a:avLst/>
                <a:gdLst/>
                <a:ahLst/>
                <a:cxnLst/>
                <a:rect l="l" t="t" r="r" b="b"/>
                <a:pathLst>
                  <a:path w="10223" h="3191" extrusionOk="0">
                    <a:moveTo>
                      <a:pt x="5102" y="0"/>
                    </a:moveTo>
                    <a:cubicBezTo>
                      <a:pt x="3823" y="0"/>
                      <a:pt x="2545" y="284"/>
                      <a:pt x="1576" y="847"/>
                    </a:cubicBezTo>
                    <a:cubicBezTo>
                      <a:pt x="473" y="1478"/>
                      <a:pt x="0" y="2339"/>
                      <a:pt x="147" y="3180"/>
                    </a:cubicBezTo>
                    <a:cubicBezTo>
                      <a:pt x="263" y="2539"/>
                      <a:pt x="736" y="1930"/>
                      <a:pt x="1576" y="1436"/>
                    </a:cubicBezTo>
                    <a:cubicBezTo>
                      <a:pt x="2543" y="874"/>
                      <a:pt x="3817" y="593"/>
                      <a:pt x="5093" y="593"/>
                    </a:cubicBezTo>
                    <a:cubicBezTo>
                      <a:pt x="6370" y="593"/>
                      <a:pt x="7649" y="874"/>
                      <a:pt x="8626" y="1436"/>
                    </a:cubicBezTo>
                    <a:cubicBezTo>
                      <a:pt x="9477" y="1930"/>
                      <a:pt x="9961" y="2550"/>
                      <a:pt x="10066" y="3191"/>
                    </a:cubicBezTo>
                    <a:cubicBezTo>
                      <a:pt x="10223" y="2360"/>
                      <a:pt x="9740" y="1489"/>
                      <a:pt x="8626" y="847"/>
                    </a:cubicBezTo>
                    <a:cubicBezTo>
                      <a:pt x="7651" y="281"/>
                      <a:pt x="6376" y="0"/>
                      <a:pt x="5102"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3844;p92">
                <a:extLst>
                  <a:ext uri="{FF2B5EF4-FFF2-40B4-BE49-F238E27FC236}">
                    <a16:creationId xmlns:a16="http://schemas.microsoft.com/office/drawing/2014/main" id="{33DC3E85-1EE6-EF35-EEB9-B87E42097AB3}"/>
                  </a:ext>
                </a:extLst>
              </p:cNvPr>
              <p:cNvSpPr/>
              <p:nvPr/>
            </p:nvSpPr>
            <p:spPr>
              <a:xfrm>
                <a:off x="2915380" y="3753849"/>
                <a:ext cx="443131" cy="231685"/>
              </a:xfrm>
              <a:custGeom>
                <a:avLst/>
                <a:gdLst/>
                <a:ahLst/>
                <a:cxnLst/>
                <a:rect l="l" t="t" r="r" b="b"/>
                <a:pathLst>
                  <a:path w="9919" h="5186" extrusionOk="0">
                    <a:moveTo>
                      <a:pt x="4946" y="1"/>
                    </a:moveTo>
                    <a:cubicBezTo>
                      <a:pt x="3670" y="1"/>
                      <a:pt x="2396" y="282"/>
                      <a:pt x="1429" y="844"/>
                    </a:cubicBezTo>
                    <a:cubicBezTo>
                      <a:pt x="589" y="1338"/>
                      <a:pt x="116" y="1947"/>
                      <a:pt x="0" y="2588"/>
                    </a:cubicBezTo>
                    <a:cubicBezTo>
                      <a:pt x="116" y="3229"/>
                      <a:pt x="599" y="3849"/>
                      <a:pt x="1450" y="4343"/>
                    </a:cubicBezTo>
                    <a:cubicBezTo>
                      <a:pt x="2427" y="4905"/>
                      <a:pt x="3704" y="5186"/>
                      <a:pt x="4979" y="5186"/>
                    </a:cubicBezTo>
                    <a:cubicBezTo>
                      <a:pt x="6254" y="5186"/>
                      <a:pt x="7528" y="4905"/>
                      <a:pt x="8500" y="4343"/>
                    </a:cubicBezTo>
                    <a:cubicBezTo>
                      <a:pt x="9340" y="3849"/>
                      <a:pt x="9814" y="3239"/>
                      <a:pt x="9919" y="2599"/>
                    </a:cubicBezTo>
                    <a:cubicBezTo>
                      <a:pt x="9814" y="1958"/>
                      <a:pt x="9330" y="1338"/>
                      <a:pt x="8479" y="844"/>
                    </a:cubicBezTo>
                    <a:cubicBezTo>
                      <a:pt x="7502" y="282"/>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3845;p92">
                <a:extLst>
                  <a:ext uri="{FF2B5EF4-FFF2-40B4-BE49-F238E27FC236}">
                    <a16:creationId xmlns:a16="http://schemas.microsoft.com/office/drawing/2014/main" id="{0F7D3189-742B-8ED7-881C-330E3659B5FC}"/>
                  </a:ext>
                </a:extLst>
              </p:cNvPr>
              <p:cNvSpPr/>
              <p:nvPr/>
            </p:nvSpPr>
            <p:spPr>
              <a:xfrm>
                <a:off x="2908812" y="3714534"/>
                <a:ext cx="456713" cy="283552"/>
              </a:xfrm>
              <a:custGeom>
                <a:avLst/>
                <a:gdLst/>
                <a:ahLst/>
                <a:cxnLst/>
                <a:rect l="l" t="t" r="r" b="b"/>
                <a:pathLst>
                  <a:path w="10223" h="6347" fill="none" extrusionOk="0">
                    <a:moveTo>
                      <a:pt x="10066" y="3479"/>
                    </a:moveTo>
                    <a:cubicBezTo>
                      <a:pt x="10223" y="2648"/>
                      <a:pt x="9740" y="1777"/>
                      <a:pt x="8626" y="1135"/>
                    </a:cubicBezTo>
                    <a:cubicBezTo>
                      <a:pt x="6672" y="1"/>
                      <a:pt x="3510" y="12"/>
                      <a:pt x="1576" y="1135"/>
                    </a:cubicBezTo>
                    <a:cubicBezTo>
                      <a:pt x="473" y="1766"/>
                      <a:pt x="0" y="2627"/>
                      <a:pt x="147" y="3468"/>
                    </a:cubicBezTo>
                    <a:cubicBezTo>
                      <a:pt x="263" y="4109"/>
                      <a:pt x="746" y="4729"/>
                      <a:pt x="1597" y="5223"/>
                    </a:cubicBezTo>
                    <a:cubicBezTo>
                      <a:pt x="3552" y="6347"/>
                      <a:pt x="6704" y="6347"/>
                      <a:pt x="8647" y="5223"/>
                    </a:cubicBezTo>
                    <a:cubicBezTo>
                      <a:pt x="9487" y="4729"/>
                      <a:pt x="9961" y="4119"/>
                      <a:pt x="10066" y="3479"/>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3846;p92">
                <a:extLst>
                  <a:ext uri="{FF2B5EF4-FFF2-40B4-BE49-F238E27FC236}">
                    <a16:creationId xmlns:a16="http://schemas.microsoft.com/office/drawing/2014/main" id="{C8343BE3-121E-B3C1-3F42-E1ABA80D2CCE}"/>
                  </a:ext>
                </a:extLst>
              </p:cNvPr>
              <p:cNvSpPr/>
              <p:nvPr/>
            </p:nvSpPr>
            <p:spPr>
              <a:xfrm>
                <a:off x="2915380" y="3741340"/>
                <a:ext cx="443578" cy="129066"/>
              </a:xfrm>
              <a:custGeom>
                <a:avLst/>
                <a:gdLst/>
                <a:ahLst/>
                <a:cxnLst/>
                <a:rect l="l" t="t" r="r" b="b"/>
                <a:pathLst>
                  <a:path w="9929" h="2889" fill="none" extrusionOk="0">
                    <a:moveTo>
                      <a:pt x="9929" y="2889"/>
                    </a:moveTo>
                    <a:cubicBezTo>
                      <a:pt x="9929" y="2889"/>
                      <a:pt x="9929" y="2879"/>
                      <a:pt x="9919" y="2879"/>
                    </a:cubicBezTo>
                    <a:cubicBezTo>
                      <a:pt x="9814" y="2238"/>
                      <a:pt x="9330" y="1618"/>
                      <a:pt x="8479" y="1124"/>
                    </a:cubicBezTo>
                    <a:cubicBezTo>
                      <a:pt x="6525" y="0"/>
                      <a:pt x="3363" y="0"/>
                      <a:pt x="1429" y="1124"/>
                    </a:cubicBezTo>
                    <a:cubicBezTo>
                      <a:pt x="589" y="1618"/>
                      <a:pt x="116" y="2227"/>
                      <a:pt x="0" y="2868"/>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3847;p92">
                <a:extLst>
                  <a:ext uri="{FF2B5EF4-FFF2-40B4-BE49-F238E27FC236}">
                    <a16:creationId xmlns:a16="http://schemas.microsoft.com/office/drawing/2014/main" id="{914C045F-217A-1282-B228-96F61925F838}"/>
                  </a:ext>
                </a:extLst>
              </p:cNvPr>
              <p:cNvSpPr/>
              <p:nvPr/>
            </p:nvSpPr>
            <p:spPr>
              <a:xfrm>
                <a:off x="3028946" y="3800893"/>
                <a:ext cx="216450" cy="124911"/>
              </a:xfrm>
              <a:custGeom>
                <a:avLst/>
                <a:gdLst/>
                <a:ahLst/>
                <a:cxnLst/>
                <a:rect l="l" t="t" r="r" b="b"/>
                <a:pathLst>
                  <a:path w="4845" h="2796" extrusionOk="0">
                    <a:moveTo>
                      <a:pt x="4246" y="1"/>
                    </a:moveTo>
                    <a:lnTo>
                      <a:pt x="3625" y="358"/>
                    </a:lnTo>
                    <a:cubicBezTo>
                      <a:pt x="3322" y="240"/>
                      <a:pt x="3016" y="180"/>
                      <a:pt x="2729" y="180"/>
                    </a:cubicBezTo>
                    <a:cubicBezTo>
                      <a:pt x="2429" y="180"/>
                      <a:pt x="2149" y="245"/>
                      <a:pt x="1913" y="379"/>
                    </a:cubicBezTo>
                    <a:cubicBezTo>
                      <a:pt x="863" y="989"/>
                      <a:pt x="2754" y="1714"/>
                      <a:pt x="2228" y="2018"/>
                    </a:cubicBezTo>
                    <a:cubicBezTo>
                      <a:pt x="2164" y="2059"/>
                      <a:pt x="2089" y="2077"/>
                      <a:pt x="2007" y="2077"/>
                    </a:cubicBezTo>
                    <a:cubicBezTo>
                      <a:pt x="1876" y="2077"/>
                      <a:pt x="1730" y="2029"/>
                      <a:pt x="1587" y="1945"/>
                    </a:cubicBezTo>
                    <a:cubicBezTo>
                      <a:pt x="1272" y="1766"/>
                      <a:pt x="989" y="1399"/>
                      <a:pt x="947" y="1073"/>
                    </a:cubicBezTo>
                    <a:lnTo>
                      <a:pt x="74" y="1231"/>
                    </a:lnTo>
                    <a:cubicBezTo>
                      <a:pt x="127" y="1525"/>
                      <a:pt x="337" y="1829"/>
                      <a:pt x="652" y="2081"/>
                    </a:cubicBezTo>
                    <a:lnTo>
                      <a:pt x="1" y="2470"/>
                    </a:lnTo>
                    <a:lnTo>
                      <a:pt x="557" y="2796"/>
                    </a:lnTo>
                    <a:lnTo>
                      <a:pt x="1199" y="2418"/>
                    </a:lnTo>
                    <a:cubicBezTo>
                      <a:pt x="1536" y="2572"/>
                      <a:pt x="1904" y="2661"/>
                      <a:pt x="2255" y="2661"/>
                    </a:cubicBezTo>
                    <a:cubicBezTo>
                      <a:pt x="2548" y="2661"/>
                      <a:pt x="2829" y="2599"/>
                      <a:pt x="3069" y="2460"/>
                    </a:cubicBezTo>
                    <a:cubicBezTo>
                      <a:pt x="4141" y="1840"/>
                      <a:pt x="2270" y="1094"/>
                      <a:pt x="2785" y="799"/>
                    </a:cubicBezTo>
                    <a:cubicBezTo>
                      <a:pt x="2837" y="767"/>
                      <a:pt x="2901" y="752"/>
                      <a:pt x="2970" y="752"/>
                    </a:cubicBezTo>
                    <a:cubicBezTo>
                      <a:pt x="3081" y="752"/>
                      <a:pt x="3208" y="791"/>
                      <a:pt x="3331" y="863"/>
                    </a:cubicBezTo>
                    <a:cubicBezTo>
                      <a:pt x="3573" y="1000"/>
                      <a:pt x="3836" y="1304"/>
                      <a:pt x="3973" y="1598"/>
                    </a:cubicBezTo>
                    <a:lnTo>
                      <a:pt x="4844" y="1420"/>
                    </a:lnTo>
                    <a:cubicBezTo>
                      <a:pt x="4760" y="1178"/>
                      <a:pt x="4529" y="905"/>
                      <a:pt x="4204" y="673"/>
                    </a:cubicBezTo>
                    <a:lnTo>
                      <a:pt x="4813" y="327"/>
                    </a:lnTo>
                    <a:lnTo>
                      <a:pt x="4246" y="1"/>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3848;p92">
                <a:extLst>
                  <a:ext uri="{FF2B5EF4-FFF2-40B4-BE49-F238E27FC236}">
                    <a16:creationId xmlns:a16="http://schemas.microsoft.com/office/drawing/2014/main" id="{07BE87CF-47F6-AE16-1E74-F35F432B4C7A}"/>
                  </a:ext>
                </a:extLst>
              </p:cNvPr>
              <p:cNvSpPr/>
              <p:nvPr/>
            </p:nvSpPr>
            <p:spPr>
              <a:xfrm>
                <a:off x="2845909" y="3757289"/>
                <a:ext cx="582071" cy="238475"/>
              </a:xfrm>
              <a:custGeom>
                <a:avLst/>
                <a:gdLst/>
                <a:ahLst/>
                <a:cxnLst/>
                <a:rect l="l" t="t" r="r" b="b"/>
                <a:pathLst>
                  <a:path w="13029" h="5338" extrusionOk="0">
                    <a:moveTo>
                      <a:pt x="0" y="0"/>
                    </a:moveTo>
                    <a:lnTo>
                      <a:pt x="0" y="1544"/>
                    </a:lnTo>
                    <a:cubicBezTo>
                      <a:pt x="0" y="2522"/>
                      <a:pt x="641" y="3488"/>
                      <a:pt x="1923" y="4234"/>
                    </a:cubicBezTo>
                    <a:cubicBezTo>
                      <a:pt x="3199" y="4970"/>
                      <a:pt x="4867" y="5337"/>
                      <a:pt x="6534" y="5337"/>
                    </a:cubicBezTo>
                    <a:cubicBezTo>
                      <a:pt x="8201" y="5337"/>
                      <a:pt x="9866" y="4970"/>
                      <a:pt x="11137" y="4234"/>
                    </a:cubicBezTo>
                    <a:cubicBezTo>
                      <a:pt x="12398" y="3499"/>
                      <a:pt x="13029" y="2543"/>
                      <a:pt x="13029" y="1586"/>
                    </a:cubicBezTo>
                    <a:lnTo>
                      <a:pt x="13029" y="31"/>
                    </a:lnTo>
                    <a:cubicBezTo>
                      <a:pt x="10958" y="31"/>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3849;p92">
                <a:extLst>
                  <a:ext uri="{FF2B5EF4-FFF2-40B4-BE49-F238E27FC236}">
                    <a16:creationId xmlns:a16="http://schemas.microsoft.com/office/drawing/2014/main" id="{9D0B661F-E655-127F-9CBD-D7181721390F}"/>
                  </a:ext>
                </a:extLst>
              </p:cNvPr>
              <p:cNvSpPr/>
              <p:nvPr/>
            </p:nvSpPr>
            <p:spPr>
              <a:xfrm>
                <a:off x="2817271" y="3589352"/>
                <a:ext cx="639344" cy="337341"/>
              </a:xfrm>
              <a:custGeom>
                <a:avLst/>
                <a:gdLst/>
                <a:ahLst/>
                <a:cxnLst/>
                <a:rect l="l" t="t" r="r" b="b"/>
                <a:pathLst>
                  <a:path w="14311" h="7551" extrusionOk="0">
                    <a:moveTo>
                      <a:pt x="7142" y="0"/>
                    </a:moveTo>
                    <a:cubicBezTo>
                      <a:pt x="5474" y="0"/>
                      <a:pt x="3809" y="371"/>
                      <a:pt x="2543" y="1112"/>
                    </a:cubicBezTo>
                    <a:cubicBezTo>
                      <a:pt x="0" y="2582"/>
                      <a:pt x="21" y="4967"/>
                      <a:pt x="2575" y="6449"/>
                    </a:cubicBezTo>
                    <a:cubicBezTo>
                      <a:pt x="3844" y="7183"/>
                      <a:pt x="5508" y="7551"/>
                      <a:pt x="7171" y="7551"/>
                    </a:cubicBezTo>
                    <a:cubicBezTo>
                      <a:pt x="8841" y="7551"/>
                      <a:pt x="10510" y="7180"/>
                      <a:pt x="11778" y="6438"/>
                    </a:cubicBezTo>
                    <a:cubicBezTo>
                      <a:pt x="14310" y="4967"/>
                      <a:pt x="14300" y="2582"/>
                      <a:pt x="11757" y="1112"/>
                    </a:cubicBezTo>
                    <a:cubicBezTo>
                      <a:pt x="10481" y="371"/>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3850;p92">
                <a:extLst>
                  <a:ext uri="{FF2B5EF4-FFF2-40B4-BE49-F238E27FC236}">
                    <a16:creationId xmlns:a16="http://schemas.microsoft.com/office/drawing/2014/main" id="{8F6EABE2-4ED3-E7E5-CF72-F1EE108A3581}"/>
                  </a:ext>
                </a:extLst>
              </p:cNvPr>
              <p:cNvSpPr/>
              <p:nvPr/>
            </p:nvSpPr>
            <p:spPr>
              <a:xfrm>
                <a:off x="2908812" y="3629025"/>
                <a:ext cx="456713" cy="142826"/>
              </a:xfrm>
              <a:custGeom>
                <a:avLst/>
                <a:gdLst/>
                <a:ahLst/>
                <a:cxnLst/>
                <a:rect l="l" t="t" r="r" b="b"/>
                <a:pathLst>
                  <a:path w="10223" h="3197" extrusionOk="0">
                    <a:moveTo>
                      <a:pt x="5093" y="0"/>
                    </a:moveTo>
                    <a:cubicBezTo>
                      <a:pt x="3817" y="0"/>
                      <a:pt x="2543" y="281"/>
                      <a:pt x="1576" y="843"/>
                    </a:cubicBezTo>
                    <a:cubicBezTo>
                      <a:pt x="473" y="1484"/>
                      <a:pt x="0" y="2346"/>
                      <a:pt x="147" y="3176"/>
                    </a:cubicBezTo>
                    <a:cubicBezTo>
                      <a:pt x="263" y="2545"/>
                      <a:pt x="736" y="1926"/>
                      <a:pt x="1576" y="1442"/>
                    </a:cubicBezTo>
                    <a:cubicBezTo>
                      <a:pt x="2543" y="875"/>
                      <a:pt x="3817" y="591"/>
                      <a:pt x="5093" y="591"/>
                    </a:cubicBezTo>
                    <a:cubicBezTo>
                      <a:pt x="6370" y="591"/>
                      <a:pt x="7649" y="875"/>
                      <a:pt x="8626" y="1442"/>
                    </a:cubicBezTo>
                    <a:cubicBezTo>
                      <a:pt x="9477" y="1936"/>
                      <a:pt x="9961" y="2556"/>
                      <a:pt x="10066" y="3197"/>
                    </a:cubicBezTo>
                    <a:cubicBezTo>
                      <a:pt x="10223" y="2356"/>
                      <a:pt x="9740" y="1484"/>
                      <a:pt x="8626" y="843"/>
                    </a:cubicBezTo>
                    <a:cubicBezTo>
                      <a:pt x="7649" y="281"/>
                      <a:pt x="6370" y="0"/>
                      <a:pt x="5093" y="0"/>
                    </a:cubicBezTo>
                    <a:close/>
                  </a:path>
                </a:pathLst>
              </a:custGeom>
              <a:solidFill>
                <a:schemeClr val="accent6"/>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3851;p92">
                <a:extLst>
                  <a:ext uri="{FF2B5EF4-FFF2-40B4-BE49-F238E27FC236}">
                    <a16:creationId xmlns:a16="http://schemas.microsoft.com/office/drawing/2014/main" id="{D518E97A-1A3A-21AF-641B-EEF487E91F29}"/>
                  </a:ext>
                </a:extLst>
              </p:cNvPr>
              <p:cNvSpPr/>
              <p:nvPr/>
            </p:nvSpPr>
            <p:spPr>
              <a:xfrm>
                <a:off x="2915380" y="3655428"/>
                <a:ext cx="443131" cy="231551"/>
              </a:xfrm>
              <a:custGeom>
                <a:avLst/>
                <a:gdLst/>
                <a:ahLst/>
                <a:cxnLst/>
                <a:rect l="l" t="t" r="r" b="b"/>
                <a:pathLst>
                  <a:path w="9919" h="5183" extrusionOk="0">
                    <a:moveTo>
                      <a:pt x="4946" y="0"/>
                    </a:moveTo>
                    <a:cubicBezTo>
                      <a:pt x="3670" y="0"/>
                      <a:pt x="2396" y="284"/>
                      <a:pt x="1429" y="851"/>
                    </a:cubicBezTo>
                    <a:cubicBezTo>
                      <a:pt x="589" y="1335"/>
                      <a:pt x="116" y="1954"/>
                      <a:pt x="0" y="2585"/>
                    </a:cubicBezTo>
                    <a:cubicBezTo>
                      <a:pt x="116" y="3226"/>
                      <a:pt x="599" y="3845"/>
                      <a:pt x="1450" y="4340"/>
                    </a:cubicBezTo>
                    <a:cubicBezTo>
                      <a:pt x="2427" y="4901"/>
                      <a:pt x="3704" y="5182"/>
                      <a:pt x="4979" y="5182"/>
                    </a:cubicBezTo>
                    <a:cubicBezTo>
                      <a:pt x="6254" y="5182"/>
                      <a:pt x="7528" y="4901"/>
                      <a:pt x="8500" y="4340"/>
                    </a:cubicBezTo>
                    <a:cubicBezTo>
                      <a:pt x="9340" y="3856"/>
                      <a:pt x="9814" y="3236"/>
                      <a:pt x="9919" y="2606"/>
                    </a:cubicBezTo>
                    <a:cubicBezTo>
                      <a:pt x="9814" y="1965"/>
                      <a:pt x="9330" y="1345"/>
                      <a:pt x="8479" y="851"/>
                    </a:cubicBezTo>
                    <a:cubicBezTo>
                      <a:pt x="7502" y="284"/>
                      <a:pt x="6223" y="0"/>
                      <a:pt x="4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3852;p92">
                <a:extLst>
                  <a:ext uri="{FF2B5EF4-FFF2-40B4-BE49-F238E27FC236}">
                    <a16:creationId xmlns:a16="http://schemas.microsoft.com/office/drawing/2014/main" id="{63E24716-785F-A09B-C429-5B69D52F072D}"/>
                  </a:ext>
                </a:extLst>
              </p:cNvPr>
              <p:cNvSpPr/>
              <p:nvPr/>
            </p:nvSpPr>
            <p:spPr>
              <a:xfrm>
                <a:off x="2908812" y="3616471"/>
                <a:ext cx="456713" cy="283061"/>
              </a:xfrm>
              <a:custGeom>
                <a:avLst/>
                <a:gdLst/>
                <a:ahLst/>
                <a:cxnLst/>
                <a:rect l="l" t="t" r="r" b="b"/>
                <a:pathLst>
                  <a:path w="10223" h="6336" fill="none" extrusionOk="0">
                    <a:moveTo>
                      <a:pt x="10066" y="3478"/>
                    </a:moveTo>
                    <a:cubicBezTo>
                      <a:pt x="10223" y="2637"/>
                      <a:pt x="9740" y="1765"/>
                      <a:pt x="8626" y="1124"/>
                    </a:cubicBezTo>
                    <a:cubicBezTo>
                      <a:pt x="6672" y="0"/>
                      <a:pt x="3510" y="0"/>
                      <a:pt x="1576" y="1124"/>
                    </a:cubicBezTo>
                    <a:cubicBezTo>
                      <a:pt x="473" y="1765"/>
                      <a:pt x="0" y="2627"/>
                      <a:pt x="147" y="3457"/>
                    </a:cubicBezTo>
                    <a:cubicBezTo>
                      <a:pt x="263" y="4098"/>
                      <a:pt x="746" y="4717"/>
                      <a:pt x="1597" y="5212"/>
                    </a:cubicBezTo>
                    <a:cubicBezTo>
                      <a:pt x="3552" y="6335"/>
                      <a:pt x="6704" y="6335"/>
                      <a:pt x="8647" y="5212"/>
                    </a:cubicBezTo>
                    <a:cubicBezTo>
                      <a:pt x="9487" y="4728"/>
                      <a:pt x="9961" y="4108"/>
                      <a:pt x="10066" y="3478"/>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3853;p92">
                <a:extLst>
                  <a:ext uri="{FF2B5EF4-FFF2-40B4-BE49-F238E27FC236}">
                    <a16:creationId xmlns:a16="http://schemas.microsoft.com/office/drawing/2014/main" id="{222D2255-79FA-2CE3-C03A-0A2CFE60CEEC}"/>
                  </a:ext>
                </a:extLst>
              </p:cNvPr>
              <p:cNvSpPr/>
              <p:nvPr/>
            </p:nvSpPr>
            <p:spPr>
              <a:xfrm>
                <a:off x="2915380" y="3642740"/>
                <a:ext cx="443578" cy="129602"/>
              </a:xfrm>
              <a:custGeom>
                <a:avLst/>
                <a:gdLst/>
                <a:ahLst/>
                <a:cxnLst/>
                <a:rect l="l" t="t" r="r" b="b"/>
                <a:pathLst>
                  <a:path w="9929" h="2901" fill="none" extrusionOk="0">
                    <a:moveTo>
                      <a:pt x="9929" y="2900"/>
                    </a:moveTo>
                    <a:cubicBezTo>
                      <a:pt x="9929" y="2890"/>
                      <a:pt x="9929" y="2890"/>
                      <a:pt x="9919" y="2890"/>
                    </a:cubicBezTo>
                    <a:cubicBezTo>
                      <a:pt x="9814" y="2249"/>
                      <a:pt x="9330" y="1629"/>
                      <a:pt x="8479" y="1135"/>
                    </a:cubicBezTo>
                    <a:cubicBezTo>
                      <a:pt x="6525" y="1"/>
                      <a:pt x="3363" y="1"/>
                      <a:pt x="1429" y="1135"/>
                    </a:cubicBezTo>
                    <a:cubicBezTo>
                      <a:pt x="589" y="1619"/>
                      <a:pt x="116" y="2238"/>
                      <a:pt x="0"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3854;p92">
                <a:extLst>
                  <a:ext uri="{FF2B5EF4-FFF2-40B4-BE49-F238E27FC236}">
                    <a16:creationId xmlns:a16="http://schemas.microsoft.com/office/drawing/2014/main" id="{B9CA5697-6122-8CE9-816A-9AE97BA1B9F9}"/>
                  </a:ext>
                </a:extLst>
              </p:cNvPr>
              <p:cNvSpPr/>
              <p:nvPr/>
            </p:nvSpPr>
            <p:spPr>
              <a:xfrm>
                <a:off x="3028946" y="3702338"/>
                <a:ext cx="216450" cy="124911"/>
              </a:xfrm>
              <a:custGeom>
                <a:avLst/>
                <a:gdLst/>
                <a:ahLst/>
                <a:cxnLst/>
                <a:rect l="l" t="t" r="r" b="b"/>
                <a:pathLst>
                  <a:path w="4845" h="2796" extrusionOk="0">
                    <a:moveTo>
                      <a:pt x="4246" y="1"/>
                    </a:moveTo>
                    <a:lnTo>
                      <a:pt x="3625" y="369"/>
                    </a:lnTo>
                    <a:cubicBezTo>
                      <a:pt x="3316" y="248"/>
                      <a:pt x="3003" y="185"/>
                      <a:pt x="2710" y="185"/>
                    </a:cubicBezTo>
                    <a:cubicBezTo>
                      <a:pt x="2418" y="185"/>
                      <a:pt x="2144" y="248"/>
                      <a:pt x="1913" y="379"/>
                    </a:cubicBezTo>
                    <a:cubicBezTo>
                      <a:pt x="863" y="988"/>
                      <a:pt x="2754" y="1724"/>
                      <a:pt x="2228" y="2029"/>
                    </a:cubicBezTo>
                    <a:cubicBezTo>
                      <a:pt x="2163" y="2065"/>
                      <a:pt x="2087" y="2083"/>
                      <a:pt x="2005" y="2083"/>
                    </a:cubicBezTo>
                    <a:cubicBezTo>
                      <a:pt x="1874" y="2083"/>
                      <a:pt x="1729" y="2039"/>
                      <a:pt x="1587" y="1955"/>
                    </a:cubicBezTo>
                    <a:cubicBezTo>
                      <a:pt x="1272" y="1777"/>
                      <a:pt x="989" y="1398"/>
                      <a:pt x="947" y="1072"/>
                    </a:cubicBezTo>
                    <a:lnTo>
                      <a:pt x="74" y="1240"/>
                    </a:lnTo>
                    <a:cubicBezTo>
                      <a:pt x="127" y="1524"/>
                      <a:pt x="337" y="1829"/>
                      <a:pt x="652" y="2092"/>
                    </a:cubicBezTo>
                    <a:lnTo>
                      <a:pt x="1" y="2470"/>
                    </a:lnTo>
                    <a:lnTo>
                      <a:pt x="557" y="2795"/>
                    </a:lnTo>
                    <a:lnTo>
                      <a:pt x="1199" y="2428"/>
                    </a:lnTo>
                    <a:cubicBezTo>
                      <a:pt x="1536" y="2582"/>
                      <a:pt x="1904" y="2671"/>
                      <a:pt x="2255" y="2671"/>
                    </a:cubicBezTo>
                    <a:cubicBezTo>
                      <a:pt x="2549" y="2671"/>
                      <a:pt x="2830" y="2609"/>
                      <a:pt x="3069" y="2470"/>
                    </a:cubicBezTo>
                    <a:cubicBezTo>
                      <a:pt x="4141" y="1840"/>
                      <a:pt x="2270" y="1104"/>
                      <a:pt x="2785" y="799"/>
                    </a:cubicBezTo>
                    <a:cubicBezTo>
                      <a:pt x="2835" y="768"/>
                      <a:pt x="2895" y="754"/>
                      <a:pt x="2961" y="754"/>
                    </a:cubicBezTo>
                    <a:cubicBezTo>
                      <a:pt x="3075" y="754"/>
                      <a:pt x="3205" y="796"/>
                      <a:pt x="3331" y="862"/>
                    </a:cubicBezTo>
                    <a:cubicBezTo>
                      <a:pt x="3573" y="1009"/>
                      <a:pt x="3836" y="1314"/>
                      <a:pt x="3973" y="1598"/>
                    </a:cubicBezTo>
                    <a:lnTo>
                      <a:pt x="4844" y="1419"/>
                    </a:lnTo>
                    <a:cubicBezTo>
                      <a:pt x="4760" y="1177"/>
                      <a:pt x="4529" y="904"/>
                      <a:pt x="4204" y="673"/>
                    </a:cubicBezTo>
                    <a:lnTo>
                      <a:pt x="4813" y="327"/>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 name="Google Shape;3855;p92">
              <a:extLst>
                <a:ext uri="{FF2B5EF4-FFF2-40B4-BE49-F238E27FC236}">
                  <a16:creationId xmlns:a16="http://schemas.microsoft.com/office/drawing/2014/main" id="{9E6A58A1-8983-622B-A984-5EA6E4B7359B}"/>
                </a:ext>
              </a:extLst>
            </p:cNvPr>
            <p:cNvGrpSpPr/>
            <p:nvPr/>
          </p:nvGrpSpPr>
          <p:grpSpPr>
            <a:xfrm>
              <a:off x="956483" y="1401035"/>
              <a:ext cx="1511486" cy="954603"/>
              <a:chOff x="4361525" y="543750"/>
              <a:chExt cx="1106100" cy="698575"/>
            </a:xfrm>
          </p:grpSpPr>
          <p:sp>
            <p:nvSpPr>
              <p:cNvPr id="75" name="Google Shape;3856;p92">
                <a:extLst>
                  <a:ext uri="{FF2B5EF4-FFF2-40B4-BE49-F238E27FC236}">
                    <a16:creationId xmlns:a16="http://schemas.microsoft.com/office/drawing/2014/main" id="{BD44189C-D952-22DE-C987-3E10783185A0}"/>
                  </a:ext>
                </a:extLst>
              </p:cNvPr>
              <p:cNvSpPr/>
              <p:nvPr/>
            </p:nvSpPr>
            <p:spPr>
              <a:xfrm>
                <a:off x="4720325" y="586600"/>
                <a:ext cx="739425" cy="655725"/>
              </a:xfrm>
              <a:custGeom>
                <a:avLst/>
                <a:gdLst/>
                <a:ahLst/>
                <a:cxnLst/>
                <a:rect l="l" t="t" r="r" b="b"/>
                <a:pathLst>
                  <a:path w="29577" h="26229" extrusionOk="0">
                    <a:moveTo>
                      <a:pt x="20500" y="1"/>
                    </a:moveTo>
                    <a:cubicBezTo>
                      <a:pt x="20247" y="1"/>
                      <a:pt x="19990" y="33"/>
                      <a:pt x="19732" y="98"/>
                    </a:cubicBezTo>
                    <a:lnTo>
                      <a:pt x="2364" y="4574"/>
                    </a:lnTo>
                    <a:cubicBezTo>
                      <a:pt x="1587" y="4774"/>
                      <a:pt x="935" y="5267"/>
                      <a:pt x="526" y="5961"/>
                    </a:cubicBezTo>
                    <a:cubicBezTo>
                      <a:pt x="116" y="6654"/>
                      <a:pt x="1" y="7464"/>
                      <a:pt x="200" y="8241"/>
                    </a:cubicBezTo>
                    <a:lnTo>
                      <a:pt x="4235" y="23896"/>
                    </a:lnTo>
                    <a:lnTo>
                      <a:pt x="6021" y="24401"/>
                    </a:lnTo>
                    <a:lnTo>
                      <a:pt x="6021" y="24401"/>
                    </a:lnTo>
                    <a:lnTo>
                      <a:pt x="1923" y="8514"/>
                    </a:lnTo>
                    <a:cubicBezTo>
                      <a:pt x="1640" y="7401"/>
                      <a:pt x="2322" y="6234"/>
                      <a:pt x="3447" y="5951"/>
                    </a:cubicBezTo>
                    <a:lnTo>
                      <a:pt x="19448" y="1821"/>
                    </a:lnTo>
                    <a:cubicBezTo>
                      <a:pt x="19620" y="1778"/>
                      <a:pt x="19793" y="1757"/>
                      <a:pt x="19963" y="1757"/>
                    </a:cubicBezTo>
                    <a:cubicBezTo>
                      <a:pt x="20906" y="1757"/>
                      <a:pt x="21774" y="2392"/>
                      <a:pt x="22023" y="3345"/>
                    </a:cubicBezTo>
                    <a:lnTo>
                      <a:pt x="27917" y="26229"/>
                    </a:lnTo>
                    <a:lnTo>
                      <a:pt x="29577" y="26229"/>
                    </a:lnTo>
                    <a:lnTo>
                      <a:pt x="23399" y="2262"/>
                    </a:lnTo>
                    <a:cubicBezTo>
                      <a:pt x="23126" y="1181"/>
                      <a:pt x="22296" y="392"/>
                      <a:pt x="21297" y="109"/>
                    </a:cubicBezTo>
                    <a:cubicBezTo>
                      <a:pt x="21041" y="38"/>
                      <a:pt x="20774" y="1"/>
                      <a:pt x="205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3857;p92">
                <a:extLst>
                  <a:ext uri="{FF2B5EF4-FFF2-40B4-BE49-F238E27FC236}">
                    <a16:creationId xmlns:a16="http://schemas.microsoft.com/office/drawing/2014/main" id="{95FF4D9B-AE47-BA1F-07D6-DA88F3B23630}"/>
                  </a:ext>
                </a:extLst>
              </p:cNvPr>
              <p:cNvSpPr/>
              <p:nvPr/>
            </p:nvSpPr>
            <p:spPr>
              <a:xfrm>
                <a:off x="4712175" y="578850"/>
                <a:ext cx="755450" cy="663475"/>
              </a:xfrm>
              <a:custGeom>
                <a:avLst/>
                <a:gdLst/>
                <a:ahLst/>
                <a:cxnLst/>
                <a:rect l="l" t="t" r="r" b="b"/>
                <a:pathLst>
                  <a:path w="30218" h="26539" extrusionOk="0">
                    <a:moveTo>
                      <a:pt x="20803" y="0"/>
                    </a:moveTo>
                    <a:cubicBezTo>
                      <a:pt x="20533" y="0"/>
                      <a:pt x="20258" y="34"/>
                      <a:pt x="19984" y="104"/>
                    </a:cubicBezTo>
                    <a:lnTo>
                      <a:pt x="2606" y="4580"/>
                    </a:lnTo>
                    <a:cubicBezTo>
                      <a:pt x="1756" y="4800"/>
                      <a:pt x="1041" y="5346"/>
                      <a:pt x="589" y="6114"/>
                    </a:cubicBezTo>
                    <a:cubicBezTo>
                      <a:pt x="127" y="6880"/>
                      <a:pt x="1" y="7774"/>
                      <a:pt x="222" y="8624"/>
                    </a:cubicBezTo>
                    <a:lnTo>
                      <a:pt x="4214" y="24111"/>
                    </a:lnTo>
                    <a:lnTo>
                      <a:pt x="4382" y="24153"/>
                    </a:lnTo>
                    <a:lnTo>
                      <a:pt x="4561" y="24206"/>
                    </a:lnTo>
                    <a:lnTo>
                      <a:pt x="526" y="8551"/>
                    </a:lnTo>
                    <a:cubicBezTo>
                      <a:pt x="327" y="7774"/>
                      <a:pt x="442" y="6964"/>
                      <a:pt x="852" y="6271"/>
                    </a:cubicBezTo>
                    <a:cubicBezTo>
                      <a:pt x="1261" y="5577"/>
                      <a:pt x="1913" y="5084"/>
                      <a:pt x="2690" y="4884"/>
                    </a:cubicBezTo>
                    <a:lnTo>
                      <a:pt x="20058" y="408"/>
                    </a:lnTo>
                    <a:cubicBezTo>
                      <a:pt x="20316" y="343"/>
                      <a:pt x="20573" y="311"/>
                      <a:pt x="20826" y="311"/>
                    </a:cubicBezTo>
                    <a:cubicBezTo>
                      <a:pt x="21100" y="311"/>
                      <a:pt x="21367" y="348"/>
                      <a:pt x="21623" y="419"/>
                    </a:cubicBezTo>
                    <a:cubicBezTo>
                      <a:pt x="22622" y="702"/>
                      <a:pt x="23452" y="1491"/>
                      <a:pt x="23725" y="2572"/>
                    </a:cubicBezTo>
                    <a:lnTo>
                      <a:pt x="29903" y="26539"/>
                    </a:lnTo>
                    <a:lnTo>
                      <a:pt x="30218" y="26539"/>
                    </a:lnTo>
                    <a:lnTo>
                      <a:pt x="24030" y="2488"/>
                    </a:lnTo>
                    <a:cubicBezTo>
                      <a:pt x="23639" y="997"/>
                      <a:pt x="22280" y="0"/>
                      <a:pt x="208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3858;p92">
                <a:extLst>
                  <a:ext uri="{FF2B5EF4-FFF2-40B4-BE49-F238E27FC236}">
                    <a16:creationId xmlns:a16="http://schemas.microsoft.com/office/drawing/2014/main" id="{14BD9548-BA61-E9AD-14A8-757EBD408192}"/>
                  </a:ext>
                </a:extLst>
              </p:cNvPr>
              <p:cNvSpPr/>
              <p:nvPr/>
            </p:nvSpPr>
            <p:spPr>
              <a:xfrm>
                <a:off x="4761300" y="630525"/>
                <a:ext cx="656950" cy="611800"/>
              </a:xfrm>
              <a:custGeom>
                <a:avLst/>
                <a:gdLst/>
                <a:ahLst/>
                <a:cxnLst/>
                <a:rect l="l" t="t" r="r" b="b"/>
                <a:pathLst>
                  <a:path w="26278" h="24472" extrusionOk="0">
                    <a:moveTo>
                      <a:pt x="18324" y="0"/>
                    </a:moveTo>
                    <a:cubicBezTo>
                      <a:pt x="18154" y="0"/>
                      <a:pt x="17981" y="21"/>
                      <a:pt x="17809" y="64"/>
                    </a:cubicBezTo>
                    <a:lnTo>
                      <a:pt x="1808" y="4194"/>
                    </a:lnTo>
                    <a:cubicBezTo>
                      <a:pt x="683" y="4477"/>
                      <a:pt x="1" y="5644"/>
                      <a:pt x="284" y="6757"/>
                    </a:cubicBezTo>
                    <a:lnTo>
                      <a:pt x="4382" y="22644"/>
                    </a:lnTo>
                    <a:lnTo>
                      <a:pt x="6735" y="23305"/>
                    </a:lnTo>
                    <a:lnTo>
                      <a:pt x="3121" y="9300"/>
                    </a:lnTo>
                    <a:cubicBezTo>
                      <a:pt x="4813" y="8869"/>
                      <a:pt x="5832" y="7136"/>
                      <a:pt x="5401" y="5444"/>
                    </a:cubicBezTo>
                    <a:lnTo>
                      <a:pt x="15278" y="2901"/>
                    </a:lnTo>
                    <a:cubicBezTo>
                      <a:pt x="15641" y="4331"/>
                      <a:pt x="16936" y="5280"/>
                      <a:pt x="18349" y="5280"/>
                    </a:cubicBezTo>
                    <a:cubicBezTo>
                      <a:pt x="18608" y="5280"/>
                      <a:pt x="18871" y="5248"/>
                      <a:pt x="19133" y="5181"/>
                    </a:cubicBezTo>
                    <a:lnTo>
                      <a:pt x="24103" y="24472"/>
                    </a:lnTo>
                    <a:lnTo>
                      <a:pt x="26278" y="24472"/>
                    </a:lnTo>
                    <a:lnTo>
                      <a:pt x="20384" y="1588"/>
                    </a:lnTo>
                    <a:cubicBezTo>
                      <a:pt x="20135" y="635"/>
                      <a:pt x="19267" y="0"/>
                      <a:pt x="183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3859;p92">
                <a:extLst>
                  <a:ext uri="{FF2B5EF4-FFF2-40B4-BE49-F238E27FC236}">
                    <a16:creationId xmlns:a16="http://schemas.microsoft.com/office/drawing/2014/main" id="{963406DC-4E68-8334-F278-76C3C56DDB64}"/>
                  </a:ext>
                </a:extLst>
              </p:cNvPr>
              <p:cNvSpPr/>
              <p:nvPr/>
            </p:nvSpPr>
            <p:spPr>
              <a:xfrm>
                <a:off x="5036825" y="1140850"/>
                <a:ext cx="206500" cy="101475"/>
              </a:xfrm>
              <a:custGeom>
                <a:avLst/>
                <a:gdLst/>
                <a:ahLst/>
                <a:cxnLst/>
                <a:rect l="l" t="t" r="r" b="b"/>
                <a:pathLst>
                  <a:path w="8260" h="4059" extrusionOk="0">
                    <a:moveTo>
                      <a:pt x="5202" y="0"/>
                    </a:moveTo>
                    <a:cubicBezTo>
                      <a:pt x="5065" y="0"/>
                      <a:pt x="4925" y="18"/>
                      <a:pt x="4782" y="55"/>
                    </a:cubicBezTo>
                    <a:cubicBezTo>
                      <a:pt x="2807" y="560"/>
                      <a:pt x="4162" y="3354"/>
                      <a:pt x="3164" y="3607"/>
                    </a:cubicBezTo>
                    <a:cubicBezTo>
                      <a:pt x="3121" y="3618"/>
                      <a:pt x="3079" y="3624"/>
                      <a:pt x="3039" y="3624"/>
                    </a:cubicBezTo>
                    <a:cubicBezTo>
                      <a:pt x="2785" y="3624"/>
                      <a:pt x="2591" y="3398"/>
                      <a:pt x="2491" y="3008"/>
                    </a:cubicBezTo>
                    <a:cubicBezTo>
                      <a:pt x="2344" y="2430"/>
                      <a:pt x="2459" y="1484"/>
                      <a:pt x="2817" y="781"/>
                    </a:cubicBezTo>
                    <a:lnTo>
                      <a:pt x="1577" y="507"/>
                    </a:lnTo>
                    <a:cubicBezTo>
                      <a:pt x="1294" y="1127"/>
                      <a:pt x="1168" y="1894"/>
                      <a:pt x="1241" y="2640"/>
                    </a:cubicBezTo>
                    <a:lnTo>
                      <a:pt x="1" y="2955"/>
                    </a:lnTo>
                    <a:lnTo>
                      <a:pt x="274" y="4006"/>
                    </a:lnTo>
                    <a:lnTo>
                      <a:pt x="1472" y="3702"/>
                    </a:lnTo>
                    <a:cubicBezTo>
                      <a:pt x="1525" y="3828"/>
                      <a:pt x="1577" y="3943"/>
                      <a:pt x="1640" y="4059"/>
                    </a:cubicBezTo>
                    <a:lnTo>
                      <a:pt x="4719" y="4059"/>
                    </a:lnTo>
                    <a:cubicBezTo>
                      <a:pt x="5034" y="3039"/>
                      <a:pt x="4635" y="1673"/>
                      <a:pt x="5296" y="1505"/>
                    </a:cubicBezTo>
                    <a:cubicBezTo>
                      <a:pt x="5329" y="1498"/>
                      <a:pt x="5360" y="1494"/>
                      <a:pt x="5390" y="1494"/>
                    </a:cubicBezTo>
                    <a:cubicBezTo>
                      <a:pt x="5613" y="1494"/>
                      <a:pt x="5771" y="1696"/>
                      <a:pt x="5864" y="2020"/>
                    </a:cubicBezTo>
                    <a:cubicBezTo>
                      <a:pt x="5980" y="2472"/>
                      <a:pt x="5927" y="3270"/>
                      <a:pt x="5738" y="3954"/>
                    </a:cubicBezTo>
                    <a:lnTo>
                      <a:pt x="6263" y="4059"/>
                    </a:lnTo>
                    <a:lnTo>
                      <a:pt x="7019" y="4059"/>
                    </a:lnTo>
                    <a:cubicBezTo>
                      <a:pt x="7177" y="3522"/>
                      <a:pt x="7219" y="2871"/>
                      <a:pt x="7124" y="2241"/>
                    </a:cubicBezTo>
                    <a:lnTo>
                      <a:pt x="8259" y="1946"/>
                    </a:lnTo>
                    <a:lnTo>
                      <a:pt x="7997" y="896"/>
                    </a:lnTo>
                    <a:lnTo>
                      <a:pt x="6809" y="1201"/>
                    </a:lnTo>
                    <a:cubicBezTo>
                      <a:pt x="6451" y="440"/>
                      <a:pt x="5875" y="0"/>
                      <a:pt x="52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3860;p92">
                <a:extLst>
                  <a:ext uri="{FF2B5EF4-FFF2-40B4-BE49-F238E27FC236}">
                    <a16:creationId xmlns:a16="http://schemas.microsoft.com/office/drawing/2014/main" id="{B25360A7-22E3-4066-5AB4-F73238944BB4}"/>
                  </a:ext>
                </a:extLst>
              </p:cNvPr>
              <p:cNvSpPr/>
              <p:nvPr/>
            </p:nvSpPr>
            <p:spPr>
              <a:xfrm>
                <a:off x="4839300" y="703025"/>
                <a:ext cx="524600" cy="539300"/>
              </a:xfrm>
              <a:custGeom>
                <a:avLst/>
                <a:gdLst/>
                <a:ahLst/>
                <a:cxnLst/>
                <a:rect l="l" t="t" r="r" b="b"/>
                <a:pathLst>
                  <a:path w="20984" h="21572" extrusionOk="0">
                    <a:moveTo>
                      <a:pt x="8770" y="4699"/>
                    </a:moveTo>
                    <a:cubicBezTo>
                      <a:pt x="9915" y="4699"/>
                      <a:pt x="10963" y="5471"/>
                      <a:pt x="11264" y="6631"/>
                    </a:cubicBezTo>
                    <a:cubicBezTo>
                      <a:pt x="11611" y="8007"/>
                      <a:pt x="10781" y="9415"/>
                      <a:pt x="9405" y="9772"/>
                    </a:cubicBezTo>
                    <a:cubicBezTo>
                      <a:pt x="9189" y="9828"/>
                      <a:pt x="8972" y="9855"/>
                      <a:pt x="8758" y="9855"/>
                    </a:cubicBezTo>
                    <a:cubicBezTo>
                      <a:pt x="7612" y="9855"/>
                      <a:pt x="6564" y="9082"/>
                      <a:pt x="6263" y="7913"/>
                    </a:cubicBezTo>
                    <a:cubicBezTo>
                      <a:pt x="5906" y="6536"/>
                      <a:pt x="6736" y="5128"/>
                      <a:pt x="8123" y="4782"/>
                    </a:cubicBezTo>
                    <a:cubicBezTo>
                      <a:pt x="8339" y="4726"/>
                      <a:pt x="8556" y="4699"/>
                      <a:pt x="8770" y="4699"/>
                    </a:cubicBezTo>
                    <a:close/>
                    <a:moveTo>
                      <a:pt x="12158" y="1"/>
                    </a:moveTo>
                    <a:lnTo>
                      <a:pt x="2281" y="2544"/>
                    </a:lnTo>
                    <a:cubicBezTo>
                      <a:pt x="2712" y="4236"/>
                      <a:pt x="1693" y="5969"/>
                      <a:pt x="1" y="6400"/>
                    </a:cubicBezTo>
                    <a:lnTo>
                      <a:pt x="3615" y="20405"/>
                    </a:lnTo>
                    <a:lnTo>
                      <a:pt x="4971" y="20794"/>
                    </a:lnTo>
                    <a:cubicBezTo>
                      <a:pt x="4530" y="17295"/>
                      <a:pt x="6746" y="13944"/>
                      <a:pt x="10245" y="13040"/>
                    </a:cubicBezTo>
                    <a:cubicBezTo>
                      <a:pt x="10844" y="12885"/>
                      <a:pt x="11444" y="12811"/>
                      <a:pt x="12034" y="12811"/>
                    </a:cubicBezTo>
                    <a:cubicBezTo>
                      <a:pt x="15197" y="12811"/>
                      <a:pt x="18079" y="14941"/>
                      <a:pt x="18903" y="18147"/>
                    </a:cubicBezTo>
                    <a:cubicBezTo>
                      <a:pt x="19207" y="19312"/>
                      <a:pt x="19197" y="20479"/>
                      <a:pt x="18934" y="21572"/>
                    </a:cubicBezTo>
                    <a:lnTo>
                      <a:pt x="20983" y="21572"/>
                    </a:lnTo>
                    <a:lnTo>
                      <a:pt x="16013" y="2281"/>
                    </a:lnTo>
                    <a:cubicBezTo>
                      <a:pt x="15751" y="2348"/>
                      <a:pt x="15488" y="2380"/>
                      <a:pt x="15229" y="2380"/>
                    </a:cubicBezTo>
                    <a:cubicBezTo>
                      <a:pt x="13816" y="2380"/>
                      <a:pt x="12521" y="1431"/>
                      <a:pt x="121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3861;p92">
                <a:extLst>
                  <a:ext uri="{FF2B5EF4-FFF2-40B4-BE49-F238E27FC236}">
                    <a16:creationId xmlns:a16="http://schemas.microsoft.com/office/drawing/2014/main" id="{B1E39F9F-D1A8-F269-3B7F-976EF58D6446}"/>
                  </a:ext>
                </a:extLst>
              </p:cNvPr>
              <p:cNvSpPr/>
              <p:nvPr/>
            </p:nvSpPr>
            <p:spPr>
              <a:xfrm>
                <a:off x="4952525" y="1023275"/>
                <a:ext cx="366975" cy="219050"/>
              </a:xfrm>
              <a:custGeom>
                <a:avLst/>
                <a:gdLst/>
                <a:ahLst/>
                <a:cxnLst/>
                <a:rect l="l" t="t" r="r" b="b"/>
                <a:pathLst>
                  <a:path w="14679" h="8762" extrusionOk="0">
                    <a:moveTo>
                      <a:pt x="7505" y="1"/>
                    </a:moveTo>
                    <a:cubicBezTo>
                      <a:pt x="6915" y="1"/>
                      <a:pt x="6315" y="75"/>
                      <a:pt x="5716" y="230"/>
                    </a:cubicBezTo>
                    <a:cubicBezTo>
                      <a:pt x="2217" y="1134"/>
                      <a:pt x="1" y="4485"/>
                      <a:pt x="442" y="7984"/>
                    </a:cubicBezTo>
                    <a:lnTo>
                      <a:pt x="3174" y="8762"/>
                    </a:lnTo>
                    <a:lnTo>
                      <a:pt x="5012" y="8762"/>
                    </a:lnTo>
                    <a:cubicBezTo>
                      <a:pt x="4949" y="8646"/>
                      <a:pt x="4897" y="8531"/>
                      <a:pt x="4844" y="8405"/>
                    </a:cubicBezTo>
                    <a:lnTo>
                      <a:pt x="3646" y="8709"/>
                    </a:lnTo>
                    <a:lnTo>
                      <a:pt x="3373" y="7658"/>
                    </a:lnTo>
                    <a:lnTo>
                      <a:pt x="4613" y="7343"/>
                    </a:lnTo>
                    <a:cubicBezTo>
                      <a:pt x="4540" y="6597"/>
                      <a:pt x="4666" y="5830"/>
                      <a:pt x="4949" y="5210"/>
                    </a:cubicBezTo>
                    <a:lnTo>
                      <a:pt x="6189" y="5484"/>
                    </a:lnTo>
                    <a:cubicBezTo>
                      <a:pt x="5831" y="6187"/>
                      <a:pt x="5716" y="7133"/>
                      <a:pt x="5863" y="7711"/>
                    </a:cubicBezTo>
                    <a:cubicBezTo>
                      <a:pt x="5963" y="8101"/>
                      <a:pt x="6157" y="8327"/>
                      <a:pt x="6411" y="8327"/>
                    </a:cubicBezTo>
                    <a:cubicBezTo>
                      <a:pt x="6451" y="8327"/>
                      <a:pt x="6493" y="8321"/>
                      <a:pt x="6536" y="8310"/>
                    </a:cubicBezTo>
                    <a:cubicBezTo>
                      <a:pt x="7534" y="8057"/>
                      <a:pt x="6179" y="5263"/>
                      <a:pt x="8154" y="4758"/>
                    </a:cubicBezTo>
                    <a:cubicBezTo>
                      <a:pt x="8297" y="4721"/>
                      <a:pt x="8437" y="4703"/>
                      <a:pt x="8574" y="4703"/>
                    </a:cubicBezTo>
                    <a:cubicBezTo>
                      <a:pt x="9247" y="4703"/>
                      <a:pt x="9823" y="5143"/>
                      <a:pt x="10181" y="5904"/>
                    </a:cubicBezTo>
                    <a:lnTo>
                      <a:pt x="11369" y="5599"/>
                    </a:lnTo>
                    <a:lnTo>
                      <a:pt x="11631" y="6649"/>
                    </a:lnTo>
                    <a:lnTo>
                      <a:pt x="10496" y="6944"/>
                    </a:lnTo>
                    <a:cubicBezTo>
                      <a:pt x="10591" y="7574"/>
                      <a:pt x="10549" y="8225"/>
                      <a:pt x="10391" y="8762"/>
                    </a:cubicBezTo>
                    <a:lnTo>
                      <a:pt x="14405" y="8762"/>
                    </a:lnTo>
                    <a:cubicBezTo>
                      <a:pt x="14668" y="7669"/>
                      <a:pt x="14678" y="6502"/>
                      <a:pt x="14374" y="5337"/>
                    </a:cubicBezTo>
                    <a:cubicBezTo>
                      <a:pt x="13550" y="2131"/>
                      <a:pt x="10668" y="1"/>
                      <a:pt x="75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3862;p92">
                <a:extLst>
                  <a:ext uri="{FF2B5EF4-FFF2-40B4-BE49-F238E27FC236}">
                    <a16:creationId xmlns:a16="http://schemas.microsoft.com/office/drawing/2014/main" id="{1F3143CA-7530-7FA3-D916-0F9042ADC234}"/>
                  </a:ext>
                </a:extLst>
              </p:cNvPr>
              <p:cNvSpPr/>
              <p:nvPr/>
            </p:nvSpPr>
            <p:spPr>
              <a:xfrm>
                <a:off x="5152675" y="1178200"/>
                <a:ext cx="40725" cy="64125"/>
              </a:xfrm>
              <a:custGeom>
                <a:avLst/>
                <a:gdLst/>
                <a:ahLst/>
                <a:cxnLst/>
                <a:rect l="l" t="t" r="r" b="b"/>
                <a:pathLst>
                  <a:path w="1629" h="2565" extrusionOk="0">
                    <a:moveTo>
                      <a:pt x="756" y="0"/>
                    </a:moveTo>
                    <a:cubicBezTo>
                      <a:pt x="726" y="0"/>
                      <a:pt x="695" y="4"/>
                      <a:pt x="662" y="11"/>
                    </a:cubicBezTo>
                    <a:cubicBezTo>
                      <a:pt x="1" y="179"/>
                      <a:pt x="400" y="1545"/>
                      <a:pt x="85" y="2565"/>
                    </a:cubicBezTo>
                    <a:lnTo>
                      <a:pt x="1629" y="2565"/>
                    </a:lnTo>
                    <a:lnTo>
                      <a:pt x="1104" y="2460"/>
                    </a:lnTo>
                    <a:cubicBezTo>
                      <a:pt x="1293" y="1776"/>
                      <a:pt x="1346" y="978"/>
                      <a:pt x="1230" y="526"/>
                    </a:cubicBezTo>
                    <a:cubicBezTo>
                      <a:pt x="1137" y="202"/>
                      <a:pt x="979" y="0"/>
                      <a:pt x="7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3863;p92">
                <a:extLst>
                  <a:ext uri="{FF2B5EF4-FFF2-40B4-BE49-F238E27FC236}">
                    <a16:creationId xmlns:a16="http://schemas.microsoft.com/office/drawing/2014/main" id="{18C637BF-9C01-9852-1AD2-6073C119336D}"/>
                  </a:ext>
                </a:extLst>
              </p:cNvPr>
              <p:cNvSpPr/>
              <p:nvPr/>
            </p:nvSpPr>
            <p:spPr>
              <a:xfrm>
                <a:off x="4986925" y="820475"/>
                <a:ext cx="142675" cy="128950"/>
              </a:xfrm>
              <a:custGeom>
                <a:avLst/>
                <a:gdLst/>
                <a:ahLst/>
                <a:cxnLst/>
                <a:rect l="l" t="t" r="r" b="b"/>
                <a:pathLst>
                  <a:path w="5707" h="5158" extrusionOk="0">
                    <a:moveTo>
                      <a:pt x="2865" y="1"/>
                    </a:moveTo>
                    <a:cubicBezTo>
                      <a:pt x="2651" y="1"/>
                      <a:pt x="2434" y="28"/>
                      <a:pt x="2218" y="84"/>
                    </a:cubicBezTo>
                    <a:cubicBezTo>
                      <a:pt x="831" y="430"/>
                      <a:pt x="1" y="1838"/>
                      <a:pt x="358" y="3215"/>
                    </a:cubicBezTo>
                    <a:cubicBezTo>
                      <a:pt x="659" y="4384"/>
                      <a:pt x="1707" y="5157"/>
                      <a:pt x="2853" y="5157"/>
                    </a:cubicBezTo>
                    <a:cubicBezTo>
                      <a:pt x="3067" y="5157"/>
                      <a:pt x="3284" y="5130"/>
                      <a:pt x="3500" y="5074"/>
                    </a:cubicBezTo>
                    <a:cubicBezTo>
                      <a:pt x="4876" y="4717"/>
                      <a:pt x="5706" y="3309"/>
                      <a:pt x="5359" y="1933"/>
                    </a:cubicBezTo>
                    <a:cubicBezTo>
                      <a:pt x="5058" y="773"/>
                      <a:pt x="4010" y="1"/>
                      <a:pt x="28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3864;p92">
                <a:extLst>
                  <a:ext uri="{FF2B5EF4-FFF2-40B4-BE49-F238E27FC236}">
                    <a16:creationId xmlns:a16="http://schemas.microsoft.com/office/drawing/2014/main" id="{5B56BDF9-94BF-83C0-143A-6AAC2B8F7699}"/>
                  </a:ext>
                </a:extLst>
              </p:cNvPr>
              <p:cNvSpPr/>
              <p:nvPr/>
            </p:nvSpPr>
            <p:spPr>
              <a:xfrm>
                <a:off x="4546175" y="551525"/>
                <a:ext cx="825325" cy="690800"/>
              </a:xfrm>
              <a:custGeom>
                <a:avLst/>
                <a:gdLst/>
                <a:ahLst/>
                <a:cxnLst/>
                <a:rect l="l" t="t" r="r" b="b"/>
                <a:pathLst>
                  <a:path w="33013" h="27632" extrusionOk="0">
                    <a:moveTo>
                      <a:pt x="19703" y="1"/>
                    </a:moveTo>
                    <a:cubicBezTo>
                      <a:pt x="19323" y="1"/>
                      <a:pt x="18934" y="76"/>
                      <a:pt x="18555" y="230"/>
                    </a:cubicBezTo>
                    <a:lnTo>
                      <a:pt x="1955" y="7017"/>
                    </a:lnTo>
                    <a:cubicBezTo>
                      <a:pt x="1209" y="7322"/>
                      <a:pt x="631" y="7889"/>
                      <a:pt x="326" y="8636"/>
                    </a:cubicBezTo>
                    <a:cubicBezTo>
                      <a:pt x="11" y="9381"/>
                      <a:pt x="0" y="10201"/>
                      <a:pt x="305" y="10936"/>
                    </a:cubicBezTo>
                    <a:lnTo>
                      <a:pt x="6430" y="25909"/>
                    </a:lnTo>
                    <a:lnTo>
                      <a:pt x="8270" y="26171"/>
                    </a:lnTo>
                    <a:lnTo>
                      <a:pt x="2060" y="10989"/>
                    </a:lnTo>
                    <a:cubicBezTo>
                      <a:pt x="1618" y="9906"/>
                      <a:pt x="2134" y="8678"/>
                      <a:pt x="3215" y="8236"/>
                    </a:cubicBezTo>
                    <a:lnTo>
                      <a:pt x="18513" y="1974"/>
                    </a:lnTo>
                    <a:cubicBezTo>
                      <a:pt x="18770" y="1871"/>
                      <a:pt x="19036" y="1822"/>
                      <a:pt x="19299" y="1822"/>
                    </a:cubicBezTo>
                    <a:cubicBezTo>
                      <a:pt x="20133" y="1822"/>
                      <a:pt x="20930" y="2315"/>
                      <a:pt x="21266" y="3130"/>
                    </a:cubicBezTo>
                    <a:lnTo>
                      <a:pt x="31279" y="27632"/>
                    </a:lnTo>
                    <a:lnTo>
                      <a:pt x="33012" y="27632"/>
                    </a:lnTo>
                    <a:lnTo>
                      <a:pt x="22485" y="1869"/>
                    </a:lnTo>
                    <a:cubicBezTo>
                      <a:pt x="22064" y="850"/>
                      <a:pt x="21140" y="177"/>
                      <a:pt x="20110" y="30"/>
                    </a:cubicBezTo>
                    <a:cubicBezTo>
                      <a:pt x="19976" y="11"/>
                      <a:pt x="19840" y="1"/>
                      <a:pt x="197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3865;p92">
                <a:extLst>
                  <a:ext uri="{FF2B5EF4-FFF2-40B4-BE49-F238E27FC236}">
                    <a16:creationId xmlns:a16="http://schemas.microsoft.com/office/drawing/2014/main" id="{AE9A9A7D-4DC7-5BCB-3AF2-7A214CB9F35E}"/>
                  </a:ext>
                </a:extLst>
              </p:cNvPr>
              <p:cNvSpPr/>
              <p:nvPr/>
            </p:nvSpPr>
            <p:spPr>
              <a:xfrm>
                <a:off x="4538300" y="543750"/>
                <a:ext cx="841600" cy="698575"/>
              </a:xfrm>
              <a:custGeom>
                <a:avLst/>
                <a:gdLst/>
                <a:ahLst/>
                <a:cxnLst/>
                <a:rect l="l" t="t" r="r" b="b"/>
                <a:pathLst>
                  <a:path w="33664" h="27943" extrusionOk="0">
                    <a:moveTo>
                      <a:pt x="20004" y="0"/>
                    </a:moveTo>
                    <a:cubicBezTo>
                      <a:pt x="19587" y="0"/>
                      <a:pt x="19164" y="79"/>
                      <a:pt x="18755" y="247"/>
                    </a:cubicBezTo>
                    <a:lnTo>
                      <a:pt x="2154" y="7044"/>
                    </a:lnTo>
                    <a:cubicBezTo>
                      <a:pt x="1335" y="7371"/>
                      <a:pt x="694" y="8011"/>
                      <a:pt x="347" y="8831"/>
                    </a:cubicBezTo>
                    <a:cubicBezTo>
                      <a:pt x="11" y="9650"/>
                      <a:pt x="0" y="10554"/>
                      <a:pt x="336" y="11373"/>
                    </a:cubicBezTo>
                    <a:lnTo>
                      <a:pt x="6388" y="26167"/>
                    </a:lnTo>
                    <a:lnTo>
                      <a:pt x="6567" y="26199"/>
                    </a:lnTo>
                    <a:lnTo>
                      <a:pt x="6745" y="26220"/>
                    </a:lnTo>
                    <a:lnTo>
                      <a:pt x="6745" y="26220"/>
                    </a:lnTo>
                    <a:lnTo>
                      <a:pt x="620" y="11247"/>
                    </a:lnTo>
                    <a:cubicBezTo>
                      <a:pt x="315" y="10512"/>
                      <a:pt x="326" y="9692"/>
                      <a:pt x="641" y="8947"/>
                    </a:cubicBezTo>
                    <a:cubicBezTo>
                      <a:pt x="946" y="8200"/>
                      <a:pt x="1524" y="7633"/>
                      <a:pt x="2270" y="7328"/>
                    </a:cubicBezTo>
                    <a:lnTo>
                      <a:pt x="18870" y="541"/>
                    </a:lnTo>
                    <a:cubicBezTo>
                      <a:pt x="19249" y="387"/>
                      <a:pt x="19638" y="312"/>
                      <a:pt x="20018" y="312"/>
                    </a:cubicBezTo>
                    <a:cubicBezTo>
                      <a:pt x="20155" y="312"/>
                      <a:pt x="20291" y="322"/>
                      <a:pt x="20425" y="341"/>
                    </a:cubicBezTo>
                    <a:cubicBezTo>
                      <a:pt x="21455" y="488"/>
                      <a:pt x="22379" y="1161"/>
                      <a:pt x="22800" y="2180"/>
                    </a:cubicBezTo>
                    <a:lnTo>
                      <a:pt x="33327" y="27943"/>
                    </a:lnTo>
                    <a:lnTo>
                      <a:pt x="33664" y="27943"/>
                    </a:lnTo>
                    <a:lnTo>
                      <a:pt x="23084" y="2064"/>
                    </a:lnTo>
                    <a:cubicBezTo>
                      <a:pt x="22558" y="781"/>
                      <a:pt x="21312" y="0"/>
                      <a:pt x="200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866;p92">
                <a:extLst>
                  <a:ext uri="{FF2B5EF4-FFF2-40B4-BE49-F238E27FC236}">
                    <a16:creationId xmlns:a16="http://schemas.microsoft.com/office/drawing/2014/main" id="{B9C47369-5FAB-6ACD-8D96-602F863E7940}"/>
                  </a:ext>
                </a:extLst>
              </p:cNvPr>
              <p:cNvSpPr/>
              <p:nvPr/>
            </p:nvSpPr>
            <p:spPr>
              <a:xfrm>
                <a:off x="4586625" y="597050"/>
                <a:ext cx="741550" cy="645275"/>
              </a:xfrm>
              <a:custGeom>
                <a:avLst/>
                <a:gdLst/>
                <a:ahLst/>
                <a:cxnLst/>
                <a:rect l="l" t="t" r="r" b="b"/>
                <a:pathLst>
                  <a:path w="29662" h="25811" extrusionOk="0">
                    <a:moveTo>
                      <a:pt x="17681" y="1"/>
                    </a:moveTo>
                    <a:cubicBezTo>
                      <a:pt x="17418" y="1"/>
                      <a:pt x="17152" y="50"/>
                      <a:pt x="16895" y="153"/>
                    </a:cubicBezTo>
                    <a:lnTo>
                      <a:pt x="1597" y="6415"/>
                    </a:lnTo>
                    <a:cubicBezTo>
                      <a:pt x="516" y="6857"/>
                      <a:pt x="0" y="8085"/>
                      <a:pt x="442" y="9168"/>
                    </a:cubicBezTo>
                    <a:lnTo>
                      <a:pt x="6652" y="24350"/>
                    </a:lnTo>
                    <a:lnTo>
                      <a:pt x="9068" y="24686"/>
                    </a:lnTo>
                    <a:lnTo>
                      <a:pt x="3594" y="11300"/>
                    </a:lnTo>
                    <a:cubicBezTo>
                      <a:pt x="5212" y="10639"/>
                      <a:pt x="5989" y="8790"/>
                      <a:pt x="5328" y="7172"/>
                    </a:cubicBezTo>
                    <a:lnTo>
                      <a:pt x="14763" y="3305"/>
                    </a:lnTo>
                    <a:cubicBezTo>
                      <a:pt x="15264" y="4531"/>
                      <a:pt x="16447" y="5275"/>
                      <a:pt x="17695" y="5275"/>
                    </a:cubicBezTo>
                    <a:cubicBezTo>
                      <a:pt x="18094" y="5275"/>
                      <a:pt x="18500" y="5199"/>
                      <a:pt x="18891" y="5038"/>
                    </a:cubicBezTo>
                    <a:lnTo>
                      <a:pt x="27381" y="25811"/>
                    </a:lnTo>
                    <a:lnTo>
                      <a:pt x="29661" y="25811"/>
                    </a:lnTo>
                    <a:lnTo>
                      <a:pt x="19648" y="1309"/>
                    </a:lnTo>
                    <a:cubicBezTo>
                      <a:pt x="19312" y="494"/>
                      <a:pt x="18515" y="1"/>
                      <a:pt x="176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3867;p92">
                <a:extLst>
                  <a:ext uri="{FF2B5EF4-FFF2-40B4-BE49-F238E27FC236}">
                    <a16:creationId xmlns:a16="http://schemas.microsoft.com/office/drawing/2014/main" id="{2B4958D5-134A-F0E2-FA01-AA6ABF4A66E2}"/>
                  </a:ext>
                </a:extLst>
              </p:cNvPr>
              <p:cNvSpPr/>
              <p:nvPr/>
            </p:nvSpPr>
            <p:spPr>
              <a:xfrm>
                <a:off x="4919675" y="1109900"/>
                <a:ext cx="201250" cy="132425"/>
              </a:xfrm>
              <a:custGeom>
                <a:avLst/>
                <a:gdLst/>
                <a:ahLst/>
                <a:cxnLst/>
                <a:rect l="l" t="t" r="r" b="b"/>
                <a:pathLst>
                  <a:path w="8050" h="5297" extrusionOk="0">
                    <a:moveTo>
                      <a:pt x="4963" y="0"/>
                    </a:moveTo>
                    <a:cubicBezTo>
                      <a:pt x="4762" y="0"/>
                      <a:pt x="4557" y="42"/>
                      <a:pt x="4351" y="127"/>
                    </a:cubicBezTo>
                    <a:cubicBezTo>
                      <a:pt x="2459" y="894"/>
                      <a:pt x="4172" y="3479"/>
                      <a:pt x="3227" y="3868"/>
                    </a:cubicBezTo>
                    <a:cubicBezTo>
                      <a:pt x="3166" y="3893"/>
                      <a:pt x="3107" y="3905"/>
                      <a:pt x="3050" y="3905"/>
                    </a:cubicBezTo>
                    <a:cubicBezTo>
                      <a:pt x="2821" y="3905"/>
                      <a:pt x="2624" y="3708"/>
                      <a:pt x="2480" y="3363"/>
                    </a:cubicBezTo>
                    <a:cubicBezTo>
                      <a:pt x="2260" y="2806"/>
                      <a:pt x="2239" y="1861"/>
                      <a:pt x="2491" y="1115"/>
                    </a:cubicBezTo>
                    <a:lnTo>
                      <a:pt x="1241" y="1010"/>
                    </a:lnTo>
                    <a:cubicBezTo>
                      <a:pt x="1031" y="1661"/>
                      <a:pt x="1010" y="2439"/>
                      <a:pt x="1189" y="3163"/>
                    </a:cubicBezTo>
                    <a:lnTo>
                      <a:pt x="1" y="3647"/>
                    </a:lnTo>
                    <a:lnTo>
                      <a:pt x="411" y="4655"/>
                    </a:lnTo>
                    <a:lnTo>
                      <a:pt x="1567" y="4183"/>
                    </a:lnTo>
                    <a:cubicBezTo>
                      <a:pt x="1777" y="4582"/>
                      <a:pt x="2050" y="4897"/>
                      <a:pt x="2354" y="5108"/>
                    </a:cubicBezTo>
                    <a:lnTo>
                      <a:pt x="3699" y="5297"/>
                    </a:lnTo>
                    <a:lnTo>
                      <a:pt x="3804" y="5297"/>
                    </a:lnTo>
                    <a:cubicBezTo>
                      <a:pt x="3825" y="5286"/>
                      <a:pt x="3857" y="5276"/>
                      <a:pt x="3878" y="5265"/>
                    </a:cubicBezTo>
                    <a:cubicBezTo>
                      <a:pt x="5812" y="4477"/>
                      <a:pt x="4130" y="1872"/>
                      <a:pt x="5055" y="1503"/>
                    </a:cubicBezTo>
                    <a:cubicBezTo>
                      <a:pt x="5105" y="1480"/>
                      <a:pt x="5154" y="1470"/>
                      <a:pt x="5202" y="1470"/>
                    </a:cubicBezTo>
                    <a:cubicBezTo>
                      <a:pt x="5395" y="1470"/>
                      <a:pt x="5565" y="1646"/>
                      <a:pt x="5675" y="1924"/>
                    </a:cubicBezTo>
                    <a:cubicBezTo>
                      <a:pt x="5854" y="2355"/>
                      <a:pt x="5917" y="3163"/>
                      <a:pt x="5822" y="3857"/>
                    </a:cubicBezTo>
                    <a:lnTo>
                      <a:pt x="7093" y="3941"/>
                    </a:lnTo>
                    <a:cubicBezTo>
                      <a:pt x="7198" y="3353"/>
                      <a:pt x="7156" y="2649"/>
                      <a:pt x="6967" y="1977"/>
                    </a:cubicBezTo>
                    <a:lnTo>
                      <a:pt x="8049" y="1535"/>
                    </a:lnTo>
                    <a:lnTo>
                      <a:pt x="7640" y="527"/>
                    </a:lnTo>
                    <a:lnTo>
                      <a:pt x="6515" y="989"/>
                    </a:lnTo>
                    <a:cubicBezTo>
                      <a:pt x="6100" y="354"/>
                      <a:pt x="5551" y="0"/>
                      <a:pt x="49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3868;p92">
                <a:extLst>
                  <a:ext uri="{FF2B5EF4-FFF2-40B4-BE49-F238E27FC236}">
                    <a16:creationId xmlns:a16="http://schemas.microsoft.com/office/drawing/2014/main" id="{CC54F310-86AB-8412-9D58-3F6329A52460}"/>
                  </a:ext>
                </a:extLst>
              </p:cNvPr>
              <p:cNvSpPr/>
              <p:nvPr/>
            </p:nvSpPr>
            <p:spPr>
              <a:xfrm>
                <a:off x="4676450" y="679675"/>
                <a:ext cx="594700" cy="562650"/>
              </a:xfrm>
              <a:custGeom>
                <a:avLst/>
                <a:gdLst/>
                <a:ahLst/>
                <a:cxnLst/>
                <a:rect l="l" t="t" r="r" b="b"/>
                <a:pathLst>
                  <a:path w="23788" h="22506" extrusionOk="0">
                    <a:moveTo>
                      <a:pt x="8804" y="5088"/>
                    </a:moveTo>
                    <a:cubicBezTo>
                      <a:pt x="9818" y="5088"/>
                      <a:pt x="10775" y="5692"/>
                      <a:pt x="11180" y="6693"/>
                    </a:cubicBezTo>
                    <a:cubicBezTo>
                      <a:pt x="11726" y="8006"/>
                      <a:pt x="11096" y="9519"/>
                      <a:pt x="9772" y="10055"/>
                    </a:cubicBezTo>
                    <a:cubicBezTo>
                      <a:pt x="9452" y="10185"/>
                      <a:pt x="9121" y="10246"/>
                      <a:pt x="8796" y="10246"/>
                    </a:cubicBezTo>
                    <a:cubicBezTo>
                      <a:pt x="7778" y="10246"/>
                      <a:pt x="6816" y="9643"/>
                      <a:pt x="6410" y="8647"/>
                    </a:cubicBezTo>
                    <a:cubicBezTo>
                      <a:pt x="5874" y="7323"/>
                      <a:pt x="6505" y="5821"/>
                      <a:pt x="7818" y="5285"/>
                    </a:cubicBezTo>
                    <a:cubicBezTo>
                      <a:pt x="8141" y="5151"/>
                      <a:pt x="8475" y="5088"/>
                      <a:pt x="8804" y="5088"/>
                    </a:cubicBezTo>
                    <a:close/>
                    <a:moveTo>
                      <a:pt x="11170" y="0"/>
                    </a:moveTo>
                    <a:lnTo>
                      <a:pt x="1735" y="3867"/>
                    </a:lnTo>
                    <a:cubicBezTo>
                      <a:pt x="2396" y="5485"/>
                      <a:pt x="1619" y="7334"/>
                      <a:pt x="1" y="7995"/>
                    </a:cubicBezTo>
                    <a:lnTo>
                      <a:pt x="5475" y="21381"/>
                    </a:lnTo>
                    <a:lnTo>
                      <a:pt x="6872" y="21581"/>
                    </a:lnTo>
                    <a:cubicBezTo>
                      <a:pt x="5958" y="18177"/>
                      <a:pt x="7703" y="14542"/>
                      <a:pt x="11054" y="13176"/>
                    </a:cubicBezTo>
                    <a:cubicBezTo>
                      <a:pt x="11933" y="12817"/>
                      <a:pt x="12842" y="12646"/>
                      <a:pt x="13737" y="12646"/>
                    </a:cubicBezTo>
                    <a:cubicBezTo>
                      <a:pt x="16535" y="12646"/>
                      <a:pt x="19190" y="14309"/>
                      <a:pt x="20321" y="17063"/>
                    </a:cubicBezTo>
                    <a:cubicBezTo>
                      <a:pt x="21056" y="18880"/>
                      <a:pt x="20993" y="20825"/>
                      <a:pt x="20290" y="22506"/>
                    </a:cubicBezTo>
                    <a:lnTo>
                      <a:pt x="23788" y="22506"/>
                    </a:lnTo>
                    <a:lnTo>
                      <a:pt x="15298" y="1733"/>
                    </a:lnTo>
                    <a:cubicBezTo>
                      <a:pt x="14907" y="1894"/>
                      <a:pt x="14501" y="1970"/>
                      <a:pt x="14102" y="1970"/>
                    </a:cubicBezTo>
                    <a:cubicBezTo>
                      <a:pt x="12854" y="1970"/>
                      <a:pt x="11671" y="1226"/>
                      <a:pt x="111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3869;p92">
                <a:extLst>
                  <a:ext uri="{FF2B5EF4-FFF2-40B4-BE49-F238E27FC236}">
                    <a16:creationId xmlns:a16="http://schemas.microsoft.com/office/drawing/2014/main" id="{308249CB-0176-EC47-2E94-4D8AF4908084}"/>
                  </a:ext>
                </a:extLst>
              </p:cNvPr>
              <p:cNvSpPr/>
              <p:nvPr/>
            </p:nvSpPr>
            <p:spPr>
              <a:xfrm>
                <a:off x="4825400" y="995825"/>
                <a:ext cx="377475" cy="246500"/>
              </a:xfrm>
              <a:custGeom>
                <a:avLst/>
                <a:gdLst/>
                <a:ahLst/>
                <a:cxnLst/>
                <a:rect l="l" t="t" r="r" b="b"/>
                <a:pathLst>
                  <a:path w="15099" h="9860" extrusionOk="0">
                    <a:moveTo>
                      <a:pt x="7779" y="0"/>
                    </a:moveTo>
                    <a:cubicBezTo>
                      <a:pt x="6884" y="0"/>
                      <a:pt x="5975" y="171"/>
                      <a:pt x="5096" y="530"/>
                    </a:cubicBezTo>
                    <a:cubicBezTo>
                      <a:pt x="1745" y="1896"/>
                      <a:pt x="0" y="5531"/>
                      <a:pt x="914" y="8935"/>
                    </a:cubicBezTo>
                    <a:lnTo>
                      <a:pt x="6125" y="9671"/>
                    </a:lnTo>
                    <a:cubicBezTo>
                      <a:pt x="5821" y="9460"/>
                      <a:pt x="5548" y="9145"/>
                      <a:pt x="5338" y="8746"/>
                    </a:cubicBezTo>
                    <a:lnTo>
                      <a:pt x="4182" y="9218"/>
                    </a:lnTo>
                    <a:lnTo>
                      <a:pt x="3772" y="8210"/>
                    </a:lnTo>
                    <a:lnTo>
                      <a:pt x="4960" y="7726"/>
                    </a:lnTo>
                    <a:cubicBezTo>
                      <a:pt x="4781" y="7002"/>
                      <a:pt x="4802" y="6224"/>
                      <a:pt x="5012" y="5573"/>
                    </a:cubicBezTo>
                    <a:lnTo>
                      <a:pt x="6262" y="5678"/>
                    </a:lnTo>
                    <a:cubicBezTo>
                      <a:pt x="6010" y="6424"/>
                      <a:pt x="6031" y="7369"/>
                      <a:pt x="6251" y="7926"/>
                    </a:cubicBezTo>
                    <a:cubicBezTo>
                      <a:pt x="6395" y="8271"/>
                      <a:pt x="6592" y="8468"/>
                      <a:pt x="6821" y="8468"/>
                    </a:cubicBezTo>
                    <a:cubicBezTo>
                      <a:pt x="6878" y="8468"/>
                      <a:pt x="6937" y="8456"/>
                      <a:pt x="6998" y="8431"/>
                    </a:cubicBezTo>
                    <a:cubicBezTo>
                      <a:pt x="7943" y="8042"/>
                      <a:pt x="6230" y="5457"/>
                      <a:pt x="8122" y="4690"/>
                    </a:cubicBezTo>
                    <a:cubicBezTo>
                      <a:pt x="8328" y="4605"/>
                      <a:pt x="8533" y="4563"/>
                      <a:pt x="8734" y="4563"/>
                    </a:cubicBezTo>
                    <a:cubicBezTo>
                      <a:pt x="9322" y="4563"/>
                      <a:pt x="9871" y="4917"/>
                      <a:pt x="10286" y="5552"/>
                    </a:cubicBezTo>
                    <a:lnTo>
                      <a:pt x="11411" y="5090"/>
                    </a:lnTo>
                    <a:lnTo>
                      <a:pt x="11820" y="6098"/>
                    </a:lnTo>
                    <a:lnTo>
                      <a:pt x="10738" y="6540"/>
                    </a:lnTo>
                    <a:cubicBezTo>
                      <a:pt x="10927" y="7212"/>
                      <a:pt x="10969" y="7916"/>
                      <a:pt x="10864" y="8504"/>
                    </a:cubicBezTo>
                    <a:lnTo>
                      <a:pt x="9593" y="8420"/>
                    </a:lnTo>
                    <a:cubicBezTo>
                      <a:pt x="9688" y="7726"/>
                      <a:pt x="9625" y="6918"/>
                      <a:pt x="9446" y="6487"/>
                    </a:cubicBezTo>
                    <a:cubicBezTo>
                      <a:pt x="9336" y="6209"/>
                      <a:pt x="9166" y="6033"/>
                      <a:pt x="8973" y="6033"/>
                    </a:cubicBezTo>
                    <a:cubicBezTo>
                      <a:pt x="8925" y="6033"/>
                      <a:pt x="8876" y="6043"/>
                      <a:pt x="8826" y="6066"/>
                    </a:cubicBezTo>
                    <a:cubicBezTo>
                      <a:pt x="7901" y="6435"/>
                      <a:pt x="9583" y="9040"/>
                      <a:pt x="7649" y="9828"/>
                    </a:cubicBezTo>
                    <a:cubicBezTo>
                      <a:pt x="7628" y="9839"/>
                      <a:pt x="7596" y="9849"/>
                      <a:pt x="7575" y="9860"/>
                    </a:cubicBezTo>
                    <a:lnTo>
                      <a:pt x="14332" y="9860"/>
                    </a:lnTo>
                    <a:cubicBezTo>
                      <a:pt x="15035" y="8179"/>
                      <a:pt x="15098" y="6234"/>
                      <a:pt x="14363" y="4417"/>
                    </a:cubicBezTo>
                    <a:cubicBezTo>
                      <a:pt x="13232" y="1663"/>
                      <a:pt x="10577" y="0"/>
                      <a:pt x="77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3870;p92">
                <a:extLst>
                  <a:ext uri="{FF2B5EF4-FFF2-40B4-BE49-F238E27FC236}">
                    <a16:creationId xmlns:a16="http://schemas.microsoft.com/office/drawing/2014/main" id="{2883F496-9277-9FA6-5ECC-72535DFDE9BB}"/>
                  </a:ext>
                </a:extLst>
              </p:cNvPr>
              <p:cNvSpPr/>
              <p:nvPr/>
            </p:nvSpPr>
            <p:spPr>
              <a:xfrm>
                <a:off x="4823300" y="806850"/>
                <a:ext cx="146325" cy="129000"/>
              </a:xfrm>
              <a:custGeom>
                <a:avLst/>
                <a:gdLst/>
                <a:ahLst/>
                <a:cxnLst/>
                <a:rect l="l" t="t" r="r" b="b"/>
                <a:pathLst>
                  <a:path w="5853" h="5160" extrusionOk="0">
                    <a:moveTo>
                      <a:pt x="2930" y="1"/>
                    </a:moveTo>
                    <a:cubicBezTo>
                      <a:pt x="2601" y="1"/>
                      <a:pt x="2267" y="64"/>
                      <a:pt x="1944" y="198"/>
                    </a:cubicBezTo>
                    <a:cubicBezTo>
                      <a:pt x="631" y="734"/>
                      <a:pt x="0" y="2236"/>
                      <a:pt x="536" y="3560"/>
                    </a:cubicBezTo>
                    <a:cubicBezTo>
                      <a:pt x="942" y="4556"/>
                      <a:pt x="1904" y="5159"/>
                      <a:pt x="2922" y="5159"/>
                    </a:cubicBezTo>
                    <a:cubicBezTo>
                      <a:pt x="3247" y="5159"/>
                      <a:pt x="3578" y="5098"/>
                      <a:pt x="3898" y="4968"/>
                    </a:cubicBezTo>
                    <a:cubicBezTo>
                      <a:pt x="5222" y="4432"/>
                      <a:pt x="5852" y="2919"/>
                      <a:pt x="5306" y="1606"/>
                    </a:cubicBezTo>
                    <a:cubicBezTo>
                      <a:pt x="4901" y="605"/>
                      <a:pt x="3944" y="1"/>
                      <a:pt x="29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3871;p92">
                <a:extLst>
                  <a:ext uri="{FF2B5EF4-FFF2-40B4-BE49-F238E27FC236}">
                    <a16:creationId xmlns:a16="http://schemas.microsoft.com/office/drawing/2014/main" id="{C6F8E5C9-592B-1730-8927-B8068EA8EA89}"/>
                  </a:ext>
                </a:extLst>
              </p:cNvPr>
              <p:cNvSpPr/>
              <p:nvPr/>
            </p:nvSpPr>
            <p:spPr>
              <a:xfrm>
                <a:off x="4369400" y="553850"/>
                <a:ext cx="910175" cy="688475"/>
              </a:xfrm>
              <a:custGeom>
                <a:avLst/>
                <a:gdLst/>
                <a:ahLst/>
                <a:cxnLst/>
                <a:rect l="l" t="t" r="r" b="b"/>
                <a:pathLst>
                  <a:path w="36407" h="27539" extrusionOk="0">
                    <a:moveTo>
                      <a:pt x="18608" y="0"/>
                    </a:moveTo>
                    <a:cubicBezTo>
                      <a:pt x="18093" y="0"/>
                      <a:pt x="17568" y="137"/>
                      <a:pt x="17095" y="410"/>
                    </a:cubicBezTo>
                    <a:lnTo>
                      <a:pt x="1598" y="9456"/>
                    </a:lnTo>
                    <a:cubicBezTo>
                      <a:pt x="904" y="9855"/>
                      <a:pt x="410" y="10507"/>
                      <a:pt x="211" y="11295"/>
                    </a:cubicBezTo>
                    <a:cubicBezTo>
                      <a:pt x="1" y="12073"/>
                      <a:pt x="106" y="12881"/>
                      <a:pt x="515" y="13575"/>
                    </a:cubicBezTo>
                    <a:lnTo>
                      <a:pt x="8658" y="27539"/>
                    </a:lnTo>
                    <a:lnTo>
                      <a:pt x="10518" y="27539"/>
                    </a:lnTo>
                    <a:lnTo>
                      <a:pt x="2259" y="13376"/>
                    </a:lnTo>
                    <a:cubicBezTo>
                      <a:pt x="1671" y="12367"/>
                      <a:pt x="2007" y="11074"/>
                      <a:pt x="3016" y="10486"/>
                    </a:cubicBezTo>
                    <a:lnTo>
                      <a:pt x="17295" y="2154"/>
                    </a:lnTo>
                    <a:cubicBezTo>
                      <a:pt x="17625" y="1959"/>
                      <a:pt x="17989" y="1867"/>
                      <a:pt x="18350" y="1867"/>
                    </a:cubicBezTo>
                    <a:cubicBezTo>
                      <a:pt x="19076" y="1867"/>
                      <a:pt x="19787" y="2243"/>
                      <a:pt x="20174" y="2911"/>
                    </a:cubicBezTo>
                    <a:lnTo>
                      <a:pt x="34547" y="27539"/>
                    </a:lnTo>
                    <a:lnTo>
                      <a:pt x="36406" y="27539"/>
                    </a:lnTo>
                    <a:lnTo>
                      <a:pt x="21213" y="1503"/>
                    </a:lnTo>
                    <a:cubicBezTo>
                      <a:pt x="20646" y="536"/>
                      <a:pt x="19637" y="0"/>
                      <a:pt x="186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872;p92">
                <a:extLst>
                  <a:ext uri="{FF2B5EF4-FFF2-40B4-BE49-F238E27FC236}">
                    <a16:creationId xmlns:a16="http://schemas.microsoft.com/office/drawing/2014/main" id="{DE06984E-E958-BDE2-840E-6586AF046DA7}"/>
                  </a:ext>
                </a:extLst>
              </p:cNvPr>
              <p:cNvSpPr/>
              <p:nvPr/>
            </p:nvSpPr>
            <p:spPr>
              <a:xfrm>
                <a:off x="4361525" y="546200"/>
                <a:ext cx="926975" cy="696125"/>
              </a:xfrm>
              <a:custGeom>
                <a:avLst/>
                <a:gdLst/>
                <a:ahLst/>
                <a:cxnLst/>
                <a:rect l="l" t="t" r="r" b="b"/>
                <a:pathLst>
                  <a:path w="37079" h="27845" extrusionOk="0">
                    <a:moveTo>
                      <a:pt x="18917" y="0"/>
                    </a:moveTo>
                    <a:cubicBezTo>
                      <a:pt x="18350" y="0"/>
                      <a:pt x="17776" y="146"/>
                      <a:pt x="17253" y="453"/>
                    </a:cubicBezTo>
                    <a:lnTo>
                      <a:pt x="1755" y="9489"/>
                    </a:lnTo>
                    <a:cubicBezTo>
                      <a:pt x="998" y="9941"/>
                      <a:pt x="452" y="10656"/>
                      <a:pt x="221" y="11517"/>
                    </a:cubicBezTo>
                    <a:cubicBezTo>
                      <a:pt x="1" y="12379"/>
                      <a:pt x="116" y="13271"/>
                      <a:pt x="557" y="14039"/>
                    </a:cubicBezTo>
                    <a:lnTo>
                      <a:pt x="8616" y="27845"/>
                    </a:lnTo>
                    <a:lnTo>
                      <a:pt x="8973" y="27845"/>
                    </a:lnTo>
                    <a:lnTo>
                      <a:pt x="830" y="13881"/>
                    </a:lnTo>
                    <a:cubicBezTo>
                      <a:pt x="421" y="13187"/>
                      <a:pt x="316" y="12379"/>
                      <a:pt x="526" y="11601"/>
                    </a:cubicBezTo>
                    <a:cubicBezTo>
                      <a:pt x="725" y="10813"/>
                      <a:pt x="1219" y="10161"/>
                      <a:pt x="1913" y="9762"/>
                    </a:cubicBezTo>
                    <a:lnTo>
                      <a:pt x="17410" y="716"/>
                    </a:lnTo>
                    <a:cubicBezTo>
                      <a:pt x="17883" y="443"/>
                      <a:pt x="18408" y="306"/>
                      <a:pt x="18923" y="306"/>
                    </a:cubicBezTo>
                    <a:cubicBezTo>
                      <a:pt x="19952" y="306"/>
                      <a:pt x="20961" y="842"/>
                      <a:pt x="21528" y="1809"/>
                    </a:cubicBezTo>
                    <a:lnTo>
                      <a:pt x="36721" y="27845"/>
                    </a:lnTo>
                    <a:lnTo>
                      <a:pt x="37078" y="27845"/>
                    </a:lnTo>
                    <a:lnTo>
                      <a:pt x="21791" y="1651"/>
                    </a:lnTo>
                    <a:cubicBezTo>
                      <a:pt x="21174" y="591"/>
                      <a:pt x="20059" y="0"/>
                      <a:pt x="189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873;p92">
                <a:extLst>
                  <a:ext uri="{FF2B5EF4-FFF2-40B4-BE49-F238E27FC236}">
                    <a16:creationId xmlns:a16="http://schemas.microsoft.com/office/drawing/2014/main" id="{E58A43B2-2B9E-3C55-B36C-0D434ADE8AFB}"/>
                  </a:ext>
                </a:extLst>
              </p:cNvPr>
              <p:cNvSpPr/>
              <p:nvPr/>
            </p:nvSpPr>
            <p:spPr>
              <a:xfrm>
                <a:off x="4411150" y="600525"/>
                <a:ext cx="821925" cy="641800"/>
              </a:xfrm>
              <a:custGeom>
                <a:avLst/>
                <a:gdLst/>
                <a:ahLst/>
                <a:cxnLst/>
                <a:rect l="l" t="t" r="r" b="b"/>
                <a:pathLst>
                  <a:path w="32877" h="25672" extrusionOk="0">
                    <a:moveTo>
                      <a:pt x="16680" y="0"/>
                    </a:moveTo>
                    <a:cubicBezTo>
                      <a:pt x="16319" y="0"/>
                      <a:pt x="15955" y="92"/>
                      <a:pt x="15625" y="287"/>
                    </a:cubicBezTo>
                    <a:lnTo>
                      <a:pt x="1346" y="8619"/>
                    </a:lnTo>
                    <a:cubicBezTo>
                      <a:pt x="337" y="9207"/>
                      <a:pt x="1" y="10500"/>
                      <a:pt x="589" y="11509"/>
                    </a:cubicBezTo>
                    <a:lnTo>
                      <a:pt x="8848" y="25672"/>
                    </a:lnTo>
                    <a:lnTo>
                      <a:pt x="11296" y="25672"/>
                    </a:lnTo>
                    <a:lnTo>
                      <a:pt x="4004" y="13179"/>
                    </a:lnTo>
                    <a:cubicBezTo>
                      <a:pt x="5517" y="12296"/>
                      <a:pt x="6022" y="10353"/>
                      <a:pt x="5139" y="8850"/>
                    </a:cubicBezTo>
                    <a:lnTo>
                      <a:pt x="13954" y="3702"/>
                    </a:lnTo>
                    <a:cubicBezTo>
                      <a:pt x="14544" y="4713"/>
                      <a:pt x="15604" y="5279"/>
                      <a:pt x="16693" y="5279"/>
                    </a:cubicBezTo>
                    <a:cubicBezTo>
                      <a:pt x="17234" y="5279"/>
                      <a:pt x="17781" y="5140"/>
                      <a:pt x="18283" y="4847"/>
                    </a:cubicBezTo>
                    <a:lnTo>
                      <a:pt x="30428" y="25672"/>
                    </a:lnTo>
                    <a:lnTo>
                      <a:pt x="32877" y="25672"/>
                    </a:lnTo>
                    <a:lnTo>
                      <a:pt x="18504" y="1044"/>
                    </a:lnTo>
                    <a:cubicBezTo>
                      <a:pt x="18117" y="376"/>
                      <a:pt x="17406" y="0"/>
                      <a:pt x="166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3874;p92">
                <a:extLst>
                  <a:ext uri="{FF2B5EF4-FFF2-40B4-BE49-F238E27FC236}">
                    <a16:creationId xmlns:a16="http://schemas.microsoft.com/office/drawing/2014/main" id="{03C0AC59-8366-3C5F-2B00-A3382DE0902D}"/>
                  </a:ext>
                </a:extLst>
              </p:cNvPr>
              <p:cNvSpPr/>
              <p:nvPr/>
            </p:nvSpPr>
            <p:spPr>
              <a:xfrm>
                <a:off x="4797025" y="1106475"/>
                <a:ext cx="192025" cy="135850"/>
              </a:xfrm>
              <a:custGeom>
                <a:avLst/>
                <a:gdLst/>
                <a:ahLst/>
                <a:cxnLst/>
                <a:rect l="l" t="t" r="r" b="b"/>
                <a:pathLst>
                  <a:path w="7681" h="5434" extrusionOk="0">
                    <a:moveTo>
                      <a:pt x="4605" y="0"/>
                    </a:moveTo>
                    <a:cubicBezTo>
                      <a:pt x="4338" y="0"/>
                      <a:pt x="4071" y="72"/>
                      <a:pt x="3814" y="222"/>
                    </a:cubicBezTo>
                    <a:cubicBezTo>
                      <a:pt x="2049" y="1252"/>
                      <a:pt x="4108" y="3574"/>
                      <a:pt x="3226" y="4089"/>
                    </a:cubicBezTo>
                    <a:cubicBezTo>
                      <a:pt x="3152" y="4133"/>
                      <a:pt x="3077" y="4154"/>
                      <a:pt x="3003" y="4154"/>
                    </a:cubicBezTo>
                    <a:cubicBezTo>
                      <a:pt x="2794" y="4154"/>
                      <a:pt x="2588" y="3985"/>
                      <a:pt x="2417" y="3690"/>
                    </a:cubicBezTo>
                    <a:cubicBezTo>
                      <a:pt x="2112" y="3174"/>
                      <a:pt x="1965" y="2229"/>
                      <a:pt x="2112" y="1462"/>
                    </a:cubicBezTo>
                    <a:lnTo>
                      <a:pt x="2112" y="1462"/>
                    </a:lnTo>
                    <a:lnTo>
                      <a:pt x="851" y="1535"/>
                    </a:lnTo>
                    <a:cubicBezTo>
                      <a:pt x="746" y="2208"/>
                      <a:pt x="830" y="2985"/>
                      <a:pt x="1103" y="3679"/>
                    </a:cubicBezTo>
                    <a:lnTo>
                      <a:pt x="1" y="4320"/>
                    </a:lnTo>
                    <a:lnTo>
                      <a:pt x="547" y="5255"/>
                    </a:lnTo>
                    <a:lnTo>
                      <a:pt x="1619" y="4635"/>
                    </a:lnTo>
                    <a:cubicBezTo>
                      <a:pt x="1892" y="4992"/>
                      <a:pt x="2207" y="5266"/>
                      <a:pt x="2532" y="5434"/>
                    </a:cubicBezTo>
                    <a:lnTo>
                      <a:pt x="3972" y="5434"/>
                    </a:lnTo>
                    <a:cubicBezTo>
                      <a:pt x="4003" y="5413"/>
                      <a:pt x="4035" y="5402"/>
                      <a:pt x="4066" y="5381"/>
                    </a:cubicBezTo>
                    <a:cubicBezTo>
                      <a:pt x="5863" y="4330"/>
                      <a:pt x="3846" y="1988"/>
                      <a:pt x="4697" y="1483"/>
                    </a:cubicBezTo>
                    <a:cubicBezTo>
                      <a:pt x="4758" y="1449"/>
                      <a:pt x="4820" y="1432"/>
                      <a:pt x="4881" y="1432"/>
                    </a:cubicBezTo>
                    <a:cubicBezTo>
                      <a:pt x="5062" y="1432"/>
                      <a:pt x="5239" y="1576"/>
                      <a:pt x="5380" y="1819"/>
                    </a:cubicBezTo>
                    <a:cubicBezTo>
                      <a:pt x="5621" y="2229"/>
                      <a:pt x="5789" y="3006"/>
                      <a:pt x="5789" y="3721"/>
                    </a:cubicBezTo>
                    <a:lnTo>
                      <a:pt x="7061" y="3616"/>
                    </a:lnTo>
                    <a:cubicBezTo>
                      <a:pt x="7082" y="3027"/>
                      <a:pt x="6945" y="2324"/>
                      <a:pt x="6662" y="1693"/>
                    </a:cubicBezTo>
                    <a:lnTo>
                      <a:pt x="7681" y="1105"/>
                    </a:lnTo>
                    <a:lnTo>
                      <a:pt x="7134" y="159"/>
                    </a:lnTo>
                    <a:lnTo>
                      <a:pt x="6084" y="779"/>
                    </a:lnTo>
                    <a:cubicBezTo>
                      <a:pt x="5640" y="273"/>
                      <a:pt x="5123" y="0"/>
                      <a:pt x="46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3875;p92">
                <a:extLst>
                  <a:ext uri="{FF2B5EF4-FFF2-40B4-BE49-F238E27FC236}">
                    <a16:creationId xmlns:a16="http://schemas.microsoft.com/office/drawing/2014/main" id="{7CE5C2BD-FBE0-0F9C-6042-4F16F7B05A72}"/>
                  </a:ext>
                </a:extLst>
              </p:cNvPr>
              <p:cNvSpPr/>
              <p:nvPr/>
            </p:nvSpPr>
            <p:spPr>
              <a:xfrm>
                <a:off x="4511250" y="693050"/>
                <a:ext cx="660625" cy="549275"/>
              </a:xfrm>
              <a:custGeom>
                <a:avLst/>
                <a:gdLst/>
                <a:ahLst/>
                <a:cxnLst/>
                <a:rect l="l" t="t" r="r" b="b"/>
                <a:pathLst>
                  <a:path w="26425" h="21971" extrusionOk="0">
                    <a:moveTo>
                      <a:pt x="8655" y="5347"/>
                    </a:moveTo>
                    <a:cubicBezTo>
                      <a:pt x="9544" y="5347"/>
                      <a:pt x="10410" y="5808"/>
                      <a:pt x="10895" y="6631"/>
                    </a:cubicBezTo>
                    <a:cubicBezTo>
                      <a:pt x="11610" y="7860"/>
                      <a:pt x="11201" y="9436"/>
                      <a:pt x="9961" y="10150"/>
                    </a:cubicBezTo>
                    <a:cubicBezTo>
                      <a:pt x="9551" y="10392"/>
                      <a:pt x="9104" y="10506"/>
                      <a:pt x="8662" y="10506"/>
                    </a:cubicBezTo>
                    <a:cubicBezTo>
                      <a:pt x="7777" y="10506"/>
                      <a:pt x="6917" y="10046"/>
                      <a:pt x="6441" y="9226"/>
                    </a:cubicBezTo>
                    <a:cubicBezTo>
                      <a:pt x="5716" y="7997"/>
                      <a:pt x="6136" y="6421"/>
                      <a:pt x="7365" y="5695"/>
                    </a:cubicBezTo>
                    <a:cubicBezTo>
                      <a:pt x="7772" y="5459"/>
                      <a:pt x="8216" y="5347"/>
                      <a:pt x="8655" y="5347"/>
                    </a:cubicBezTo>
                    <a:close/>
                    <a:moveTo>
                      <a:pt x="9950" y="1"/>
                    </a:moveTo>
                    <a:lnTo>
                      <a:pt x="1135" y="5149"/>
                    </a:lnTo>
                    <a:cubicBezTo>
                      <a:pt x="2018" y="6652"/>
                      <a:pt x="1513" y="8595"/>
                      <a:pt x="0" y="9478"/>
                    </a:cubicBezTo>
                    <a:lnTo>
                      <a:pt x="7292" y="21971"/>
                    </a:lnTo>
                    <a:lnTo>
                      <a:pt x="8700" y="21971"/>
                    </a:lnTo>
                    <a:cubicBezTo>
                      <a:pt x="7323" y="18724"/>
                      <a:pt x="8542" y="14889"/>
                      <a:pt x="11663" y="13071"/>
                    </a:cubicBezTo>
                    <a:cubicBezTo>
                      <a:pt x="12792" y="12411"/>
                      <a:pt x="14027" y="12096"/>
                      <a:pt x="15245" y="12096"/>
                    </a:cubicBezTo>
                    <a:cubicBezTo>
                      <a:pt x="17688" y="12096"/>
                      <a:pt x="20063" y="13360"/>
                      <a:pt x="21381" y="15625"/>
                    </a:cubicBezTo>
                    <a:cubicBezTo>
                      <a:pt x="22558" y="17631"/>
                      <a:pt x="22632" y="19985"/>
                      <a:pt x="21791" y="21971"/>
                    </a:cubicBezTo>
                    <a:lnTo>
                      <a:pt x="26424" y="21971"/>
                    </a:lnTo>
                    <a:lnTo>
                      <a:pt x="14279" y="1146"/>
                    </a:lnTo>
                    <a:cubicBezTo>
                      <a:pt x="13777" y="1439"/>
                      <a:pt x="13230" y="1578"/>
                      <a:pt x="12689" y="1578"/>
                    </a:cubicBezTo>
                    <a:cubicBezTo>
                      <a:pt x="11600" y="1578"/>
                      <a:pt x="10540" y="1012"/>
                      <a:pt x="99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3876;p92">
                <a:extLst>
                  <a:ext uri="{FF2B5EF4-FFF2-40B4-BE49-F238E27FC236}">
                    <a16:creationId xmlns:a16="http://schemas.microsoft.com/office/drawing/2014/main" id="{0904EE85-22C1-3060-E3AB-179DB0DF19EC}"/>
                  </a:ext>
                </a:extLst>
              </p:cNvPr>
              <p:cNvSpPr/>
              <p:nvPr/>
            </p:nvSpPr>
            <p:spPr>
              <a:xfrm>
                <a:off x="4694325" y="995450"/>
                <a:ext cx="382725" cy="246875"/>
              </a:xfrm>
              <a:custGeom>
                <a:avLst/>
                <a:gdLst/>
                <a:ahLst/>
                <a:cxnLst/>
                <a:rect l="l" t="t" r="r" b="b"/>
                <a:pathLst>
                  <a:path w="15309" h="9875" extrusionOk="0">
                    <a:moveTo>
                      <a:pt x="7922" y="0"/>
                    </a:moveTo>
                    <a:cubicBezTo>
                      <a:pt x="6704" y="0"/>
                      <a:pt x="5469" y="315"/>
                      <a:pt x="4340" y="975"/>
                    </a:cubicBezTo>
                    <a:cubicBezTo>
                      <a:pt x="1219" y="2793"/>
                      <a:pt x="0" y="6628"/>
                      <a:pt x="1377" y="9875"/>
                    </a:cubicBezTo>
                    <a:lnTo>
                      <a:pt x="6640" y="9875"/>
                    </a:lnTo>
                    <a:cubicBezTo>
                      <a:pt x="6315" y="9707"/>
                      <a:pt x="6000" y="9433"/>
                      <a:pt x="5727" y="9076"/>
                    </a:cubicBezTo>
                    <a:lnTo>
                      <a:pt x="4655" y="9696"/>
                    </a:lnTo>
                    <a:lnTo>
                      <a:pt x="4109" y="8761"/>
                    </a:lnTo>
                    <a:lnTo>
                      <a:pt x="5211" y="8120"/>
                    </a:lnTo>
                    <a:cubicBezTo>
                      <a:pt x="4938" y="7426"/>
                      <a:pt x="4854" y="6649"/>
                      <a:pt x="4959" y="5976"/>
                    </a:cubicBezTo>
                    <a:lnTo>
                      <a:pt x="6220" y="5903"/>
                    </a:lnTo>
                    <a:lnTo>
                      <a:pt x="6220" y="5903"/>
                    </a:lnTo>
                    <a:cubicBezTo>
                      <a:pt x="6073" y="6670"/>
                      <a:pt x="6220" y="7615"/>
                      <a:pt x="6525" y="8131"/>
                    </a:cubicBezTo>
                    <a:cubicBezTo>
                      <a:pt x="6696" y="8426"/>
                      <a:pt x="6902" y="8595"/>
                      <a:pt x="7111" y="8595"/>
                    </a:cubicBezTo>
                    <a:cubicBezTo>
                      <a:pt x="7185" y="8595"/>
                      <a:pt x="7260" y="8574"/>
                      <a:pt x="7334" y="8530"/>
                    </a:cubicBezTo>
                    <a:cubicBezTo>
                      <a:pt x="8216" y="8015"/>
                      <a:pt x="6157" y="5693"/>
                      <a:pt x="7922" y="4663"/>
                    </a:cubicBezTo>
                    <a:cubicBezTo>
                      <a:pt x="8179" y="4513"/>
                      <a:pt x="8446" y="4441"/>
                      <a:pt x="8713" y="4441"/>
                    </a:cubicBezTo>
                    <a:cubicBezTo>
                      <a:pt x="9231" y="4441"/>
                      <a:pt x="9748" y="4714"/>
                      <a:pt x="10192" y="5220"/>
                    </a:cubicBezTo>
                    <a:lnTo>
                      <a:pt x="11242" y="4600"/>
                    </a:lnTo>
                    <a:lnTo>
                      <a:pt x="11789" y="5546"/>
                    </a:lnTo>
                    <a:lnTo>
                      <a:pt x="10770" y="6134"/>
                    </a:lnTo>
                    <a:cubicBezTo>
                      <a:pt x="11053" y="6765"/>
                      <a:pt x="11190" y="7468"/>
                      <a:pt x="11169" y="8057"/>
                    </a:cubicBezTo>
                    <a:lnTo>
                      <a:pt x="9897" y="8162"/>
                    </a:lnTo>
                    <a:cubicBezTo>
                      <a:pt x="9897" y="7447"/>
                      <a:pt x="9729" y="6670"/>
                      <a:pt x="9488" y="6260"/>
                    </a:cubicBezTo>
                    <a:cubicBezTo>
                      <a:pt x="9347" y="6017"/>
                      <a:pt x="9170" y="5873"/>
                      <a:pt x="8989" y="5873"/>
                    </a:cubicBezTo>
                    <a:cubicBezTo>
                      <a:pt x="8928" y="5873"/>
                      <a:pt x="8866" y="5890"/>
                      <a:pt x="8805" y="5924"/>
                    </a:cubicBezTo>
                    <a:cubicBezTo>
                      <a:pt x="7954" y="6429"/>
                      <a:pt x="9971" y="8771"/>
                      <a:pt x="8174" y="9822"/>
                    </a:cubicBezTo>
                    <a:cubicBezTo>
                      <a:pt x="8143" y="9843"/>
                      <a:pt x="8111" y="9854"/>
                      <a:pt x="8080" y="9875"/>
                    </a:cubicBezTo>
                    <a:lnTo>
                      <a:pt x="14468" y="9875"/>
                    </a:lnTo>
                    <a:cubicBezTo>
                      <a:pt x="15309" y="7889"/>
                      <a:pt x="15235" y="5535"/>
                      <a:pt x="14058" y="3529"/>
                    </a:cubicBezTo>
                    <a:cubicBezTo>
                      <a:pt x="12740" y="1264"/>
                      <a:pt x="10365" y="0"/>
                      <a:pt x="79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3877;p92">
                <a:extLst>
                  <a:ext uri="{FF2B5EF4-FFF2-40B4-BE49-F238E27FC236}">
                    <a16:creationId xmlns:a16="http://schemas.microsoft.com/office/drawing/2014/main" id="{A280CA2C-B2F2-5411-8E8B-78DE0C4D4D56}"/>
                  </a:ext>
                </a:extLst>
              </p:cNvPr>
              <p:cNvSpPr/>
              <p:nvPr/>
            </p:nvSpPr>
            <p:spPr>
              <a:xfrm>
                <a:off x="4654150" y="826725"/>
                <a:ext cx="147350" cy="129000"/>
              </a:xfrm>
              <a:custGeom>
                <a:avLst/>
                <a:gdLst/>
                <a:ahLst/>
                <a:cxnLst/>
                <a:rect l="l" t="t" r="r" b="b"/>
                <a:pathLst>
                  <a:path w="5894" h="5160" extrusionOk="0">
                    <a:moveTo>
                      <a:pt x="2939" y="0"/>
                    </a:moveTo>
                    <a:cubicBezTo>
                      <a:pt x="2500" y="0"/>
                      <a:pt x="2056" y="112"/>
                      <a:pt x="1649" y="348"/>
                    </a:cubicBezTo>
                    <a:cubicBezTo>
                      <a:pt x="420" y="1074"/>
                      <a:pt x="0" y="2650"/>
                      <a:pt x="725" y="3879"/>
                    </a:cubicBezTo>
                    <a:cubicBezTo>
                      <a:pt x="1201" y="4699"/>
                      <a:pt x="2061" y="5159"/>
                      <a:pt x="2946" y="5159"/>
                    </a:cubicBezTo>
                    <a:cubicBezTo>
                      <a:pt x="3388" y="5159"/>
                      <a:pt x="3835" y="5045"/>
                      <a:pt x="4245" y="4803"/>
                    </a:cubicBezTo>
                    <a:cubicBezTo>
                      <a:pt x="5485" y="4089"/>
                      <a:pt x="5894" y="2513"/>
                      <a:pt x="5179" y="1284"/>
                    </a:cubicBezTo>
                    <a:cubicBezTo>
                      <a:pt x="4694" y="461"/>
                      <a:pt x="3828" y="0"/>
                      <a:pt x="29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22" name="Google Shape;3878;p92">
            <a:extLst>
              <a:ext uri="{FF2B5EF4-FFF2-40B4-BE49-F238E27FC236}">
                <a16:creationId xmlns:a16="http://schemas.microsoft.com/office/drawing/2014/main" id="{C78F9453-377D-94EE-C1CF-E5A021C37F74}"/>
              </a:ext>
            </a:extLst>
          </p:cNvPr>
          <p:cNvGrpSpPr/>
          <p:nvPr/>
        </p:nvGrpSpPr>
        <p:grpSpPr>
          <a:xfrm>
            <a:off x="7788546" y="3122905"/>
            <a:ext cx="99806" cy="99809"/>
            <a:chOff x="3688596" y="3879680"/>
            <a:chExt cx="99806" cy="99809"/>
          </a:xfrm>
        </p:grpSpPr>
        <p:sp>
          <p:nvSpPr>
            <p:cNvPr id="223" name="Google Shape;3879;p92">
              <a:extLst>
                <a:ext uri="{FF2B5EF4-FFF2-40B4-BE49-F238E27FC236}">
                  <a16:creationId xmlns:a16="http://schemas.microsoft.com/office/drawing/2014/main" id="{01A7D5EF-6D38-BDB2-11D7-514F2B6C0775}"/>
                </a:ext>
              </a:extLst>
            </p:cNvPr>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3880;p92">
              <a:extLst>
                <a:ext uri="{FF2B5EF4-FFF2-40B4-BE49-F238E27FC236}">
                  <a16:creationId xmlns:a16="http://schemas.microsoft.com/office/drawing/2014/main" id="{A1845BA5-4EC8-27C5-79D2-C33F19E4C16F}"/>
                </a:ext>
              </a:extLst>
            </p:cNvPr>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1233"/>
        <p:cNvGrpSpPr/>
        <p:nvPr/>
      </p:nvGrpSpPr>
      <p:grpSpPr>
        <a:xfrm>
          <a:off x="0" y="0"/>
          <a:ext cx="0" cy="0"/>
          <a:chOff x="0" y="0"/>
          <a:chExt cx="0" cy="0"/>
        </a:xfrm>
      </p:grpSpPr>
      <p:sp>
        <p:nvSpPr>
          <p:cNvPr id="1234" name="Google Shape;1234;p56"/>
          <p:cNvSpPr txBox="1">
            <a:spLocks noGrp="1"/>
          </p:cNvSpPr>
          <p:nvPr>
            <p:ph type="title"/>
          </p:nvPr>
        </p:nvSpPr>
        <p:spPr>
          <a:xfrm>
            <a:off x="719999" y="681325"/>
            <a:ext cx="4388713" cy="177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Dataset </a:t>
            </a:r>
            <a:br>
              <a:rPr lang="en" dirty="0"/>
            </a:br>
            <a:r>
              <a:rPr lang="en" dirty="0"/>
              <a:t>description</a:t>
            </a:r>
            <a:endParaRPr dirty="0"/>
          </a:p>
        </p:txBody>
      </p:sp>
      <p:sp>
        <p:nvSpPr>
          <p:cNvPr id="1235" name="Google Shape;1235;p56"/>
          <p:cNvSpPr txBox="1">
            <a:spLocks noGrp="1"/>
          </p:cNvSpPr>
          <p:nvPr>
            <p:ph type="title" idx="2"/>
          </p:nvPr>
        </p:nvSpPr>
        <p:spPr>
          <a:xfrm>
            <a:off x="4920300" y="2698200"/>
            <a:ext cx="3503700" cy="1905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01</a:t>
            </a:r>
            <a:endParaRPr/>
          </a:p>
        </p:txBody>
      </p:sp>
      <p:sp>
        <p:nvSpPr>
          <p:cNvPr id="1236" name="Google Shape;1236;p56"/>
          <p:cNvSpPr txBox="1">
            <a:spLocks noGrp="1"/>
          </p:cNvSpPr>
          <p:nvPr>
            <p:ph type="subTitle" idx="1"/>
          </p:nvPr>
        </p:nvSpPr>
        <p:spPr>
          <a:xfrm>
            <a:off x="808899" y="2451625"/>
            <a:ext cx="4014891" cy="508500"/>
          </a:xfrm>
          <a:prstGeom prst="rect">
            <a:avLst/>
          </a:prstGeom>
        </p:spPr>
        <p:txBody>
          <a:bodyPr spcFirstLastPara="1" wrap="square" lIns="91425" tIns="91425" rIns="91425" bIns="91425" anchor="ctr" anchorCtr="0">
            <a:noAutofit/>
          </a:bodyPr>
          <a:lstStyle/>
          <a:p>
            <a:pPr marL="0" lvl="0" indent="0"/>
            <a:r>
              <a:rPr lang="en-US" dirty="0"/>
              <a:t>Where did our dataset come from?</a:t>
            </a:r>
          </a:p>
        </p:txBody>
      </p:sp>
      <p:grpSp>
        <p:nvGrpSpPr>
          <p:cNvPr id="1237" name="Google Shape;1237;p56"/>
          <p:cNvGrpSpPr/>
          <p:nvPr/>
        </p:nvGrpSpPr>
        <p:grpSpPr>
          <a:xfrm>
            <a:off x="921306" y="3358952"/>
            <a:ext cx="3247984" cy="982503"/>
            <a:chOff x="892731" y="3511352"/>
            <a:chExt cx="3247984" cy="982503"/>
          </a:xfrm>
        </p:grpSpPr>
        <p:grpSp>
          <p:nvGrpSpPr>
            <p:cNvPr id="1238" name="Google Shape;1238;p56"/>
            <p:cNvGrpSpPr/>
            <p:nvPr/>
          </p:nvGrpSpPr>
          <p:grpSpPr>
            <a:xfrm>
              <a:off x="3501371" y="3511352"/>
              <a:ext cx="639344" cy="800140"/>
              <a:chOff x="1486921" y="3847202"/>
              <a:chExt cx="639344" cy="800140"/>
            </a:xfrm>
          </p:grpSpPr>
          <p:sp>
            <p:nvSpPr>
              <p:cNvPr id="1239" name="Google Shape;1239;p56"/>
              <p:cNvSpPr/>
              <p:nvPr/>
            </p:nvSpPr>
            <p:spPr>
              <a:xfrm>
                <a:off x="1515559" y="4408510"/>
                <a:ext cx="582071" cy="238833"/>
              </a:xfrm>
              <a:custGeom>
                <a:avLst/>
                <a:gdLst/>
                <a:ahLst/>
                <a:cxnLst/>
                <a:rect l="l" t="t" r="r" b="b"/>
                <a:pathLst>
                  <a:path w="13029" h="5346" extrusionOk="0">
                    <a:moveTo>
                      <a:pt x="0" y="0"/>
                    </a:moveTo>
                    <a:lnTo>
                      <a:pt x="0" y="1555"/>
                    </a:lnTo>
                    <a:cubicBezTo>
                      <a:pt x="0" y="2522"/>
                      <a:pt x="641" y="3499"/>
                      <a:pt x="1923" y="4235"/>
                    </a:cubicBezTo>
                    <a:cubicBezTo>
                      <a:pt x="3199" y="4975"/>
                      <a:pt x="4867" y="5345"/>
                      <a:pt x="6534" y="5345"/>
                    </a:cubicBezTo>
                    <a:cubicBezTo>
                      <a:pt x="8201" y="5345"/>
                      <a:pt x="9866" y="4975"/>
                      <a:pt x="11137" y="4235"/>
                    </a:cubicBezTo>
                    <a:cubicBezTo>
                      <a:pt x="12398" y="3509"/>
                      <a:pt x="13029" y="2543"/>
                      <a:pt x="13029" y="1587"/>
                    </a:cubicBezTo>
                    <a:lnTo>
                      <a:pt x="13029" y="42"/>
                    </a:lnTo>
                    <a:cubicBezTo>
                      <a:pt x="10958" y="42"/>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56"/>
              <p:cNvSpPr/>
              <p:nvPr/>
            </p:nvSpPr>
            <p:spPr>
              <a:xfrm>
                <a:off x="1486921" y="4240931"/>
                <a:ext cx="639344" cy="337028"/>
              </a:xfrm>
              <a:custGeom>
                <a:avLst/>
                <a:gdLst/>
                <a:ahLst/>
                <a:cxnLst/>
                <a:rect l="l" t="t" r="r" b="b"/>
                <a:pathLst>
                  <a:path w="14311" h="7544" extrusionOk="0">
                    <a:moveTo>
                      <a:pt x="7142" y="0"/>
                    </a:moveTo>
                    <a:cubicBezTo>
                      <a:pt x="5474" y="0"/>
                      <a:pt x="3809" y="368"/>
                      <a:pt x="2543" y="1103"/>
                    </a:cubicBezTo>
                    <a:cubicBezTo>
                      <a:pt x="0" y="2574"/>
                      <a:pt x="21" y="4970"/>
                      <a:pt x="2575" y="6441"/>
                    </a:cubicBezTo>
                    <a:cubicBezTo>
                      <a:pt x="3846" y="7176"/>
                      <a:pt x="5514" y="7544"/>
                      <a:pt x="7180" y="7544"/>
                    </a:cubicBezTo>
                    <a:cubicBezTo>
                      <a:pt x="8847" y="7544"/>
                      <a:pt x="10512" y="7176"/>
                      <a:pt x="11778" y="6441"/>
                    </a:cubicBezTo>
                    <a:cubicBezTo>
                      <a:pt x="14310" y="4970"/>
                      <a:pt x="14300" y="2574"/>
                      <a:pt x="11757" y="1103"/>
                    </a:cubicBezTo>
                    <a:cubicBezTo>
                      <a:pt x="10481" y="368"/>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56"/>
              <p:cNvSpPr/>
              <p:nvPr/>
            </p:nvSpPr>
            <p:spPr>
              <a:xfrm>
                <a:off x="1578462" y="4280335"/>
                <a:ext cx="456713" cy="142781"/>
              </a:xfrm>
              <a:custGeom>
                <a:avLst/>
                <a:gdLst/>
                <a:ahLst/>
                <a:cxnLst/>
                <a:rect l="l" t="t" r="r" b="b"/>
                <a:pathLst>
                  <a:path w="10223" h="3196" extrusionOk="0">
                    <a:moveTo>
                      <a:pt x="5093" y="1"/>
                    </a:moveTo>
                    <a:cubicBezTo>
                      <a:pt x="3817" y="1"/>
                      <a:pt x="2543" y="284"/>
                      <a:pt x="1576" y="852"/>
                    </a:cubicBezTo>
                    <a:cubicBezTo>
                      <a:pt x="473" y="1482"/>
                      <a:pt x="0" y="2344"/>
                      <a:pt x="147" y="3174"/>
                    </a:cubicBezTo>
                    <a:cubicBezTo>
                      <a:pt x="263" y="2544"/>
                      <a:pt x="736" y="1923"/>
                      <a:pt x="1576" y="1440"/>
                    </a:cubicBezTo>
                    <a:cubicBezTo>
                      <a:pt x="2543" y="878"/>
                      <a:pt x="3817" y="597"/>
                      <a:pt x="5093" y="597"/>
                    </a:cubicBezTo>
                    <a:cubicBezTo>
                      <a:pt x="6370" y="597"/>
                      <a:pt x="7649" y="878"/>
                      <a:pt x="8626" y="1440"/>
                    </a:cubicBezTo>
                    <a:cubicBezTo>
                      <a:pt x="9477" y="1934"/>
                      <a:pt x="9961" y="2554"/>
                      <a:pt x="10066" y="3195"/>
                    </a:cubicBezTo>
                    <a:cubicBezTo>
                      <a:pt x="10223" y="2355"/>
                      <a:pt x="9740" y="1493"/>
                      <a:pt x="8626" y="852"/>
                    </a:cubicBezTo>
                    <a:cubicBezTo>
                      <a:pt x="7649" y="284"/>
                      <a:pt x="6370" y="1"/>
                      <a:pt x="5093" y="1"/>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56"/>
              <p:cNvSpPr/>
              <p:nvPr/>
            </p:nvSpPr>
            <p:spPr>
              <a:xfrm>
                <a:off x="1585030" y="4307007"/>
                <a:ext cx="443131" cy="231551"/>
              </a:xfrm>
              <a:custGeom>
                <a:avLst/>
                <a:gdLst/>
                <a:ahLst/>
                <a:cxnLst/>
                <a:rect l="l" t="t" r="r" b="b"/>
                <a:pathLst>
                  <a:path w="9919" h="5183" extrusionOk="0">
                    <a:moveTo>
                      <a:pt x="4946" y="0"/>
                    </a:moveTo>
                    <a:cubicBezTo>
                      <a:pt x="3670" y="0"/>
                      <a:pt x="2396" y="281"/>
                      <a:pt x="1429" y="843"/>
                    </a:cubicBezTo>
                    <a:cubicBezTo>
                      <a:pt x="589" y="1326"/>
                      <a:pt x="116" y="1947"/>
                      <a:pt x="0" y="2577"/>
                    </a:cubicBezTo>
                    <a:cubicBezTo>
                      <a:pt x="116" y="3218"/>
                      <a:pt x="599" y="3848"/>
                      <a:pt x="1450" y="4331"/>
                    </a:cubicBezTo>
                    <a:cubicBezTo>
                      <a:pt x="2427" y="4899"/>
                      <a:pt x="3704" y="5182"/>
                      <a:pt x="4979" y="5182"/>
                    </a:cubicBezTo>
                    <a:cubicBezTo>
                      <a:pt x="6254" y="5182"/>
                      <a:pt x="7528" y="4899"/>
                      <a:pt x="8500" y="4331"/>
                    </a:cubicBezTo>
                    <a:cubicBezTo>
                      <a:pt x="9340" y="3848"/>
                      <a:pt x="9814" y="3229"/>
                      <a:pt x="9919" y="2598"/>
                    </a:cubicBezTo>
                    <a:cubicBezTo>
                      <a:pt x="9814" y="1957"/>
                      <a:pt x="9330" y="1337"/>
                      <a:pt x="8479" y="843"/>
                    </a:cubicBezTo>
                    <a:cubicBezTo>
                      <a:pt x="7502" y="281"/>
                      <a:pt x="6223" y="0"/>
                      <a:pt x="49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56"/>
              <p:cNvSpPr/>
              <p:nvPr/>
            </p:nvSpPr>
            <p:spPr>
              <a:xfrm>
                <a:off x="1578462" y="4267647"/>
                <a:ext cx="456713" cy="283597"/>
              </a:xfrm>
              <a:custGeom>
                <a:avLst/>
                <a:gdLst/>
                <a:ahLst/>
                <a:cxnLst/>
                <a:rect l="l" t="t" r="r" b="b"/>
                <a:pathLst>
                  <a:path w="10223" h="6348" fill="none" extrusionOk="0">
                    <a:moveTo>
                      <a:pt x="10066" y="3479"/>
                    </a:moveTo>
                    <a:cubicBezTo>
                      <a:pt x="10223" y="2639"/>
                      <a:pt x="9740" y="1777"/>
                      <a:pt x="8626" y="1136"/>
                    </a:cubicBezTo>
                    <a:cubicBezTo>
                      <a:pt x="6672" y="1"/>
                      <a:pt x="3510" y="1"/>
                      <a:pt x="1576" y="1136"/>
                    </a:cubicBezTo>
                    <a:cubicBezTo>
                      <a:pt x="473" y="1766"/>
                      <a:pt x="0" y="2628"/>
                      <a:pt x="147" y="3458"/>
                    </a:cubicBezTo>
                    <a:cubicBezTo>
                      <a:pt x="263" y="4099"/>
                      <a:pt x="746" y="4729"/>
                      <a:pt x="1597" y="5212"/>
                    </a:cubicBezTo>
                    <a:cubicBezTo>
                      <a:pt x="3552" y="6347"/>
                      <a:pt x="6704" y="6347"/>
                      <a:pt x="8647" y="5212"/>
                    </a:cubicBezTo>
                    <a:cubicBezTo>
                      <a:pt x="9487" y="4729"/>
                      <a:pt x="9961" y="4110"/>
                      <a:pt x="10066" y="3479"/>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56"/>
              <p:cNvSpPr/>
              <p:nvPr/>
            </p:nvSpPr>
            <p:spPr>
              <a:xfrm>
                <a:off x="1585030" y="4294453"/>
                <a:ext cx="443578" cy="129111"/>
              </a:xfrm>
              <a:custGeom>
                <a:avLst/>
                <a:gdLst/>
                <a:ahLst/>
                <a:cxnLst/>
                <a:rect l="l" t="t" r="r" b="b"/>
                <a:pathLst>
                  <a:path w="9929" h="2890" fill="none" extrusionOk="0">
                    <a:moveTo>
                      <a:pt x="9929" y="2889"/>
                    </a:moveTo>
                    <a:cubicBezTo>
                      <a:pt x="9929" y="2889"/>
                      <a:pt x="9929" y="2879"/>
                      <a:pt x="9919" y="2879"/>
                    </a:cubicBezTo>
                    <a:cubicBezTo>
                      <a:pt x="9814" y="2238"/>
                      <a:pt x="9330" y="1618"/>
                      <a:pt x="8479" y="1124"/>
                    </a:cubicBezTo>
                    <a:cubicBezTo>
                      <a:pt x="6525" y="0"/>
                      <a:pt x="3363" y="0"/>
                      <a:pt x="1429" y="1124"/>
                    </a:cubicBezTo>
                    <a:cubicBezTo>
                      <a:pt x="589" y="1607"/>
                      <a:pt x="116" y="2228"/>
                      <a:pt x="0" y="2858"/>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56"/>
              <p:cNvSpPr/>
              <p:nvPr/>
            </p:nvSpPr>
            <p:spPr>
              <a:xfrm>
                <a:off x="1698596" y="4354050"/>
                <a:ext cx="216450" cy="124420"/>
              </a:xfrm>
              <a:custGeom>
                <a:avLst/>
                <a:gdLst/>
                <a:ahLst/>
                <a:cxnLst/>
                <a:rect l="l" t="t" r="r" b="b"/>
                <a:pathLst>
                  <a:path w="4845" h="2785" extrusionOk="0">
                    <a:moveTo>
                      <a:pt x="4246" y="0"/>
                    </a:moveTo>
                    <a:lnTo>
                      <a:pt x="3625" y="357"/>
                    </a:lnTo>
                    <a:cubicBezTo>
                      <a:pt x="3322" y="239"/>
                      <a:pt x="3016" y="179"/>
                      <a:pt x="2729" y="179"/>
                    </a:cubicBezTo>
                    <a:cubicBezTo>
                      <a:pt x="2429" y="179"/>
                      <a:pt x="2149" y="245"/>
                      <a:pt x="1913" y="378"/>
                    </a:cubicBezTo>
                    <a:cubicBezTo>
                      <a:pt x="863" y="988"/>
                      <a:pt x="2754" y="1713"/>
                      <a:pt x="2228" y="2018"/>
                    </a:cubicBezTo>
                    <a:cubicBezTo>
                      <a:pt x="2164" y="2058"/>
                      <a:pt x="2089" y="2077"/>
                      <a:pt x="2007" y="2077"/>
                    </a:cubicBezTo>
                    <a:cubicBezTo>
                      <a:pt x="1876" y="2077"/>
                      <a:pt x="1730" y="2028"/>
                      <a:pt x="1587" y="1944"/>
                    </a:cubicBezTo>
                    <a:cubicBezTo>
                      <a:pt x="1272" y="1765"/>
                      <a:pt x="989" y="1398"/>
                      <a:pt x="947" y="1062"/>
                    </a:cubicBezTo>
                    <a:lnTo>
                      <a:pt x="74" y="1230"/>
                    </a:lnTo>
                    <a:cubicBezTo>
                      <a:pt x="127" y="1524"/>
                      <a:pt x="337" y="1828"/>
                      <a:pt x="652" y="2081"/>
                    </a:cubicBezTo>
                    <a:lnTo>
                      <a:pt x="1" y="2470"/>
                    </a:lnTo>
                    <a:lnTo>
                      <a:pt x="557" y="2785"/>
                    </a:lnTo>
                    <a:lnTo>
                      <a:pt x="1199" y="2417"/>
                    </a:lnTo>
                    <a:cubicBezTo>
                      <a:pt x="1536" y="2571"/>
                      <a:pt x="1904" y="2661"/>
                      <a:pt x="2255" y="2661"/>
                    </a:cubicBezTo>
                    <a:cubicBezTo>
                      <a:pt x="2548" y="2661"/>
                      <a:pt x="2829" y="2598"/>
                      <a:pt x="3069" y="2459"/>
                    </a:cubicBezTo>
                    <a:cubicBezTo>
                      <a:pt x="4141" y="1839"/>
                      <a:pt x="2270" y="1093"/>
                      <a:pt x="2785" y="799"/>
                    </a:cubicBezTo>
                    <a:cubicBezTo>
                      <a:pt x="2837" y="767"/>
                      <a:pt x="2901" y="751"/>
                      <a:pt x="2970" y="751"/>
                    </a:cubicBezTo>
                    <a:cubicBezTo>
                      <a:pt x="3081" y="751"/>
                      <a:pt x="3208" y="791"/>
                      <a:pt x="3331" y="862"/>
                    </a:cubicBezTo>
                    <a:cubicBezTo>
                      <a:pt x="3573" y="999"/>
                      <a:pt x="3836" y="1303"/>
                      <a:pt x="3973" y="1587"/>
                    </a:cubicBezTo>
                    <a:lnTo>
                      <a:pt x="4844" y="1419"/>
                    </a:lnTo>
                    <a:cubicBezTo>
                      <a:pt x="4760" y="1167"/>
                      <a:pt x="4529" y="904"/>
                      <a:pt x="4204" y="673"/>
                    </a:cubicBezTo>
                    <a:lnTo>
                      <a:pt x="4813" y="315"/>
                    </a:lnTo>
                    <a:lnTo>
                      <a:pt x="4246" y="0"/>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56"/>
              <p:cNvSpPr/>
              <p:nvPr/>
            </p:nvSpPr>
            <p:spPr>
              <a:xfrm>
                <a:off x="1515559" y="4310402"/>
                <a:ext cx="582071" cy="238475"/>
              </a:xfrm>
              <a:custGeom>
                <a:avLst/>
                <a:gdLst/>
                <a:ahLst/>
                <a:cxnLst/>
                <a:rect l="l" t="t" r="r" b="b"/>
                <a:pathLst>
                  <a:path w="13029" h="5338" extrusionOk="0">
                    <a:moveTo>
                      <a:pt x="0" y="1"/>
                    </a:moveTo>
                    <a:lnTo>
                      <a:pt x="0" y="1545"/>
                    </a:lnTo>
                    <a:cubicBezTo>
                      <a:pt x="0" y="2522"/>
                      <a:pt x="641" y="3489"/>
                      <a:pt x="1923" y="4234"/>
                    </a:cubicBezTo>
                    <a:cubicBezTo>
                      <a:pt x="3199" y="4970"/>
                      <a:pt x="4867" y="5338"/>
                      <a:pt x="6534" y="5338"/>
                    </a:cubicBezTo>
                    <a:cubicBezTo>
                      <a:pt x="8201" y="5338"/>
                      <a:pt x="9866" y="4970"/>
                      <a:pt x="11137" y="4234"/>
                    </a:cubicBezTo>
                    <a:cubicBezTo>
                      <a:pt x="12398" y="3499"/>
                      <a:pt x="13029" y="2543"/>
                      <a:pt x="13029" y="1577"/>
                    </a:cubicBezTo>
                    <a:lnTo>
                      <a:pt x="13029" y="32"/>
                    </a:lnTo>
                    <a:cubicBezTo>
                      <a:pt x="10958" y="32"/>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56"/>
              <p:cNvSpPr/>
              <p:nvPr/>
            </p:nvSpPr>
            <p:spPr>
              <a:xfrm>
                <a:off x="1486921" y="4142465"/>
                <a:ext cx="639344" cy="337296"/>
              </a:xfrm>
              <a:custGeom>
                <a:avLst/>
                <a:gdLst/>
                <a:ahLst/>
                <a:cxnLst/>
                <a:rect l="l" t="t" r="r" b="b"/>
                <a:pathLst>
                  <a:path w="14311" h="7550" extrusionOk="0">
                    <a:moveTo>
                      <a:pt x="7142" y="0"/>
                    </a:moveTo>
                    <a:cubicBezTo>
                      <a:pt x="5474" y="0"/>
                      <a:pt x="3809" y="371"/>
                      <a:pt x="2543" y="1112"/>
                    </a:cubicBezTo>
                    <a:cubicBezTo>
                      <a:pt x="0" y="2583"/>
                      <a:pt x="21" y="4967"/>
                      <a:pt x="2575" y="6438"/>
                    </a:cubicBezTo>
                    <a:cubicBezTo>
                      <a:pt x="3846" y="7179"/>
                      <a:pt x="5514" y="7550"/>
                      <a:pt x="7180" y="7550"/>
                    </a:cubicBezTo>
                    <a:cubicBezTo>
                      <a:pt x="8847" y="7550"/>
                      <a:pt x="10512" y="7179"/>
                      <a:pt x="11778" y="6438"/>
                    </a:cubicBezTo>
                    <a:cubicBezTo>
                      <a:pt x="14310" y="4967"/>
                      <a:pt x="14300" y="2583"/>
                      <a:pt x="11757" y="1112"/>
                    </a:cubicBezTo>
                    <a:cubicBezTo>
                      <a:pt x="10481" y="371"/>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56"/>
              <p:cNvSpPr/>
              <p:nvPr/>
            </p:nvSpPr>
            <p:spPr>
              <a:xfrm>
                <a:off x="1578462" y="4182138"/>
                <a:ext cx="456713" cy="142379"/>
              </a:xfrm>
              <a:custGeom>
                <a:avLst/>
                <a:gdLst/>
                <a:ahLst/>
                <a:cxnLst/>
                <a:rect l="l" t="t" r="r" b="b"/>
                <a:pathLst>
                  <a:path w="10223" h="3187" extrusionOk="0">
                    <a:moveTo>
                      <a:pt x="5093" y="0"/>
                    </a:moveTo>
                    <a:cubicBezTo>
                      <a:pt x="3817" y="0"/>
                      <a:pt x="2543" y="281"/>
                      <a:pt x="1576" y="843"/>
                    </a:cubicBezTo>
                    <a:cubicBezTo>
                      <a:pt x="473" y="1485"/>
                      <a:pt x="0" y="2346"/>
                      <a:pt x="147" y="3176"/>
                    </a:cubicBezTo>
                    <a:cubicBezTo>
                      <a:pt x="263" y="2535"/>
                      <a:pt x="736" y="1926"/>
                      <a:pt x="1576" y="1443"/>
                    </a:cubicBezTo>
                    <a:cubicBezTo>
                      <a:pt x="2543" y="875"/>
                      <a:pt x="3817" y="592"/>
                      <a:pt x="5093" y="592"/>
                    </a:cubicBezTo>
                    <a:cubicBezTo>
                      <a:pt x="6370" y="592"/>
                      <a:pt x="7649" y="875"/>
                      <a:pt x="8626" y="1443"/>
                    </a:cubicBezTo>
                    <a:cubicBezTo>
                      <a:pt x="9477" y="1926"/>
                      <a:pt x="9961" y="2556"/>
                      <a:pt x="10066" y="3187"/>
                    </a:cubicBezTo>
                    <a:cubicBezTo>
                      <a:pt x="10223" y="2356"/>
                      <a:pt x="9740" y="1485"/>
                      <a:pt x="8626" y="843"/>
                    </a:cubicBezTo>
                    <a:cubicBezTo>
                      <a:pt x="7649" y="281"/>
                      <a:pt x="6370" y="0"/>
                      <a:pt x="5093"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56"/>
              <p:cNvSpPr/>
              <p:nvPr/>
            </p:nvSpPr>
            <p:spPr>
              <a:xfrm>
                <a:off x="1585030" y="4208541"/>
                <a:ext cx="443131" cy="231551"/>
              </a:xfrm>
              <a:custGeom>
                <a:avLst/>
                <a:gdLst/>
                <a:ahLst/>
                <a:cxnLst/>
                <a:rect l="l" t="t" r="r" b="b"/>
                <a:pathLst>
                  <a:path w="9919" h="5183" extrusionOk="0">
                    <a:moveTo>
                      <a:pt x="4946" y="1"/>
                    </a:moveTo>
                    <a:cubicBezTo>
                      <a:pt x="3670" y="1"/>
                      <a:pt x="2396" y="284"/>
                      <a:pt x="1429" y="852"/>
                    </a:cubicBezTo>
                    <a:cubicBezTo>
                      <a:pt x="589" y="1335"/>
                      <a:pt x="116" y="1944"/>
                      <a:pt x="0" y="2585"/>
                    </a:cubicBezTo>
                    <a:cubicBezTo>
                      <a:pt x="116" y="3226"/>
                      <a:pt x="599" y="3846"/>
                      <a:pt x="1450" y="4340"/>
                    </a:cubicBezTo>
                    <a:cubicBezTo>
                      <a:pt x="2427" y="4902"/>
                      <a:pt x="3704" y="5183"/>
                      <a:pt x="4979" y="5183"/>
                    </a:cubicBezTo>
                    <a:cubicBezTo>
                      <a:pt x="6254" y="5183"/>
                      <a:pt x="7528" y="4902"/>
                      <a:pt x="8500" y="4340"/>
                    </a:cubicBezTo>
                    <a:cubicBezTo>
                      <a:pt x="9340" y="3857"/>
                      <a:pt x="9814" y="3236"/>
                      <a:pt x="9919" y="2596"/>
                    </a:cubicBezTo>
                    <a:cubicBezTo>
                      <a:pt x="9814" y="1965"/>
                      <a:pt x="9330" y="1335"/>
                      <a:pt x="8479" y="852"/>
                    </a:cubicBezTo>
                    <a:cubicBezTo>
                      <a:pt x="7502" y="284"/>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56"/>
              <p:cNvSpPr/>
              <p:nvPr/>
            </p:nvSpPr>
            <p:spPr>
              <a:xfrm>
                <a:off x="1578462" y="4169584"/>
                <a:ext cx="456713" cy="283061"/>
              </a:xfrm>
              <a:custGeom>
                <a:avLst/>
                <a:gdLst/>
                <a:ahLst/>
                <a:cxnLst/>
                <a:rect l="l" t="t" r="r" b="b"/>
                <a:pathLst>
                  <a:path w="10223" h="6336" fill="none" extrusionOk="0">
                    <a:moveTo>
                      <a:pt x="10066" y="3468"/>
                    </a:moveTo>
                    <a:cubicBezTo>
                      <a:pt x="10223" y="2637"/>
                      <a:pt x="9740" y="1766"/>
                      <a:pt x="8626" y="1124"/>
                    </a:cubicBezTo>
                    <a:cubicBezTo>
                      <a:pt x="6672" y="1"/>
                      <a:pt x="3510" y="1"/>
                      <a:pt x="1576" y="1124"/>
                    </a:cubicBezTo>
                    <a:cubicBezTo>
                      <a:pt x="473" y="1766"/>
                      <a:pt x="0" y="2627"/>
                      <a:pt x="147" y="3457"/>
                    </a:cubicBezTo>
                    <a:cubicBezTo>
                      <a:pt x="263" y="4098"/>
                      <a:pt x="746" y="4718"/>
                      <a:pt x="1597" y="5212"/>
                    </a:cubicBezTo>
                    <a:cubicBezTo>
                      <a:pt x="3552" y="6336"/>
                      <a:pt x="6704" y="6336"/>
                      <a:pt x="8647" y="5212"/>
                    </a:cubicBezTo>
                    <a:cubicBezTo>
                      <a:pt x="9487" y="4729"/>
                      <a:pt x="9961" y="4108"/>
                      <a:pt x="10066" y="3468"/>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56"/>
              <p:cNvSpPr/>
              <p:nvPr/>
            </p:nvSpPr>
            <p:spPr>
              <a:xfrm>
                <a:off x="1585030" y="4195853"/>
                <a:ext cx="443578" cy="129111"/>
              </a:xfrm>
              <a:custGeom>
                <a:avLst/>
                <a:gdLst/>
                <a:ahLst/>
                <a:cxnLst/>
                <a:rect l="l" t="t" r="r" b="b"/>
                <a:pathLst>
                  <a:path w="9929" h="2890" fill="none" extrusionOk="0">
                    <a:moveTo>
                      <a:pt x="9929" y="2890"/>
                    </a:moveTo>
                    <a:lnTo>
                      <a:pt x="9919" y="2880"/>
                    </a:lnTo>
                    <a:cubicBezTo>
                      <a:pt x="9814" y="2249"/>
                      <a:pt x="9330" y="1619"/>
                      <a:pt x="8479" y="1136"/>
                    </a:cubicBezTo>
                    <a:cubicBezTo>
                      <a:pt x="6525" y="1"/>
                      <a:pt x="3363" y="1"/>
                      <a:pt x="1429" y="1136"/>
                    </a:cubicBezTo>
                    <a:cubicBezTo>
                      <a:pt x="589" y="1619"/>
                      <a:pt x="116" y="2228"/>
                      <a:pt x="0" y="2869"/>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56"/>
              <p:cNvSpPr/>
              <p:nvPr/>
            </p:nvSpPr>
            <p:spPr>
              <a:xfrm>
                <a:off x="1698596" y="4255451"/>
                <a:ext cx="216450" cy="124911"/>
              </a:xfrm>
              <a:custGeom>
                <a:avLst/>
                <a:gdLst/>
                <a:ahLst/>
                <a:cxnLst/>
                <a:rect l="l" t="t" r="r" b="b"/>
                <a:pathLst>
                  <a:path w="4845" h="2796" extrusionOk="0">
                    <a:moveTo>
                      <a:pt x="4246" y="1"/>
                    </a:moveTo>
                    <a:lnTo>
                      <a:pt x="3625" y="369"/>
                    </a:lnTo>
                    <a:cubicBezTo>
                      <a:pt x="3316" y="248"/>
                      <a:pt x="3003" y="185"/>
                      <a:pt x="2710" y="185"/>
                    </a:cubicBezTo>
                    <a:cubicBezTo>
                      <a:pt x="2418" y="185"/>
                      <a:pt x="2144" y="248"/>
                      <a:pt x="1913" y="379"/>
                    </a:cubicBezTo>
                    <a:cubicBezTo>
                      <a:pt x="863" y="988"/>
                      <a:pt x="2754" y="1724"/>
                      <a:pt x="2228" y="2029"/>
                    </a:cubicBezTo>
                    <a:cubicBezTo>
                      <a:pt x="2163" y="2066"/>
                      <a:pt x="2087" y="2083"/>
                      <a:pt x="2005" y="2083"/>
                    </a:cubicBezTo>
                    <a:cubicBezTo>
                      <a:pt x="1874" y="2083"/>
                      <a:pt x="1729" y="2039"/>
                      <a:pt x="1587" y="1955"/>
                    </a:cubicBezTo>
                    <a:cubicBezTo>
                      <a:pt x="1272" y="1777"/>
                      <a:pt x="989" y="1399"/>
                      <a:pt x="947" y="1073"/>
                    </a:cubicBezTo>
                    <a:lnTo>
                      <a:pt x="74" y="1241"/>
                    </a:lnTo>
                    <a:cubicBezTo>
                      <a:pt x="127" y="1525"/>
                      <a:pt x="337" y="1829"/>
                      <a:pt x="652" y="2092"/>
                    </a:cubicBezTo>
                    <a:lnTo>
                      <a:pt x="1" y="2470"/>
                    </a:lnTo>
                    <a:lnTo>
                      <a:pt x="557" y="2796"/>
                    </a:lnTo>
                    <a:lnTo>
                      <a:pt x="1199" y="2417"/>
                    </a:lnTo>
                    <a:cubicBezTo>
                      <a:pt x="1533" y="2576"/>
                      <a:pt x="1898" y="2665"/>
                      <a:pt x="2245" y="2665"/>
                    </a:cubicBezTo>
                    <a:cubicBezTo>
                      <a:pt x="2542" y="2665"/>
                      <a:pt x="2827" y="2600"/>
                      <a:pt x="3069" y="2459"/>
                    </a:cubicBezTo>
                    <a:cubicBezTo>
                      <a:pt x="4141" y="1840"/>
                      <a:pt x="2270" y="1104"/>
                      <a:pt x="2785" y="799"/>
                    </a:cubicBezTo>
                    <a:cubicBezTo>
                      <a:pt x="2837" y="767"/>
                      <a:pt x="2901" y="752"/>
                      <a:pt x="2970" y="752"/>
                    </a:cubicBezTo>
                    <a:cubicBezTo>
                      <a:pt x="3081" y="752"/>
                      <a:pt x="3208" y="791"/>
                      <a:pt x="3331" y="862"/>
                    </a:cubicBezTo>
                    <a:cubicBezTo>
                      <a:pt x="3573" y="1009"/>
                      <a:pt x="3836" y="1304"/>
                      <a:pt x="3973" y="1598"/>
                    </a:cubicBezTo>
                    <a:lnTo>
                      <a:pt x="4844" y="1420"/>
                    </a:lnTo>
                    <a:cubicBezTo>
                      <a:pt x="4760" y="1178"/>
                      <a:pt x="4529" y="904"/>
                      <a:pt x="4204" y="673"/>
                    </a:cubicBezTo>
                    <a:lnTo>
                      <a:pt x="4813" y="327"/>
                    </a:lnTo>
                    <a:lnTo>
                      <a:pt x="4246" y="1"/>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56"/>
              <p:cNvSpPr/>
              <p:nvPr/>
            </p:nvSpPr>
            <p:spPr>
              <a:xfrm>
                <a:off x="1515559" y="4211847"/>
                <a:ext cx="582071" cy="238475"/>
              </a:xfrm>
              <a:custGeom>
                <a:avLst/>
                <a:gdLst/>
                <a:ahLst/>
                <a:cxnLst/>
                <a:rect l="l" t="t" r="r" b="b"/>
                <a:pathLst>
                  <a:path w="13029" h="5338" extrusionOk="0">
                    <a:moveTo>
                      <a:pt x="0" y="0"/>
                    </a:moveTo>
                    <a:lnTo>
                      <a:pt x="0" y="1544"/>
                    </a:lnTo>
                    <a:cubicBezTo>
                      <a:pt x="0" y="2522"/>
                      <a:pt x="641" y="3498"/>
                      <a:pt x="1923" y="4234"/>
                    </a:cubicBezTo>
                    <a:cubicBezTo>
                      <a:pt x="3199" y="4969"/>
                      <a:pt x="4867" y="5337"/>
                      <a:pt x="6534" y="5337"/>
                    </a:cubicBezTo>
                    <a:cubicBezTo>
                      <a:pt x="8201" y="5337"/>
                      <a:pt x="9866" y="4969"/>
                      <a:pt x="11137" y="4234"/>
                    </a:cubicBezTo>
                    <a:cubicBezTo>
                      <a:pt x="12398" y="3498"/>
                      <a:pt x="13029" y="2543"/>
                      <a:pt x="13029" y="1586"/>
                    </a:cubicBezTo>
                    <a:lnTo>
                      <a:pt x="13029" y="31"/>
                    </a:lnTo>
                    <a:cubicBezTo>
                      <a:pt x="10958" y="31"/>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56"/>
              <p:cNvSpPr/>
              <p:nvPr/>
            </p:nvSpPr>
            <p:spPr>
              <a:xfrm>
                <a:off x="1486921" y="4044268"/>
                <a:ext cx="639344" cy="337073"/>
              </a:xfrm>
              <a:custGeom>
                <a:avLst/>
                <a:gdLst/>
                <a:ahLst/>
                <a:cxnLst/>
                <a:rect l="l" t="t" r="r" b="b"/>
                <a:pathLst>
                  <a:path w="14311" h="7545" extrusionOk="0">
                    <a:moveTo>
                      <a:pt x="7142" y="0"/>
                    </a:moveTo>
                    <a:cubicBezTo>
                      <a:pt x="5474" y="0"/>
                      <a:pt x="3809" y="368"/>
                      <a:pt x="2543" y="1103"/>
                    </a:cubicBezTo>
                    <a:cubicBezTo>
                      <a:pt x="0" y="2574"/>
                      <a:pt x="21" y="4970"/>
                      <a:pt x="2575" y="6441"/>
                    </a:cubicBezTo>
                    <a:cubicBezTo>
                      <a:pt x="3846" y="7176"/>
                      <a:pt x="5514" y="7544"/>
                      <a:pt x="7180" y="7544"/>
                    </a:cubicBezTo>
                    <a:cubicBezTo>
                      <a:pt x="8847" y="7544"/>
                      <a:pt x="10512" y="7176"/>
                      <a:pt x="11778" y="6441"/>
                    </a:cubicBezTo>
                    <a:cubicBezTo>
                      <a:pt x="14310" y="4959"/>
                      <a:pt x="14300" y="2574"/>
                      <a:pt x="11757" y="1103"/>
                    </a:cubicBezTo>
                    <a:cubicBezTo>
                      <a:pt x="10481" y="368"/>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56"/>
              <p:cNvSpPr/>
              <p:nvPr/>
            </p:nvSpPr>
            <p:spPr>
              <a:xfrm>
                <a:off x="1578462" y="4083583"/>
                <a:ext cx="456713" cy="142826"/>
              </a:xfrm>
              <a:custGeom>
                <a:avLst/>
                <a:gdLst/>
                <a:ahLst/>
                <a:cxnLst/>
                <a:rect l="l" t="t" r="r" b="b"/>
                <a:pathLst>
                  <a:path w="10223" h="3197" extrusionOk="0">
                    <a:moveTo>
                      <a:pt x="5093" y="0"/>
                    </a:moveTo>
                    <a:cubicBezTo>
                      <a:pt x="3817" y="0"/>
                      <a:pt x="2543" y="281"/>
                      <a:pt x="1576" y="843"/>
                    </a:cubicBezTo>
                    <a:cubicBezTo>
                      <a:pt x="473" y="1484"/>
                      <a:pt x="0" y="2346"/>
                      <a:pt x="147" y="3175"/>
                    </a:cubicBezTo>
                    <a:cubicBezTo>
                      <a:pt x="263" y="2545"/>
                      <a:pt x="736" y="1926"/>
                      <a:pt x="1576" y="1442"/>
                    </a:cubicBezTo>
                    <a:cubicBezTo>
                      <a:pt x="2543" y="880"/>
                      <a:pt x="3817" y="599"/>
                      <a:pt x="5093" y="599"/>
                    </a:cubicBezTo>
                    <a:cubicBezTo>
                      <a:pt x="6370" y="599"/>
                      <a:pt x="7649" y="880"/>
                      <a:pt x="8626" y="1442"/>
                    </a:cubicBezTo>
                    <a:cubicBezTo>
                      <a:pt x="9477" y="1936"/>
                      <a:pt x="9961" y="2556"/>
                      <a:pt x="10066" y="3196"/>
                    </a:cubicBezTo>
                    <a:cubicBezTo>
                      <a:pt x="10223" y="2356"/>
                      <a:pt x="9740" y="1484"/>
                      <a:pt x="8626" y="843"/>
                    </a:cubicBezTo>
                    <a:cubicBezTo>
                      <a:pt x="7649" y="281"/>
                      <a:pt x="6370" y="0"/>
                      <a:pt x="5093"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56"/>
              <p:cNvSpPr/>
              <p:nvPr/>
            </p:nvSpPr>
            <p:spPr>
              <a:xfrm>
                <a:off x="1585030" y="4110299"/>
                <a:ext cx="443131" cy="231595"/>
              </a:xfrm>
              <a:custGeom>
                <a:avLst/>
                <a:gdLst/>
                <a:ahLst/>
                <a:cxnLst/>
                <a:rect l="l" t="t" r="r" b="b"/>
                <a:pathLst>
                  <a:path w="9919" h="5184" extrusionOk="0">
                    <a:moveTo>
                      <a:pt x="4946" y="1"/>
                    </a:moveTo>
                    <a:cubicBezTo>
                      <a:pt x="3670" y="1"/>
                      <a:pt x="2396" y="282"/>
                      <a:pt x="1429" y="844"/>
                    </a:cubicBezTo>
                    <a:cubicBezTo>
                      <a:pt x="589" y="1328"/>
                      <a:pt x="116" y="1947"/>
                      <a:pt x="0" y="2577"/>
                    </a:cubicBezTo>
                    <a:cubicBezTo>
                      <a:pt x="116" y="3219"/>
                      <a:pt x="599" y="3849"/>
                      <a:pt x="1450" y="4332"/>
                    </a:cubicBezTo>
                    <a:cubicBezTo>
                      <a:pt x="2427" y="4900"/>
                      <a:pt x="3704" y="5183"/>
                      <a:pt x="4979" y="5183"/>
                    </a:cubicBezTo>
                    <a:cubicBezTo>
                      <a:pt x="6254" y="5183"/>
                      <a:pt x="7528" y="4900"/>
                      <a:pt x="8500" y="4332"/>
                    </a:cubicBezTo>
                    <a:cubicBezTo>
                      <a:pt x="9340" y="3849"/>
                      <a:pt x="9814" y="3229"/>
                      <a:pt x="9919" y="2598"/>
                    </a:cubicBezTo>
                    <a:cubicBezTo>
                      <a:pt x="9814" y="1958"/>
                      <a:pt x="9330" y="1338"/>
                      <a:pt x="8479" y="844"/>
                    </a:cubicBezTo>
                    <a:cubicBezTo>
                      <a:pt x="7502" y="282"/>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56"/>
              <p:cNvSpPr/>
              <p:nvPr/>
            </p:nvSpPr>
            <p:spPr>
              <a:xfrm>
                <a:off x="1578462" y="4071029"/>
                <a:ext cx="456713" cy="283552"/>
              </a:xfrm>
              <a:custGeom>
                <a:avLst/>
                <a:gdLst/>
                <a:ahLst/>
                <a:cxnLst/>
                <a:rect l="l" t="t" r="r" b="b"/>
                <a:pathLst>
                  <a:path w="10223" h="6347" fill="none" extrusionOk="0">
                    <a:moveTo>
                      <a:pt x="10066" y="3477"/>
                    </a:moveTo>
                    <a:cubicBezTo>
                      <a:pt x="10223" y="2637"/>
                      <a:pt x="9740" y="1765"/>
                      <a:pt x="8626" y="1124"/>
                    </a:cubicBezTo>
                    <a:cubicBezTo>
                      <a:pt x="6672" y="0"/>
                      <a:pt x="3510" y="0"/>
                      <a:pt x="1576" y="1124"/>
                    </a:cubicBezTo>
                    <a:cubicBezTo>
                      <a:pt x="473" y="1765"/>
                      <a:pt x="0" y="2627"/>
                      <a:pt x="147" y="3456"/>
                    </a:cubicBezTo>
                    <a:cubicBezTo>
                      <a:pt x="263" y="4098"/>
                      <a:pt x="746" y="4728"/>
                      <a:pt x="1597" y="5211"/>
                    </a:cubicBezTo>
                    <a:cubicBezTo>
                      <a:pt x="3552" y="6346"/>
                      <a:pt x="6704" y="6346"/>
                      <a:pt x="8647" y="5211"/>
                    </a:cubicBezTo>
                    <a:cubicBezTo>
                      <a:pt x="9487" y="4728"/>
                      <a:pt x="9961" y="4108"/>
                      <a:pt x="10066" y="3477"/>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56"/>
              <p:cNvSpPr/>
              <p:nvPr/>
            </p:nvSpPr>
            <p:spPr>
              <a:xfrm>
                <a:off x="1585030" y="4097745"/>
                <a:ext cx="443578" cy="129155"/>
              </a:xfrm>
              <a:custGeom>
                <a:avLst/>
                <a:gdLst/>
                <a:ahLst/>
                <a:cxnLst/>
                <a:rect l="l" t="t" r="r" b="b"/>
                <a:pathLst>
                  <a:path w="9929" h="2891" fill="none" extrusionOk="0">
                    <a:moveTo>
                      <a:pt x="9929" y="2890"/>
                    </a:moveTo>
                    <a:cubicBezTo>
                      <a:pt x="9929" y="2890"/>
                      <a:pt x="9929" y="2879"/>
                      <a:pt x="9919" y="2879"/>
                    </a:cubicBezTo>
                    <a:cubicBezTo>
                      <a:pt x="9814" y="2239"/>
                      <a:pt x="9330" y="1619"/>
                      <a:pt x="8479" y="1125"/>
                    </a:cubicBezTo>
                    <a:cubicBezTo>
                      <a:pt x="6525" y="1"/>
                      <a:pt x="3363" y="1"/>
                      <a:pt x="1429" y="1125"/>
                    </a:cubicBezTo>
                    <a:cubicBezTo>
                      <a:pt x="589" y="1609"/>
                      <a:pt x="116" y="2228"/>
                      <a:pt x="0" y="2858"/>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56"/>
              <p:cNvSpPr/>
              <p:nvPr/>
            </p:nvSpPr>
            <p:spPr>
              <a:xfrm>
                <a:off x="1698596" y="4156896"/>
                <a:ext cx="216450" cy="124911"/>
              </a:xfrm>
              <a:custGeom>
                <a:avLst/>
                <a:gdLst/>
                <a:ahLst/>
                <a:cxnLst/>
                <a:rect l="l" t="t" r="r" b="b"/>
                <a:pathLst>
                  <a:path w="4845" h="2796" extrusionOk="0">
                    <a:moveTo>
                      <a:pt x="4246" y="0"/>
                    </a:moveTo>
                    <a:lnTo>
                      <a:pt x="3625" y="369"/>
                    </a:lnTo>
                    <a:cubicBezTo>
                      <a:pt x="3322" y="250"/>
                      <a:pt x="3016" y="190"/>
                      <a:pt x="2729" y="190"/>
                    </a:cubicBezTo>
                    <a:cubicBezTo>
                      <a:pt x="2429" y="190"/>
                      <a:pt x="2149" y="255"/>
                      <a:pt x="1913" y="390"/>
                    </a:cubicBezTo>
                    <a:cubicBezTo>
                      <a:pt x="863" y="999"/>
                      <a:pt x="2754" y="1724"/>
                      <a:pt x="2228" y="2029"/>
                    </a:cubicBezTo>
                    <a:cubicBezTo>
                      <a:pt x="2163" y="2065"/>
                      <a:pt x="2087" y="2083"/>
                      <a:pt x="2005" y="2083"/>
                    </a:cubicBezTo>
                    <a:cubicBezTo>
                      <a:pt x="1874" y="2083"/>
                      <a:pt x="1729" y="2039"/>
                      <a:pt x="1587" y="1955"/>
                    </a:cubicBezTo>
                    <a:cubicBezTo>
                      <a:pt x="1272" y="1776"/>
                      <a:pt x="989" y="1408"/>
                      <a:pt x="947" y="1072"/>
                    </a:cubicBezTo>
                    <a:lnTo>
                      <a:pt x="74" y="1240"/>
                    </a:lnTo>
                    <a:cubicBezTo>
                      <a:pt x="127" y="1534"/>
                      <a:pt x="337" y="1840"/>
                      <a:pt x="652" y="2092"/>
                    </a:cubicBezTo>
                    <a:lnTo>
                      <a:pt x="1" y="2470"/>
                    </a:lnTo>
                    <a:lnTo>
                      <a:pt x="557" y="2795"/>
                    </a:lnTo>
                    <a:lnTo>
                      <a:pt x="1199" y="2428"/>
                    </a:lnTo>
                    <a:cubicBezTo>
                      <a:pt x="1536" y="2582"/>
                      <a:pt x="1904" y="2671"/>
                      <a:pt x="2255" y="2671"/>
                    </a:cubicBezTo>
                    <a:cubicBezTo>
                      <a:pt x="2549" y="2671"/>
                      <a:pt x="2830" y="2609"/>
                      <a:pt x="3069" y="2470"/>
                    </a:cubicBezTo>
                    <a:cubicBezTo>
                      <a:pt x="4141" y="1840"/>
                      <a:pt x="2270" y="1104"/>
                      <a:pt x="2785" y="810"/>
                    </a:cubicBezTo>
                    <a:cubicBezTo>
                      <a:pt x="2838" y="778"/>
                      <a:pt x="2901" y="762"/>
                      <a:pt x="2970" y="762"/>
                    </a:cubicBezTo>
                    <a:cubicBezTo>
                      <a:pt x="3082" y="762"/>
                      <a:pt x="3209" y="801"/>
                      <a:pt x="3331" y="873"/>
                    </a:cubicBezTo>
                    <a:cubicBezTo>
                      <a:pt x="3573" y="1009"/>
                      <a:pt x="3836" y="1314"/>
                      <a:pt x="3973" y="1597"/>
                    </a:cubicBezTo>
                    <a:lnTo>
                      <a:pt x="4844" y="1419"/>
                    </a:lnTo>
                    <a:cubicBezTo>
                      <a:pt x="4760" y="1177"/>
                      <a:pt x="4529" y="915"/>
                      <a:pt x="4204" y="684"/>
                    </a:cubicBezTo>
                    <a:lnTo>
                      <a:pt x="4813" y="327"/>
                    </a:lnTo>
                    <a:lnTo>
                      <a:pt x="4246" y="0"/>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56"/>
              <p:cNvSpPr/>
              <p:nvPr/>
            </p:nvSpPr>
            <p:spPr>
              <a:xfrm>
                <a:off x="1515559" y="4113694"/>
                <a:ext cx="582071" cy="238520"/>
              </a:xfrm>
              <a:custGeom>
                <a:avLst/>
                <a:gdLst/>
                <a:ahLst/>
                <a:cxnLst/>
                <a:rect l="l" t="t" r="r" b="b"/>
                <a:pathLst>
                  <a:path w="13029" h="5339" extrusionOk="0">
                    <a:moveTo>
                      <a:pt x="0" y="1"/>
                    </a:moveTo>
                    <a:lnTo>
                      <a:pt x="0" y="1546"/>
                    </a:lnTo>
                    <a:cubicBezTo>
                      <a:pt x="0" y="2512"/>
                      <a:pt x="641" y="3489"/>
                      <a:pt x="1923" y="4235"/>
                    </a:cubicBezTo>
                    <a:cubicBezTo>
                      <a:pt x="3199" y="4971"/>
                      <a:pt x="4867" y="5339"/>
                      <a:pt x="6534" y="5339"/>
                    </a:cubicBezTo>
                    <a:cubicBezTo>
                      <a:pt x="8201" y="5339"/>
                      <a:pt x="9866" y="4971"/>
                      <a:pt x="11137" y="4235"/>
                    </a:cubicBezTo>
                    <a:cubicBezTo>
                      <a:pt x="12398" y="3500"/>
                      <a:pt x="13029" y="2543"/>
                      <a:pt x="13029" y="1577"/>
                    </a:cubicBezTo>
                    <a:lnTo>
                      <a:pt x="13029" y="33"/>
                    </a:lnTo>
                    <a:cubicBezTo>
                      <a:pt x="10958" y="33"/>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56"/>
              <p:cNvSpPr/>
              <p:nvPr/>
            </p:nvSpPr>
            <p:spPr>
              <a:xfrm>
                <a:off x="1486921" y="3945668"/>
                <a:ext cx="639344" cy="337073"/>
              </a:xfrm>
              <a:custGeom>
                <a:avLst/>
                <a:gdLst/>
                <a:ahLst/>
                <a:cxnLst/>
                <a:rect l="l" t="t" r="r" b="b"/>
                <a:pathLst>
                  <a:path w="14311" h="7545" extrusionOk="0">
                    <a:moveTo>
                      <a:pt x="7142" y="1"/>
                    </a:moveTo>
                    <a:cubicBezTo>
                      <a:pt x="5474" y="1"/>
                      <a:pt x="3809" y="369"/>
                      <a:pt x="2543" y="1104"/>
                    </a:cubicBezTo>
                    <a:cubicBezTo>
                      <a:pt x="0" y="2585"/>
                      <a:pt x="21" y="4970"/>
                      <a:pt x="2575" y="6441"/>
                    </a:cubicBezTo>
                    <a:cubicBezTo>
                      <a:pt x="3846" y="7177"/>
                      <a:pt x="5514" y="7545"/>
                      <a:pt x="7180" y="7545"/>
                    </a:cubicBezTo>
                    <a:cubicBezTo>
                      <a:pt x="8847" y="7545"/>
                      <a:pt x="10512" y="7177"/>
                      <a:pt x="11778" y="6441"/>
                    </a:cubicBezTo>
                    <a:cubicBezTo>
                      <a:pt x="14310" y="4970"/>
                      <a:pt x="14300" y="2575"/>
                      <a:pt x="11757" y="1104"/>
                    </a:cubicBezTo>
                    <a:cubicBezTo>
                      <a:pt x="10481" y="369"/>
                      <a:pt x="8810" y="1"/>
                      <a:pt x="714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56"/>
              <p:cNvSpPr/>
              <p:nvPr/>
            </p:nvSpPr>
            <p:spPr>
              <a:xfrm>
                <a:off x="1578462" y="3985296"/>
                <a:ext cx="456713" cy="142513"/>
              </a:xfrm>
              <a:custGeom>
                <a:avLst/>
                <a:gdLst/>
                <a:ahLst/>
                <a:cxnLst/>
                <a:rect l="l" t="t" r="r" b="b"/>
                <a:pathLst>
                  <a:path w="10223" h="3190" extrusionOk="0">
                    <a:moveTo>
                      <a:pt x="5102" y="0"/>
                    </a:moveTo>
                    <a:cubicBezTo>
                      <a:pt x="3822" y="0"/>
                      <a:pt x="2545" y="284"/>
                      <a:pt x="1576" y="847"/>
                    </a:cubicBezTo>
                    <a:cubicBezTo>
                      <a:pt x="473" y="1488"/>
                      <a:pt x="0" y="2339"/>
                      <a:pt x="147" y="3180"/>
                    </a:cubicBezTo>
                    <a:cubicBezTo>
                      <a:pt x="263" y="2539"/>
                      <a:pt x="736" y="1929"/>
                      <a:pt x="1576" y="1436"/>
                    </a:cubicBezTo>
                    <a:cubicBezTo>
                      <a:pt x="2543" y="873"/>
                      <a:pt x="3817" y="592"/>
                      <a:pt x="5093" y="592"/>
                    </a:cubicBezTo>
                    <a:cubicBezTo>
                      <a:pt x="6370" y="592"/>
                      <a:pt x="7649" y="873"/>
                      <a:pt x="8626" y="1436"/>
                    </a:cubicBezTo>
                    <a:cubicBezTo>
                      <a:pt x="9477" y="1929"/>
                      <a:pt x="9961" y="2549"/>
                      <a:pt x="10066" y="3190"/>
                    </a:cubicBezTo>
                    <a:cubicBezTo>
                      <a:pt x="10223" y="2360"/>
                      <a:pt x="9740" y="1488"/>
                      <a:pt x="8626" y="847"/>
                    </a:cubicBezTo>
                    <a:cubicBezTo>
                      <a:pt x="7651" y="281"/>
                      <a:pt x="6375" y="0"/>
                      <a:pt x="5102"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56"/>
              <p:cNvSpPr/>
              <p:nvPr/>
            </p:nvSpPr>
            <p:spPr>
              <a:xfrm>
                <a:off x="1585030" y="4011744"/>
                <a:ext cx="443131" cy="231685"/>
              </a:xfrm>
              <a:custGeom>
                <a:avLst/>
                <a:gdLst/>
                <a:ahLst/>
                <a:cxnLst/>
                <a:rect l="l" t="t" r="r" b="b"/>
                <a:pathLst>
                  <a:path w="9919" h="5186" extrusionOk="0">
                    <a:moveTo>
                      <a:pt x="4946" y="0"/>
                    </a:moveTo>
                    <a:cubicBezTo>
                      <a:pt x="3670" y="0"/>
                      <a:pt x="2396" y="281"/>
                      <a:pt x="1429" y="844"/>
                    </a:cubicBezTo>
                    <a:cubicBezTo>
                      <a:pt x="589" y="1337"/>
                      <a:pt x="116" y="1947"/>
                      <a:pt x="0" y="2588"/>
                    </a:cubicBezTo>
                    <a:cubicBezTo>
                      <a:pt x="116" y="3228"/>
                      <a:pt x="599" y="3849"/>
                      <a:pt x="1450" y="4342"/>
                    </a:cubicBezTo>
                    <a:cubicBezTo>
                      <a:pt x="2427" y="4904"/>
                      <a:pt x="3704" y="5186"/>
                      <a:pt x="4979" y="5186"/>
                    </a:cubicBezTo>
                    <a:cubicBezTo>
                      <a:pt x="6254" y="5186"/>
                      <a:pt x="7528" y="4904"/>
                      <a:pt x="8500" y="4342"/>
                    </a:cubicBezTo>
                    <a:cubicBezTo>
                      <a:pt x="9340" y="3849"/>
                      <a:pt x="9814" y="3239"/>
                      <a:pt x="9919" y="2598"/>
                    </a:cubicBezTo>
                    <a:cubicBezTo>
                      <a:pt x="9814" y="1957"/>
                      <a:pt x="9330" y="1337"/>
                      <a:pt x="8479" y="844"/>
                    </a:cubicBezTo>
                    <a:cubicBezTo>
                      <a:pt x="7502" y="281"/>
                      <a:pt x="6223" y="0"/>
                      <a:pt x="49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56"/>
              <p:cNvSpPr/>
              <p:nvPr/>
            </p:nvSpPr>
            <p:spPr>
              <a:xfrm>
                <a:off x="1578462" y="3972429"/>
                <a:ext cx="456713" cy="283552"/>
              </a:xfrm>
              <a:custGeom>
                <a:avLst/>
                <a:gdLst/>
                <a:ahLst/>
                <a:cxnLst/>
                <a:rect l="l" t="t" r="r" b="b"/>
                <a:pathLst>
                  <a:path w="10223" h="6347" fill="none" extrusionOk="0">
                    <a:moveTo>
                      <a:pt x="10066" y="3478"/>
                    </a:moveTo>
                    <a:cubicBezTo>
                      <a:pt x="10223" y="2648"/>
                      <a:pt x="9740" y="1776"/>
                      <a:pt x="8626" y="1135"/>
                    </a:cubicBezTo>
                    <a:cubicBezTo>
                      <a:pt x="6672" y="1"/>
                      <a:pt x="3510" y="11"/>
                      <a:pt x="1576" y="1135"/>
                    </a:cubicBezTo>
                    <a:cubicBezTo>
                      <a:pt x="473" y="1776"/>
                      <a:pt x="0" y="2627"/>
                      <a:pt x="147" y="3468"/>
                    </a:cubicBezTo>
                    <a:cubicBezTo>
                      <a:pt x="263" y="4108"/>
                      <a:pt x="746" y="4729"/>
                      <a:pt x="1597" y="5222"/>
                    </a:cubicBezTo>
                    <a:cubicBezTo>
                      <a:pt x="3552" y="6347"/>
                      <a:pt x="6704" y="6347"/>
                      <a:pt x="8647" y="5222"/>
                    </a:cubicBezTo>
                    <a:cubicBezTo>
                      <a:pt x="9487" y="4729"/>
                      <a:pt x="9961" y="4119"/>
                      <a:pt x="10066" y="3478"/>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56"/>
              <p:cNvSpPr/>
              <p:nvPr/>
            </p:nvSpPr>
            <p:spPr>
              <a:xfrm>
                <a:off x="1585030" y="3999190"/>
                <a:ext cx="443578" cy="129111"/>
              </a:xfrm>
              <a:custGeom>
                <a:avLst/>
                <a:gdLst/>
                <a:ahLst/>
                <a:cxnLst/>
                <a:rect l="l" t="t" r="r" b="b"/>
                <a:pathLst>
                  <a:path w="9929" h="2890" fill="none" extrusionOk="0">
                    <a:moveTo>
                      <a:pt x="9929" y="2890"/>
                    </a:moveTo>
                    <a:lnTo>
                      <a:pt x="9919" y="2879"/>
                    </a:lnTo>
                    <a:cubicBezTo>
                      <a:pt x="9814" y="2238"/>
                      <a:pt x="9330" y="1618"/>
                      <a:pt x="8479" y="1125"/>
                    </a:cubicBezTo>
                    <a:cubicBezTo>
                      <a:pt x="6525" y="0"/>
                      <a:pt x="3363" y="0"/>
                      <a:pt x="1429" y="1125"/>
                    </a:cubicBezTo>
                    <a:cubicBezTo>
                      <a:pt x="589" y="1618"/>
                      <a:pt x="116" y="2228"/>
                      <a:pt x="0" y="2869"/>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56"/>
              <p:cNvSpPr/>
              <p:nvPr/>
            </p:nvSpPr>
            <p:spPr>
              <a:xfrm>
                <a:off x="1698596" y="4058787"/>
                <a:ext cx="216450" cy="124911"/>
              </a:xfrm>
              <a:custGeom>
                <a:avLst/>
                <a:gdLst/>
                <a:ahLst/>
                <a:cxnLst/>
                <a:rect l="l" t="t" r="r" b="b"/>
                <a:pathLst>
                  <a:path w="4845" h="2796" extrusionOk="0">
                    <a:moveTo>
                      <a:pt x="4246" y="1"/>
                    </a:moveTo>
                    <a:lnTo>
                      <a:pt x="3625" y="358"/>
                    </a:lnTo>
                    <a:cubicBezTo>
                      <a:pt x="3322" y="240"/>
                      <a:pt x="3016" y="179"/>
                      <a:pt x="2729" y="179"/>
                    </a:cubicBezTo>
                    <a:cubicBezTo>
                      <a:pt x="2429" y="179"/>
                      <a:pt x="2149" y="245"/>
                      <a:pt x="1913" y="379"/>
                    </a:cubicBezTo>
                    <a:cubicBezTo>
                      <a:pt x="863" y="989"/>
                      <a:pt x="2754" y="1713"/>
                      <a:pt x="2228" y="2018"/>
                    </a:cubicBezTo>
                    <a:cubicBezTo>
                      <a:pt x="2162" y="2060"/>
                      <a:pt x="2084" y="2080"/>
                      <a:pt x="1999" y="2080"/>
                    </a:cubicBezTo>
                    <a:cubicBezTo>
                      <a:pt x="1870" y="2080"/>
                      <a:pt x="1727" y="2033"/>
                      <a:pt x="1587" y="1944"/>
                    </a:cubicBezTo>
                    <a:cubicBezTo>
                      <a:pt x="1272" y="1766"/>
                      <a:pt x="989" y="1398"/>
                      <a:pt x="947" y="1073"/>
                    </a:cubicBezTo>
                    <a:lnTo>
                      <a:pt x="74" y="1241"/>
                    </a:lnTo>
                    <a:cubicBezTo>
                      <a:pt x="127" y="1524"/>
                      <a:pt x="337" y="1829"/>
                      <a:pt x="652" y="2081"/>
                    </a:cubicBezTo>
                    <a:lnTo>
                      <a:pt x="1" y="2470"/>
                    </a:lnTo>
                    <a:lnTo>
                      <a:pt x="557" y="2796"/>
                    </a:lnTo>
                    <a:lnTo>
                      <a:pt x="1199" y="2417"/>
                    </a:lnTo>
                    <a:cubicBezTo>
                      <a:pt x="1536" y="2572"/>
                      <a:pt x="1904" y="2661"/>
                      <a:pt x="2255" y="2661"/>
                    </a:cubicBezTo>
                    <a:cubicBezTo>
                      <a:pt x="2549" y="2661"/>
                      <a:pt x="2830" y="2598"/>
                      <a:pt x="3069" y="2459"/>
                    </a:cubicBezTo>
                    <a:cubicBezTo>
                      <a:pt x="4141" y="1839"/>
                      <a:pt x="2270" y="1094"/>
                      <a:pt x="2785" y="799"/>
                    </a:cubicBezTo>
                    <a:cubicBezTo>
                      <a:pt x="2838" y="767"/>
                      <a:pt x="2901" y="752"/>
                      <a:pt x="2970" y="752"/>
                    </a:cubicBezTo>
                    <a:cubicBezTo>
                      <a:pt x="3082" y="752"/>
                      <a:pt x="3209" y="791"/>
                      <a:pt x="3331" y="862"/>
                    </a:cubicBezTo>
                    <a:cubicBezTo>
                      <a:pt x="3573" y="999"/>
                      <a:pt x="3836" y="1304"/>
                      <a:pt x="3973" y="1598"/>
                    </a:cubicBezTo>
                    <a:lnTo>
                      <a:pt x="4844" y="1419"/>
                    </a:lnTo>
                    <a:cubicBezTo>
                      <a:pt x="4760" y="1178"/>
                      <a:pt x="4529" y="904"/>
                      <a:pt x="4204" y="673"/>
                    </a:cubicBezTo>
                    <a:lnTo>
                      <a:pt x="4813" y="326"/>
                    </a:lnTo>
                    <a:lnTo>
                      <a:pt x="4246" y="1"/>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56"/>
              <p:cNvSpPr/>
              <p:nvPr/>
            </p:nvSpPr>
            <p:spPr>
              <a:xfrm>
                <a:off x="1515559" y="4015139"/>
                <a:ext cx="582071" cy="238520"/>
              </a:xfrm>
              <a:custGeom>
                <a:avLst/>
                <a:gdLst/>
                <a:ahLst/>
                <a:cxnLst/>
                <a:rect l="l" t="t" r="r" b="b"/>
                <a:pathLst>
                  <a:path w="13029" h="5339" extrusionOk="0">
                    <a:moveTo>
                      <a:pt x="0" y="0"/>
                    </a:moveTo>
                    <a:lnTo>
                      <a:pt x="0" y="1545"/>
                    </a:lnTo>
                    <a:cubicBezTo>
                      <a:pt x="0" y="2522"/>
                      <a:pt x="641" y="3489"/>
                      <a:pt x="1923" y="4235"/>
                    </a:cubicBezTo>
                    <a:cubicBezTo>
                      <a:pt x="3199" y="4970"/>
                      <a:pt x="4867" y="5338"/>
                      <a:pt x="6534" y="5338"/>
                    </a:cubicBezTo>
                    <a:cubicBezTo>
                      <a:pt x="8201" y="5338"/>
                      <a:pt x="9866" y="4970"/>
                      <a:pt x="11137" y="4235"/>
                    </a:cubicBezTo>
                    <a:cubicBezTo>
                      <a:pt x="12398" y="3500"/>
                      <a:pt x="13029" y="2543"/>
                      <a:pt x="13029" y="1587"/>
                    </a:cubicBezTo>
                    <a:lnTo>
                      <a:pt x="13029" y="32"/>
                    </a:lnTo>
                    <a:cubicBezTo>
                      <a:pt x="10958" y="32"/>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56"/>
              <p:cNvSpPr/>
              <p:nvPr/>
            </p:nvSpPr>
            <p:spPr>
              <a:xfrm>
                <a:off x="1486921" y="3847202"/>
                <a:ext cx="639344" cy="337430"/>
              </a:xfrm>
              <a:custGeom>
                <a:avLst/>
                <a:gdLst/>
                <a:ahLst/>
                <a:cxnLst/>
                <a:rect l="l" t="t" r="r" b="b"/>
                <a:pathLst>
                  <a:path w="14311" h="7553" extrusionOk="0">
                    <a:moveTo>
                      <a:pt x="7142" y="1"/>
                    </a:moveTo>
                    <a:cubicBezTo>
                      <a:pt x="5474" y="1"/>
                      <a:pt x="3809" y="371"/>
                      <a:pt x="2543" y="1112"/>
                    </a:cubicBezTo>
                    <a:cubicBezTo>
                      <a:pt x="0" y="2583"/>
                      <a:pt x="21" y="4968"/>
                      <a:pt x="2575" y="6449"/>
                    </a:cubicBezTo>
                    <a:cubicBezTo>
                      <a:pt x="3846" y="7185"/>
                      <a:pt x="5514" y="7552"/>
                      <a:pt x="7180" y="7552"/>
                    </a:cubicBezTo>
                    <a:cubicBezTo>
                      <a:pt x="8847" y="7552"/>
                      <a:pt x="10512" y="7185"/>
                      <a:pt x="11778" y="6449"/>
                    </a:cubicBezTo>
                    <a:cubicBezTo>
                      <a:pt x="14310" y="4968"/>
                      <a:pt x="14300" y="2583"/>
                      <a:pt x="11757" y="1112"/>
                    </a:cubicBezTo>
                    <a:cubicBezTo>
                      <a:pt x="10481" y="371"/>
                      <a:pt x="8810" y="1"/>
                      <a:pt x="714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56"/>
              <p:cNvSpPr/>
              <p:nvPr/>
            </p:nvSpPr>
            <p:spPr>
              <a:xfrm>
                <a:off x="1578462" y="3886875"/>
                <a:ext cx="456713" cy="142871"/>
              </a:xfrm>
              <a:custGeom>
                <a:avLst/>
                <a:gdLst/>
                <a:ahLst/>
                <a:cxnLst/>
                <a:rect l="l" t="t" r="r" b="b"/>
                <a:pathLst>
                  <a:path w="10223" h="3198" extrusionOk="0">
                    <a:moveTo>
                      <a:pt x="5093" y="0"/>
                    </a:moveTo>
                    <a:cubicBezTo>
                      <a:pt x="3817" y="0"/>
                      <a:pt x="2543" y="282"/>
                      <a:pt x="1576" y="844"/>
                    </a:cubicBezTo>
                    <a:cubicBezTo>
                      <a:pt x="473" y="1484"/>
                      <a:pt x="0" y="2346"/>
                      <a:pt x="147" y="3176"/>
                    </a:cubicBezTo>
                    <a:cubicBezTo>
                      <a:pt x="263" y="2546"/>
                      <a:pt x="736" y="1926"/>
                      <a:pt x="1576" y="1442"/>
                    </a:cubicBezTo>
                    <a:cubicBezTo>
                      <a:pt x="2543" y="875"/>
                      <a:pt x="3817" y="591"/>
                      <a:pt x="5093" y="591"/>
                    </a:cubicBezTo>
                    <a:cubicBezTo>
                      <a:pt x="6370" y="591"/>
                      <a:pt x="7649" y="875"/>
                      <a:pt x="8626" y="1442"/>
                    </a:cubicBezTo>
                    <a:cubicBezTo>
                      <a:pt x="9477" y="1937"/>
                      <a:pt x="9961" y="2556"/>
                      <a:pt x="10066" y="3197"/>
                    </a:cubicBezTo>
                    <a:cubicBezTo>
                      <a:pt x="10223" y="2357"/>
                      <a:pt x="9740" y="1484"/>
                      <a:pt x="8626" y="844"/>
                    </a:cubicBezTo>
                    <a:cubicBezTo>
                      <a:pt x="7649" y="282"/>
                      <a:pt x="6370" y="0"/>
                      <a:pt x="50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56"/>
              <p:cNvSpPr/>
              <p:nvPr/>
            </p:nvSpPr>
            <p:spPr>
              <a:xfrm>
                <a:off x="1585030" y="3913278"/>
                <a:ext cx="443131" cy="231908"/>
              </a:xfrm>
              <a:custGeom>
                <a:avLst/>
                <a:gdLst/>
                <a:ahLst/>
                <a:cxnLst/>
                <a:rect l="l" t="t" r="r" b="b"/>
                <a:pathLst>
                  <a:path w="9919" h="5191" extrusionOk="0">
                    <a:moveTo>
                      <a:pt x="4946" y="0"/>
                    </a:moveTo>
                    <a:cubicBezTo>
                      <a:pt x="3670" y="0"/>
                      <a:pt x="2396" y="284"/>
                      <a:pt x="1429" y="851"/>
                    </a:cubicBezTo>
                    <a:cubicBezTo>
                      <a:pt x="589" y="1335"/>
                      <a:pt x="116" y="1955"/>
                      <a:pt x="0" y="2585"/>
                    </a:cubicBezTo>
                    <a:cubicBezTo>
                      <a:pt x="116" y="3226"/>
                      <a:pt x="599" y="3856"/>
                      <a:pt x="1450" y="4340"/>
                    </a:cubicBezTo>
                    <a:cubicBezTo>
                      <a:pt x="2427" y="4907"/>
                      <a:pt x="3704" y="5191"/>
                      <a:pt x="4979" y="5191"/>
                    </a:cubicBezTo>
                    <a:cubicBezTo>
                      <a:pt x="6254" y="5191"/>
                      <a:pt x="7528" y="4907"/>
                      <a:pt x="8500" y="4340"/>
                    </a:cubicBezTo>
                    <a:cubicBezTo>
                      <a:pt x="9340" y="3856"/>
                      <a:pt x="9814" y="3237"/>
                      <a:pt x="9919" y="2606"/>
                    </a:cubicBezTo>
                    <a:cubicBezTo>
                      <a:pt x="9814" y="1965"/>
                      <a:pt x="9330" y="1346"/>
                      <a:pt x="8479" y="851"/>
                    </a:cubicBezTo>
                    <a:cubicBezTo>
                      <a:pt x="7502" y="284"/>
                      <a:pt x="6223" y="0"/>
                      <a:pt x="4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56"/>
              <p:cNvSpPr/>
              <p:nvPr/>
            </p:nvSpPr>
            <p:spPr>
              <a:xfrm>
                <a:off x="1578462" y="3874321"/>
                <a:ext cx="456713" cy="283552"/>
              </a:xfrm>
              <a:custGeom>
                <a:avLst/>
                <a:gdLst/>
                <a:ahLst/>
                <a:cxnLst/>
                <a:rect l="l" t="t" r="r" b="b"/>
                <a:pathLst>
                  <a:path w="10223" h="6347" fill="none" extrusionOk="0">
                    <a:moveTo>
                      <a:pt x="10066" y="3478"/>
                    </a:moveTo>
                    <a:cubicBezTo>
                      <a:pt x="10223" y="2638"/>
                      <a:pt x="9740" y="1765"/>
                      <a:pt x="8626" y="1125"/>
                    </a:cubicBezTo>
                    <a:cubicBezTo>
                      <a:pt x="6672" y="0"/>
                      <a:pt x="3510" y="0"/>
                      <a:pt x="1576" y="1125"/>
                    </a:cubicBezTo>
                    <a:cubicBezTo>
                      <a:pt x="473" y="1765"/>
                      <a:pt x="0" y="2627"/>
                      <a:pt x="147" y="3457"/>
                    </a:cubicBezTo>
                    <a:cubicBezTo>
                      <a:pt x="263" y="4098"/>
                      <a:pt x="746" y="4728"/>
                      <a:pt x="1597" y="5212"/>
                    </a:cubicBezTo>
                    <a:cubicBezTo>
                      <a:pt x="3552" y="6346"/>
                      <a:pt x="6704" y="6346"/>
                      <a:pt x="8647" y="5212"/>
                    </a:cubicBezTo>
                    <a:cubicBezTo>
                      <a:pt x="9487" y="4728"/>
                      <a:pt x="9961" y="4109"/>
                      <a:pt x="10066" y="3478"/>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56"/>
              <p:cNvSpPr/>
              <p:nvPr/>
            </p:nvSpPr>
            <p:spPr>
              <a:xfrm>
                <a:off x="1585030" y="3900590"/>
                <a:ext cx="443578" cy="129602"/>
              </a:xfrm>
              <a:custGeom>
                <a:avLst/>
                <a:gdLst/>
                <a:ahLst/>
                <a:cxnLst/>
                <a:rect l="l" t="t" r="r" b="b"/>
                <a:pathLst>
                  <a:path w="9929" h="2901" fill="none" extrusionOk="0">
                    <a:moveTo>
                      <a:pt x="9929" y="2901"/>
                    </a:moveTo>
                    <a:cubicBezTo>
                      <a:pt x="9929" y="2901"/>
                      <a:pt x="9929" y="2890"/>
                      <a:pt x="9919" y="2890"/>
                    </a:cubicBezTo>
                    <a:cubicBezTo>
                      <a:pt x="9814" y="2249"/>
                      <a:pt x="9330" y="1630"/>
                      <a:pt x="8479" y="1135"/>
                    </a:cubicBezTo>
                    <a:cubicBezTo>
                      <a:pt x="6525" y="1"/>
                      <a:pt x="3363" y="1"/>
                      <a:pt x="1429" y="1135"/>
                    </a:cubicBezTo>
                    <a:cubicBezTo>
                      <a:pt x="589" y="1619"/>
                      <a:pt x="116" y="2239"/>
                      <a:pt x="0" y="2869"/>
                    </a:cubicBezTo>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56"/>
              <p:cNvSpPr/>
              <p:nvPr/>
            </p:nvSpPr>
            <p:spPr>
              <a:xfrm>
                <a:off x="1698596" y="3960232"/>
                <a:ext cx="216450" cy="124911"/>
              </a:xfrm>
              <a:custGeom>
                <a:avLst/>
                <a:gdLst/>
                <a:ahLst/>
                <a:cxnLst/>
                <a:rect l="l" t="t" r="r" b="b"/>
                <a:pathLst>
                  <a:path w="4845" h="2796" extrusionOk="0">
                    <a:moveTo>
                      <a:pt x="4246" y="0"/>
                    </a:moveTo>
                    <a:lnTo>
                      <a:pt x="3625" y="368"/>
                    </a:lnTo>
                    <a:cubicBezTo>
                      <a:pt x="3316" y="247"/>
                      <a:pt x="3003" y="184"/>
                      <a:pt x="2710" y="184"/>
                    </a:cubicBezTo>
                    <a:cubicBezTo>
                      <a:pt x="2418" y="184"/>
                      <a:pt x="2144" y="247"/>
                      <a:pt x="1913" y="379"/>
                    </a:cubicBezTo>
                    <a:cubicBezTo>
                      <a:pt x="863" y="998"/>
                      <a:pt x="2754" y="1724"/>
                      <a:pt x="2228" y="2028"/>
                    </a:cubicBezTo>
                    <a:cubicBezTo>
                      <a:pt x="2163" y="2065"/>
                      <a:pt x="2087" y="2082"/>
                      <a:pt x="2005" y="2082"/>
                    </a:cubicBezTo>
                    <a:cubicBezTo>
                      <a:pt x="1874" y="2082"/>
                      <a:pt x="1729" y="2038"/>
                      <a:pt x="1587" y="1955"/>
                    </a:cubicBezTo>
                    <a:cubicBezTo>
                      <a:pt x="1272" y="1776"/>
                      <a:pt x="989" y="1408"/>
                      <a:pt x="947" y="1072"/>
                    </a:cubicBezTo>
                    <a:lnTo>
                      <a:pt x="74" y="1240"/>
                    </a:lnTo>
                    <a:cubicBezTo>
                      <a:pt x="127" y="1524"/>
                      <a:pt x="337" y="1829"/>
                      <a:pt x="652" y="2091"/>
                    </a:cubicBezTo>
                    <a:lnTo>
                      <a:pt x="1" y="2469"/>
                    </a:lnTo>
                    <a:lnTo>
                      <a:pt x="557" y="2795"/>
                    </a:lnTo>
                    <a:lnTo>
                      <a:pt x="1199" y="2427"/>
                    </a:lnTo>
                    <a:cubicBezTo>
                      <a:pt x="1536" y="2582"/>
                      <a:pt x="1904" y="2671"/>
                      <a:pt x="2255" y="2671"/>
                    </a:cubicBezTo>
                    <a:cubicBezTo>
                      <a:pt x="2548" y="2671"/>
                      <a:pt x="2829" y="2608"/>
                      <a:pt x="3069" y="2469"/>
                    </a:cubicBezTo>
                    <a:cubicBezTo>
                      <a:pt x="4141" y="1839"/>
                      <a:pt x="2270" y="1103"/>
                      <a:pt x="2785" y="809"/>
                    </a:cubicBezTo>
                    <a:cubicBezTo>
                      <a:pt x="2837" y="777"/>
                      <a:pt x="2901" y="762"/>
                      <a:pt x="2970" y="762"/>
                    </a:cubicBezTo>
                    <a:cubicBezTo>
                      <a:pt x="3081" y="762"/>
                      <a:pt x="3208" y="801"/>
                      <a:pt x="3331" y="872"/>
                    </a:cubicBezTo>
                    <a:cubicBezTo>
                      <a:pt x="3573" y="1009"/>
                      <a:pt x="3836" y="1313"/>
                      <a:pt x="3973" y="1598"/>
                    </a:cubicBezTo>
                    <a:lnTo>
                      <a:pt x="4844" y="1418"/>
                    </a:lnTo>
                    <a:cubicBezTo>
                      <a:pt x="4760" y="1177"/>
                      <a:pt x="4529" y="904"/>
                      <a:pt x="4204" y="683"/>
                    </a:cubicBezTo>
                    <a:lnTo>
                      <a:pt x="4813" y="326"/>
                    </a:lnTo>
                    <a:lnTo>
                      <a:pt x="42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4" name="Google Shape;1274;p56"/>
            <p:cNvGrpSpPr/>
            <p:nvPr/>
          </p:nvGrpSpPr>
          <p:grpSpPr>
            <a:xfrm>
              <a:off x="1367771" y="3511352"/>
              <a:ext cx="639344" cy="800140"/>
              <a:chOff x="1486921" y="3847202"/>
              <a:chExt cx="639344" cy="800140"/>
            </a:xfrm>
          </p:grpSpPr>
          <p:sp>
            <p:nvSpPr>
              <p:cNvPr id="1275" name="Google Shape;1275;p56"/>
              <p:cNvSpPr/>
              <p:nvPr/>
            </p:nvSpPr>
            <p:spPr>
              <a:xfrm>
                <a:off x="1515559" y="4408510"/>
                <a:ext cx="582071" cy="238833"/>
              </a:xfrm>
              <a:custGeom>
                <a:avLst/>
                <a:gdLst/>
                <a:ahLst/>
                <a:cxnLst/>
                <a:rect l="l" t="t" r="r" b="b"/>
                <a:pathLst>
                  <a:path w="13029" h="5346" extrusionOk="0">
                    <a:moveTo>
                      <a:pt x="0" y="0"/>
                    </a:moveTo>
                    <a:lnTo>
                      <a:pt x="0" y="1555"/>
                    </a:lnTo>
                    <a:cubicBezTo>
                      <a:pt x="0" y="2522"/>
                      <a:pt x="641" y="3499"/>
                      <a:pt x="1923" y="4235"/>
                    </a:cubicBezTo>
                    <a:cubicBezTo>
                      <a:pt x="3199" y="4975"/>
                      <a:pt x="4867" y="5345"/>
                      <a:pt x="6534" y="5345"/>
                    </a:cubicBezTo>
                    <a:cubicBezTo>
                      <a:pt x="8201" y="5345"/>
                      <a:pt x="9866" y="4975"/>
                      <a:pt x="11137" y="4235"/>
                    </a:cubicBezTo>
                    <a:cubicBezTo>
                      <a:pt x="12398" y="3509"/>
                      <a:pt x="13029" y="2543"/>
                      <a:pt x="13029" y="1587"/>
                    </a:cubicBezTo>
                    <a:lnTo>
                      <a:pt x="13029" y="42"/>
                    </a:lnTo>
                    <a:cubicBezTo>
                      <a:pt x="10958" y="42"/>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56"/>
              <p:cNvSpPr/>
              <p:nvPr/>
            </p:nvSpPr>
            <p:spPr>
              <a:xfrm>
                <a:off x="1486921" y="4240931"/>
                <a:ext cx="639344" cy="337028"/>
              </a:xfrm>
              <a:custGeom>
                <a:avLst/>
                <a:gdLst/>
                <a:ahLst/>
                <a:cxnLst/>
                <a:rect l="l" t="t" r="r" b="b"/>
                <a:pathLst>
                  <a:path w="14311" h="7544" extrusionOk="0">
                    <a:moveTo>
                      <a:pt x="7142" y="0"/>
                    </a:moveTo>
                    <a:cubicBezTo>
                      <a:pt x="5474" y="0"/>
                      <a:pt x="3809" y="368"/>
                      <a:pt x="2543" y="1103"/>
                    </a:cubicBezTo>
                    <a:cubicBezTo>
                      <a:pt x="0" y="2574"/>
                      <a:pt x="21" y="4970"/>
                      <a:pt x="2575" y="6441"/>
                    </a:cubicBezTo>
                    <a:cubicBezTo>
                      <a:pt x="3846" y="7176"/>
                      <a:pt x="5514" y="7544"/>
                      <a:pt x="7180" y="7544"/>
                    </a:cubicBezTo>
                    <a:cubicBezTo>
                      <a:pt x="8847" y="7544"/>
                      <a:pt x="10512" y="7176"/>
                      <a:pt x="11778" y="6441"/>
                    </a:cubicBezTo>
                    <a:cubicBezTo>
                      <a:pt x="14310" y="4970"/>
                      <a:pt x="14300" y="2574"/>
                      <a:pt x="11757" y="1103"/>
                    </a:cubicBezTo>
                    <a:cubicBezTo>
                      <a:pt x="10481" y="368"/>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56"/>
              <p:cNvSpPr/>
              <p:nvPr/>
            </p:nvSpPr>
            <p:spPr>
              <a:xfrm>
                <a:off x="1578462" y="4280335"/>
                <a:ext cx="456713" cy="142781"/>
              </a:xfrm>
              <a:custGeom>
                <a:avLst/>
                <a:gdLst/>
                <a:ahLst/>
                <a:cxnLst/>
                <a:rect l="l" t="t" r="r" b="b"/>
                <a:pathLst>
                  <a:path w="10223" h="3196" extrusionOk="0">
                    <a:moveTo>
                      <a:pt x="5093" y="1"/>
                    </a:moveTo>
                    <a:cubicBezTo>
                      <a:pt x="3817" y="1"/>
                      <a:pt x="2543" y="284"/>
                      <a:pt x="1576" y="852"/>
                    </a:cubicBezTo>
                    <a:cubicBezTo>
                      <a:pt x="473" y="1482"/>
                      <a:pt x="0" y="2344"/>
                      <a:pt x="147" y="3174"/>
                    </a:cubicBezTo>
                    <a:cubicBezTo>
                      <a:pt x="263" y="2544"/>
                      <a:pt x="736" y="1923"/>
                      <a:pt x="1576" y="1440"/>
                    </a:cubicBezTo>
                    <a:cubicBezTo>
                      <a:pt x="2543" y="878"/>
                      <a:pt x="3817" y="597"/>
                      <a:pt x="5093" y="597"/>
                    </a:cubicBezTo>
                    <a:cubicBezTo>
                      <a:pt x="6370" y="597"/>
                      <a:pt x="7649" y="878"/>
                      <a:pt x="8626" y="1440"/>
                    </a:cubicBezTo>
                    <a:cubicBezTo>
                      <a:pt x="9477" y="1934"/>
                      <a:pt x="9961" y="2554"/>
                      <a:pt x="10066" y="3195"/>
                    </a:cubicBezTo>
                    <a:cubicBezTo>
                      <a:pt x="10223" y="2355"/>
                      <a:pt x="9740" y="1493"/>
                      <a:pt x="8626" y="852"/>
                    </a:cubicBezTo>
                    <a:cubicBezTo>
                      <a:pt x="7649" y="284"/>
                      <a:pt x="6370" y="1"/>
                      <a:pt x="5093" y="1"/>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56"/>
              <p:cNvSpPr/>
              <p:nvPr/>
            </p:nvSpPr>
            <p:spPr>
              <a:xfrm>
                <a:off x="1585030" y="4307007"/>
                <a:ext cx="443131" cy="231551"/>
              </a:xfrm>
              <a:custGeom>
                <a:avLst/>
                <a:gdLst/>
                <a:ahLst/>
                <a:cxnLst/>
                <a:rect l="l" t="t" r="r" b="b"/>
                <a:pathLst>
                  <a:path w="9919" h="5183" extrusionOk="0">
                    <a:moveTo>
                      <a:pt x="4946" y="0"/>
                    </a:moveTo>
                    <a:cubicBezTo>
                      <a:pt x="3670" y="0"/>
                      <a:pt x="2396" y="281"/>
                      <a:pt x="1429" y="843"/>
                    </a:cubicBezTo>
                    <a:cubicBezTo>
                      <a:pt x="589" y="1326"/>
                      <a:pt x="116" y="1947"/>
                      <a:pt x="0" y="2577"/>
                    </a:cubicBezTo>
                    <a:cubicBezTo>
                      <a:pt x="116" y="3218"/>
                      <a:pt x="599" y="3848"/>
                      <a:pt x="1450" y="4331"/>
                    </a:cubicBezTo>
                    <a:cubicBezTo>
                      <a:pt x="2427" y="4899"/>
                      <a:pt x="3704" y="5182"/>
                      <a:pt x="4979" y="5182"/>
                    </a:cubicBezTo>
                    <a:cubicBezTo>
                      <a:pt x="6254" y="5182"/>
                      <a:pt x="7528" y="4899"/>
                      <a:pt x="8500" y="4331"/>
                    </a:cubicBezTo>
                    <a:cubicBezTo>
                      <a:pt x="9340" y="3848"/>
                      <a:pt x="9814" y="3229"/>
                      <a:pt x="9919" y="2598"/>
                    </a:cubicBezTo>
                    <a:cubicBezTo>
                      <a:pt x="9814" y="1957"/>
                      <a:pt x="9330" y="1337"/>
                      <a:pt x="8479" y="843"/>
                    </a:cubicBezTo>
                    <a:cubicBezTo>
                      <a:pt x="7502" y="281"/>
                      <a:pt x="6223" y="0"/>
                      <a:pt x="49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56"/>
              <p:cNvSpPr/>
              <p:nvPr/>
            </p:nvSpPr>
            <p:spPr>
              <a:xfrm>
                <a:off x="1578462" y="4267647"/>
                <a:ext cx="456713" cy="283597"/>
              </a:xfrm>
              <a:custGeom>
                <a:avLst/>
                <a:gdLst/>
                <a:ahLst/>
                <a:cxnLst/>
                <a:rect l="l" t="t" r="r" b="b"/>
                <a:pathLst>
                  <a:path w="10223" h="6348" fill="none" extrusionOk="0">
                    <a:moveTo>
                      <a:pt x="10066" y="3479"/>
                    </a:moveTo>
                    <a:cubicBezTo>
                      <a:pt x="10223" y="2639"/>
                      <a:pt x="9740" y="1777"/>
                      <a:pt x="8626" y="1136"/>
                    </a:cubicBezTo>
                    <a:cubicBezTo>
                      <a:pt x="6672" y="1"/>
                      <a:pt x="3510" y="1"/>
                      <a:pt x="1576" y="1136"/>
                    </a:cubicBezTo>
                    <a:cubicBezTo>
                      <a:pt x="473" y="1766"/>
                      <a:pt x="0" y="2628"/>
                      <a:pt x="147" y="3458"/>
                    </a:cubicBezTo>
                    <a:cubicBezTo>
                      <a:pt x="263" y="4099"/>
                      <a:pt x="746" y="4729"/>
                      <a:pt x="1597" y="5212"/>
                    </a:cubicBezTo>
                    <a:cubicBezTo>
                      <a:pt x="3552" y="6347"/>
                      <a:pt x="6704" y="6347"/>
                      <a:pt x="8647" y="5212"/>
                    </a:cubicBezTo>
                    <a:cubicBezTo>
                      <a:pt x="9487" y="4729"/>
                      <a:pt x="9961" y="4110"/>
                      <a:pt x="10066" y="3479"/>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56"/>
              <p:cNvSpPr/>
              <p:nvPr/>
            </p:nvSpPr>
            <p:spPr>
              <a:xfrm>
                <a:off x="1585030" y="4294453"/>
                <a:ext cx="443578" cy="129111"/>
              </a:xfrm>
              <a:custGeom>
                <a:avLst/>
                <a:gdLst/>
                <a:ahLst/>
                <a:cxnLst/>
                <a:rect l="l" t="t" r="r" b="b"/>
                <a:pathLst>
                  <a:path w="9929" h="2890" fill="none" extrusionOk="0">
                    <a:moveTo>
                      <a:pt x="9929" y="2889"/>
                    </a:moveTo>
                    <a:cubicBezTo>
                      <a:pt x="9929" y="2889"/>
                      <a:pt x="9929" y="2879"/>
                      <a:pt x="9919" y="2879"/>
                    </a:cubicBezTo>
                    <a:cubicBezTo>
                      <a:pt x="9814" y="2238"/>
                      <a:pt x="9330" y="1618"/>
                      <a:pt x="8479" y="1124"/>
                    </a:cubicBezTo>
                    <a:cubicBezTo>
                      <a:pt x="6525" y="0"/>
                      <a:pt x="3363" y="0"/>
                      <a:pt x="1429" y="1124"/>
                    </a:cubicBezTo>
                    <a:cubicBezTo>
                      <a:pt x="589" y="1607"/>
                      <a:pt x="116" y="2228"/>
                      <a:pt x="0" y="2858"/>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56"/>
              <p:cNvSpPr/>
              <p:nvPr/>
            </p:nvSpPr>
            <p:spPr>
              <a:xfrm>
                <a:off x="1698596" y="4354050"/>
                <a:ext cx="216450" cy="124420"/>
              </a:xfrm>
              <a:custGeom>
                <a:avLst/>
                <a:gdLst/>
                <a:ahLst/>
                <a:cxnLst/>
                <a:rect l="l" t="t" r="r" b="b"/>
                <a:pathLst>
                  <a:path w="4845" h="2785" extrusionOk="0">
                    <a:moveTo>
                      <a:pt x="4246" y="0"/>
                    </a:moveTo>
                    <a:lnTo>
                      <a:pt x="3625" y="357"/>
                    </a:lnTo>
                    <a:cubicBezTo>
                      <a:pt x="3322" y="239"/>
                      <a:pt x="3016" y="179"/>
                      <a:pt x="2729" y="179"/>
                    </a:cubicBezTo>
                    <a:cubicBezTo>
                      <a:pt x="2429" y="179"/>
                      <a:pt x="2149" y="245"/>
                      <a:pt x="1913" y="378"/>
                    </a:cubicBezTo>
                    <a:cubicBezTo>
                      <a:pt x="863" y="988"/>
                      <a:pt x="2754" y="1713"/>
                      <a:pt x="2228" y="2018"/>
                    </a:cubicBezTo>
                    <a:cubicBezTo>
                      <a:pt x="2164" y="2058"/>
                      <a:pt x="2089" y="2077"/>
                      <a:pt x="2007" y="2077"/>
                    </a:cubicBezTo>
                    <a:cubicBezTo>
                      <a:pt x="1876" y="2077"/>
                      <a:pt x="1730" y="2028"/>
                      <a:pt x="1587" y="1944"/>
                    </a:cubicBezTo>
                    <a:cubicBezTo>
                      <a:pt x="1272" y="1765"/>
                      <a:pt x="989" y="1398"/>
                      <a:pt x="947" y="1062"/>
                    </a:cubicBezTo>
                    <a:lnTo>
                      <a:pt x="74" y="1230"/>
                    </a:lnTo>
                    <a:cubicBezTo>
                      <a:pt x="127" y="1524"/>
                      <a:pt x="337" y="1828"/>
                      <a:pt x="652" y="2081"/>
                    </a:cubicBezTo>
                    <a:lnTo>
                      <a:pt x="1" y="2470"/>
                    </a:lnTo>
                    <a:lnTo>
                      <a:pt x="557" y="2785"/>
                    </a:lnTo>
                    <a:lnTo>
                      <a:pt x="1199" y="2417"/>
                    </a:lnTo>
                    <a:cubicBezTo>
                      <a:pt x="1536" y="2571"/>
                      <a:pt x="1904" y="2661"/>
                      <a:pt x="2255" y="2661"/>
                    </a:cubicBezTo>
                    <a:cubicBezTo>
                      <a:pt x="2548" y="2661"/>
                      <a:pt x="2829" y="2598"/>
                      <a:pt x="3069" y="2459"/>
                    </a:cubicBezTo>
                    <a:cubicBezTo>
                      <a:pt x="4141" y="1839"/>
                      <a:pt x="2270" y="1093"/>
                      <a:pt x="2785" y="799"/>
                    </a:cubicBezTo>
                    <a:cubicBezTo>
                      <a:pt x="2837" y="767"/>
                      <a:pt x="2901" y="751"/>
                      <a:pt x="2970" y="751"/>
                    </a:cubicBezTo>
                    <a:cubicBezTo>
                      <a:pt x="3081" y="751"/>
                      <a:pt x="3208" y="791"/>
                      <a:pt x="3331" y="862"/>
                    </a:cubicBezTo>
                    <a:cubicBezTo>
                      <a:pt x="3573" y="999"/>
                      <a:pt x="3836" y="1303"/>
                      <a:pt x="3973" y="1587"/>
                    </a:cubicBezTo>
                    <a:lnTo>
                      <a:pt x="4844" y="1419"/>
                    </a:lnTo>
                    <a:cubicBezTo>
                      <a:pt x="4760" y="1167"/>
                      <a:pt x="4529" y="904"/>
                      <a:pt x="4204" y="673"/>
                    </a:cubicBezTo>
                    <a:lnTo>
                      <a:pt x="4813" y="315"/>
                    </a:lnTo>
                    <a:lnTo>
                      <a:pt x="4246" y="0"/>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56"/>
              <p:cNvSpPr/>
              <p:nvPr/>
            </p:nvSpPr>
            <p:spPr>
              <a:xfrm>
                <a:off x="1515559" y="4310402"/>
                <a:ext cx="582071" cy="238475"/>
              </a:xfrm>
              <a:custGeom>
                <a:avLst/>
                <a:gdLst/>
                <a:ahLst/>
                <a:cxnLst/>
                <a:rect l="l" t="t" r="r" b="b"/>
                <a:pathLst>
                  <a:path w="13029" h="5338" extrusionOk="0">
                    <a:moveTo>
                      <a:pt x="0" y="1"/>
                    </a:moveTo>
                    <a:lnTo>
                      <a:pt x="0" y="1545"/>
                    </a:lnTo>
                    <a:cubicBezTo>
                      <a:pt x="0" y="2522"/>
                      <a:pt x="641" y="3489"/>
                      <a:pt x="1923" y="4234"/>
                    </a:cubicBezTo>
                    <a:cubicBezTo>
                      <a:pt x="3199" y="4970"/>
                      <a:pt x="4867" y="5338"/>
                      <a:pt x="6534" y="5338"/>
                    </a:cubicBezTo>
                    <a:cubicBezTo>
                      <a:pt x="8201" y="5338"/>
                      <a:pt x="9866" y="4970"/>
                      <a:pt x="11137" y="4234"/>
                    </a:cubicBezTo>
                    <a:cubicBezTo>
                      <a:pt x="12398" y="3499"/>
                      <a:pt x="13029" y="2543"/>
                      <a:pt x="13029" y="1577"/>
                    </a:cubicBezTo>
                    <a:lnTo>
                      <a:pt x="13029" y="32"/>
                    </a:lnTo>
                    <a:cubicBezTo>
                      <a:pt x="10958" y="32"/>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56"/>
              <p:cNvSpPr/>
              <p:nvPr/>
            </p:nvSpPr>
            <p:spPr>
              <a:xfrm>
                <a:off x="1486921" y="4142465"/>
                <a:ext cx="639344" cy="337296"/>
              </a:xfrm>
              <a:custGeom>
                <a:avLst/>
                <a:gdLst/>
                <a:ahLst/>
                <a:cxnLst/>
                <a:rect l="l" t="t" r="r" b="b"/>
                <a:pathLst>
                  <a:path w="14311" h="7550" extrusionOk="0">
                    <a:moveTo>
                      <a:pt x="7142" y="0"/>
                    </a:moveTo>
                    <a:cubicBezTo>
                      <a:pt x="5474" y="0"/>
                      <a:pt x="3809" y="371"/>
                      <a:pt x="2543" y="1112"/>
                    </a:cubicBezTo>
                    <a:cubicBezTo>
                      <a:pt x="0" y="2583"/>
                      <a:pt x="21" y="4967"/>
                      <a:pt x="2575" y="6438"/>
                    </a:cubicBezTo>
                    <a:cubicBezTo>
                      <a:pt x="3846" y="7179"/>
                      <a:pt x="5514" y="7550"/>
                      <a:pt x="7180" y="7550"/>
                    </a:cubicBezTo>
                    <a:cubicBezTo>
                      <a:pt x="8847" y="7550"/>
                      <a:pt x="10512" y="7179"/>
                      <a:pt x="11778" y="6438"/>
                    </a:cubicBezTo>
                    <a:cubicBezTo>
                      <a:pt x="14310" y="4967"/>
                      <a:pt x="14300" y="2583"/>
                      <a:pt x="11757" y="1112"/>
                    </a:cubicBezTo>
                    <a:cubicBezTo>
                      <a:pt x="10481" y="371"/>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56"/>
              <p:cNvSpPr/>
              <p:nvPr/>
            </p:nvSpPr>
            <p:spPr>
              <a:xfrm>
                <a:off x="1578462" y="4182138"/>
                <a:ext cx="456713" cy="142379"/>
              </a:xfrm>
              <a:custGeom>
                <a:avLst/>
                <a:gdLst/>
                <a:ahLst/>
                <a:cxnLst/>
                <a:rect l="l" t="t" r="r" b="b"/>
                <a:pathLst>
                  <a:path w="10223" h="3187" extrusionOk="0">
                    <a:moveTo>
                      <a:pt x="5093" y="0"/>
                    </a:moveTo>
                    <a:cubicBezTo>
                      <a:pt x="3817" y="0"/>
                      <a:pt x="2543" y="281"/>
                      <a:pt x="1576" y="843"/>
                    </a:cubicBezTo>
                    <a:cubicBezTo>
                      <a:pt x="473" y="1485"/>
                      <a:pt x="0" y="2346"/>
                      <a:pt x="147" y="3176"/>
                    </a:cubicBezTo>
                    <a:cubicBezTo>
                      <a:pt x="263" y="2535"/>
                      <a:pt x="736" y="1926"/>
                      <a:pt x="1576" y="1443"/>
                    </a:cubicBezTo>
                    <a:cubicBezTo>
                      <a:pt x="2543" y="875"/>
                      <a:pt x="3817" y="592"/>
                      <a:pt x="5093" y="592"/>
                    </a:cubicBezTo>
                    <a:cubicBezTo>
                      <a:pt x="6370" y="592"/>
                      <a:pt x="7649" y="875"/>
                      <a:pt x="8626" y="1443"/>
                    </a:cubicBezTo>
                    <a:cubicBezTo>
                      <a:pt x="9477" y="1926"/>
                      <a:pt x="9961" y="2556"/>
                      <a:pt x="10066" y="3187"/>
                    </a:cubicBezTo>
                    <a:cubicBezTo>
                      <a:pt x="10223" y="2356"/>
                      <a:pt x="9740" y="1485"/>
                      <a:pt x="8626" y="843"/>
                    </a:cubicBezTo>
                    <a:cubicBezTo>
                      <a:pt x="7649" y="281"/>
                      <a:pt x="6370" y="0"/>
                      <a:pt x="5093"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56"/>
              <p:cNvSpPr/>
              <p:nvPr/>
            </p:nvSpPr>
            <p:spPr>
              <a:xfrm>
                <a:off x="1585030" y="4208541"/>
                <a:ext cx="443131" cy="231551"/>
              </a:xfrm>
              <a:custGeom>
                <a:avLst/>
                <a:gdLst/>
                <a:ahLst/>
                <a:cxnLst/>
                <a:rect l="l" t="t" r="r" b="b"/>
                <a:pathLst>
                  <a:path w="9919" h="5183" extrusionOk="0">
                    <a:moveTo>
                      <a:pt x="4946" y="1"/>
                    </a:moveTo>
                    <a:cubicBezTo>
                      <a:pt x="3670" y="1"/>
                      <a:pt x="2396" y="284"/>
                      <a:pt x="1429" y="852"/>
                    </a:cubicBezTo>
                    <a:cubicBezTo>
                      <a:pt x="589" y="1335"/>
                      <a:pt x="116" y="1944"/>
                      <a:pt x="0" y="2585"/>
                    </a:cubicBezTo>
                    <a:cubicBezTo>
                      <a:pt x="116" y="3226"/>
                      <a:pt x="599" y="3846"/>
                      <a:pt x="1450" y="4340"/>
                    </a:cubicBezTo>
                    <a:cubicBezTo>
                      <a:pt x="2427" y="4902"/>
                      <a:pt x="3704" y="5183"/>
                      <a:pt x="4979" y="5183"/>
                    </a:cubicBezTo>
                    <a:cubicBezTo>
                      <a:pt x="6254" y="5183"/>
                      <a:pt x="7528" y="4902"/>
                      <a:pt x="8500" y="4340"/>
                    </a:cubicBezTo>
                    <a:cubicBezTo>
                      <a:pt x="9340" y="3857"/>
                      <a:pt x="9814" y="3236"/>
                      <a:pt x="9919" y="2596"/>
                    </a:cubicBezTo>
                    <a:cubicBezTo>
                      <a:pt x="9814" y="1965"/>
                      <a:pt x="9330" y="1335"/>
                      <a:pt x="8479" y="852"/>
                    </a:cubicBezTo>
                    <a:cubicBezTo>
                      <a:pt x="7502" y="284"/>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56"/>
              <p:cNvSpPr/>
              <p:nvPr/>
            </p:nvSpPr>
            <p:spPr>
              <a:xfrm>
                <a:off x="1578462" y="4169584"/>
                <a:ext cx="456713" cy="283061"/>
              </a:xfrm>
              <a:custGeom>
                <a:avLst/>
                <a:gdLst/>
                <a:ahLst/>
                <a:cxnLst/>
                <a:rect l="l" t="t" r="r" b="b"/>
                <a:pathLst>
                  <a:path w="10223" h="6336" fill="none" extrusionOk="0">
                    <a:moveTo>
                      <a:pt x="10066" y="3468"/>
                    </a:moveTo>
                    <a:cubicBezTo>
                      <a:pt x="10223" y="2637"/>
                      <a:pt x="9740" y="1766"/>
                      <a:pt x="8626" y="1124"/>
                    </a:cubicBezTo>
                    <a:cubicBezTo>
                      <a:pt x="6672" y="1"/>
                      <a:pt x="3510" y="1"/>
                      <a:pt x="1576" y="1124"/>
                    </a:cubicBezTo>
                    <a:cubicBezTo>
                      <a:pt x="473" y="1766"/>
                      <a:pt x="0" y="2627"/>
                      <a:pt x="147" y="3457"/>
                    </a:cubicBezTo>
                    <a:cubicBezTo>
                      <a:pt x="263" y="4098"/>
                      <a:pt x="746" y="4718"/>
                      <a:pt x="1597" y="5212"/>
                    </a:cubicBezTo>
                    <a:cubicBezTo>
                      <a:pt x="3552" y="6336"/>
                      <a:pt x="6704" y="6336"/>
                      <a:pt x="8647" y="5212"/>
                    </a:cubicBezTo>
                    <a:cubicBezTo>
                      <a:pt x="9487" y="4729"/>
                      <a:pt x="9961" y="4108"/>
                      <a:pt x="10066" y="3468"/>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56"/>
              <p:cNvSpPr/>
              <p:nvPr/>
            </p:nvSpPr>
            <p:spPr>
              <a:xfrm>
                <a:off x="1585030" y="4195853"/>
                <a:ext cx="443578" cy="129111"/>
              </a:xfrm>
              <a:custGeom>
                <a:avLst/>
                <a:gdLst/>
                <a:ahLst/>
                <a:cxnLst/>
                <a:rect l="l" t="t" r="r" b="b"/>
                <a:pathLst>
                  <a:path w="9929" h="2890" fill="none" extrusionOk="0">
                    <a:moveTo>
                      <a:pt x="9929" y="2890"/>
                    </a:moveTo>
                    <a:lnTo>
                      <a:pt x="9919" y="2880"/>
                    </a:lnTo>
                    <a:cubicBezTo>
                      <a:pt x="9814" y="2249"/>
                      <a:pt x="9330" y="1619"/>
                      <a:pt x="8479" y="1136"/>
                    </a:cubicBezTo>
                    <a:cubicBezTo>
                      <a:pt x="6525" y="1"/>
                      <a:pt x="3363" y="1"/>
                      <a:pt x="1429" y="1136"/>
                    </a:cubicBezTo>
                    <a:cubicBezTo>
                      <a:pt x="589" y="1619"/>
                      <a:pt x="116" y="2228"/>
                      <a:pt x="0" y="2869"/>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56"/>
              <p:cNvSpPr/>
              <p:nvPr/>
            </p:nvSpPr>
            <p:spPr>
              <a:xfrm>
                <a:off x="1698596" y="4255451"/>
                <a:ext cx="216450" cy="124911"/>
              </a:xfrm>
              <a:custGeom>
                <a:avLst/>
                <a:gdLst/>
                <a:ahLst/>
                <a:cxnLst/>
                <a:rect l="l" t="t" r="r" b="b"/>
                <a:pathLst>
                  <a:path w="4845" h="2796" extrusionOk="0">
                    <a:moveTo>
                      <a:pt x="4246" y="1"/>
                    </a:moveTo>
                    <a:lnTo>
                      <a:pt x="3625" y="369"/>
                    </a:lnTo>
                    <a:cubicBezTo>
                      <a:pt x="3316" y="248"/>
                      <a:pt x="3003" y="185"/>
                      <a:pt x="2710" y="185"/>
                    </a:cubicBezTo>
                    <a:cubicBezTo>
                      <a:pt x="2418" y="185"/>
                      <a:pt x="2144" y="248"/>
                      <a:pt x="1913" y="379"/>
                    </a:cubicBezTo>
                    <a:cubicBezTo>
                      <a:pt x="863" y="988"/>
                      <a:pt x="2754" y="1724"/>
                      <a:pt x="2228" y="2029"/>
                    </a:cubicBezTo>
                    <a:cubicBezTo>
                      <a:pt x="2163" y="2066"/>
                      <a:pt x="2087" y="2083"/>
                      <a:pt x="2005" y="2083"/>
                    </a:cubicBezTo>
                    <a:cubicBezTo>
                      <a:pt x="1874" y="2083"/>
                      <a:pt x="1729" y="2039"/>
                      <a:pt x="1587" y="1955"/>
                    </a:cubicBezTo>
                    <a:cubicBezTo>
                      <a:pt x="1272" y="1777"/>
                      <a:pt x="989" y="1399"/>
                      <a:pt x="947" y="1073"/>
                    </a:cubicBezTo>
                    <a:lnTo>
                      <a:pt x="74" y="1241"/>
                    </a:lnTo>
                    <a:cubicBezTo>
                      <a:pt x="127" y="1525"/>
                      <a:pt x="337" y="1829"/>
                      <a:pt x="652" y="2092"/>
                    </a:cubicBezTo>
                    <a:lnTo>
                      <a:pt x="1" y="2470"/>
                    </a:lnTo>
                    <a:lnTo>
                      <a:pt x="557" y="2796"/>
                    </a:lnTo>
                    <a:lnTo>
                      <a:pt x="1199" y="2417"/>
                    </a:lnTo>
                    <a:cubicBezTo>
                      <a:pt x="1533" y="2576"/>
                      <a:pt x="1898" y="2665"/>
                      <a:pt x="2245" y="2665"/>
                    </a:cubicBezTo>
                    <a:cubicBezTo>
                      <a:pt x="2542" y="2665"/>
                      <a:pt x="2827" y="2600"/>
                      <a:pt x="3069" y="2459"/>
                    </a:cubicBezTo>
                    <a:cubicBezTo>
                      <a:pt x="4141" y="1840"/>
                      <a:pt x="2270" y="1104"/>
                      <a:pt x="2785" y="799"/>
                    </a:cubicBezTo>
                    <a:cubicBezTo>
                      <a:pt x="2837" y="767"/>
                      <a:pt x="2901" y="752"/>
                      <a:pt x="2970" y="752"/>
                    </a:cubicBezTo>
                    <a:cubicBezTo>
                      <a:pt x="3081" y="752"/>
                      <a:pt x="3208" y="791"/>
                      <a:pt x="3331" y="862"/>
                    </a:cubicBezTo>
                    <a:cubicBezTo>
                      <a:pt x="3573" y="1009"/>
                      <a:pt x="3836" y="1304"/>
                      <a:pt x="3973" y="1598"/>
                    </a:cubicBezTo>
                    <a:lnTo>
                      <a:pt x="4844" y="1420"/>
                    </a:lnTo>
                    <a:cubicBezTo>
                      <a:pt x="4760" y="1178"/>
                      <a:pt x="4529" y="904"/>
                      <a:pt x="4204" y="673"/>
                    </a:cubicBezTo>
                    <a:lnTo>
                      <a:pt x="4813" y="327"/>
                    </a:lnTo>
                    <a:lnTo>
                      <a:pt x="4246" y="1"/>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56"/>
              <p:cNvSpPr/>
              <p:nvPr/>
            </p:nvSpPr>
            <p:spPr>
              <a:xfrm>
                <a:off x="1515559" y="4211847"/>
                <a:ext cx="582071" cy="238475"/>
              </a:xfrm>
              <a:custGeom>
                <a:avLst/>
                <a:gdLst/>
                <a:ahLst/>
                <a:cxnLst/>
                <a:rect l="l" t="t" r="r" b="b"/>
                <a:pathLst>
                  <a:path w="13029" h="5338" extrusionOk="0">
                    <a:moveTo>
                      <a:pt x="0" y="0"/>
                    </a:moveTo>
                    <a:lnTo>
                      <a:pt x="0" y="1544"/>
                    </a:lnTo>
                    <a:cubicBezTo>
                      <a:pt x="0" y="2522"/>
                      <a:pt x="641" y="3498"/>
                      <a:pt x="1923" y="4234"/>
                    </a:cubicBezTo>
                    <a:cubicBezTo>
                      <a:pt x="3199" y="4969"/>
                      <a:pt x="4867" y="5337"/>
                      <a:pt x="6534" y="5337"/>
                    </a:cubicBezTo>
                    <a:cubicBezTo>
                      <a:pt x="8201" y="5337"/>
                      <a:pt x="9866" y="4969"/>
                      <a:pt x="11137" y="4234"/>
                    </a:cubicBezTo>
                    <a:cubicBezTo>
                      <a:pt x="12398" y="3498"/>
                      <a:pt x="13029" y="2543"/>
                      <a:pt x="13029" y="1586"/>
                    </a:cubicBezTo>
                    <a:lnTo>
                      <a:pt x="13029" y="31"/>
                    </a:lnTo>
                    <a:cubicBezTo>
                      <a:pt x="10958" y="31"/>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56"/>
              <p:cNvSpPr/>
              <p:nvPr/>
            </p:nvSpPr>
            <p:spPr>
              <a:xfrm>
                <a:off x="1486921" y="4044268"/>
                <a:ext cx="639344" cy="337073"/>
              </a:xfrm>
              <a:custGeom>
                <a:avLst/>
                <a:gdLst/>
                <a:ahLst/>
                <a:cxnLst/>
                <a:rect l="l" t="t" r="r" b="b"/>
                <a:pathLst>
                  <a:path w="14311" h="7545" extrusionOk="0">
                    <a:moveTo>
                      <a:pt x="7142" y="0"/>
                    </a:moveTo>
                    <a:cubicBezTo>
                      <a:pt x="5474" y="0"/>
                      <a:pt x="3809" y="368"/>
                      <a:pt x="2543" y="1103"/>
                    </a:cubicBezTo>
                    <a:cubicBezTo>
                      <a:pt x="0" y="2574"/>
                      <a:pt x="21" y="4970"/>
                      <a:pt x="2575" y="6441"/>
                    </a:cubicBezTo>
                    <a:cubicBezTo>
                      <a:pt x="3846" y="7176"/>
                      <a:pt x="5514" y="7544"/>
                      <a:pt x="7180" y="7544"/>
                    </a:cubicBezTo>
                    <a:cubicBezTo>
                      <a:pt x="8847" y="7544"/>
                      <a:pt x="10512" y="7176"/>
                      <a:pt x="11778" y="6441"/>
                    </a:cubicBezTo>
                    <a:cubicBezTo>
                      <a:pt x="14310" y="4959"/>
                      <a:pt x="14300" y="2574"/>
                      <a:pt x="11757" y="1103"/>
                    </a:cubicBezTo>
                    <a:cubicBezTo>
                      <a:pt x="10481" y="368"/>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56"/>
              <p:cNvSpPr/>
              <p:nvPr/>
            </p:nvSpPr>
            <p:spPr>
              <a:xfrm>
                <a:off x="1578462" y="4083583"/>
                <a:ext cx="456713" cy="142826"/>
              </a:xfrm>
              <a:custGeom>
                <a:avLst/>
                <a:gdLst/>
                <a:ahLst/>
                <a:cxnLst/>
                <a:rect l="l" t="t" r="r" b="b"/>
                <a:pathLst>
                  <a:path w="10223" h="3197" extrusionOk="0">
                    <a:moveTo>
                      <a:pt x="5093" y="0"/>
                    </a:moveTo>
                    <a:cubicBezTo>
                      <a:pt x="3817" y="0"/>
                      <a:pt x="2543" y="281"/>
                      <a:pt x="1576" y="843"/>
                    </a:cubicBezTo>
                    <a:cubicBezTo>
                      <a:pt x="473" y="1484"/>
                      <a:pt x="0" y="2346"/>
                      <a:pt x="147" y="3175"/>
                    </a:cubicBezTo>
                    <a:cubicBezTo>
                      <a:pt x="263" y="2545"/>
                      <a:pt x="736" y="1926"/>
                      <a:pt x="1576" y="1442"/>
                    </a:cubicBezTo>
                    <a:cubicBezTo>
                      <a:pt x="2543" y="880"/>
                      <a:pt x="3817" y="599"/>
                      <a:pt x="5093" y="599"/>
                    </a:cubicBezTo>
                    <a:cubicBezTo>
                      <a:pt x="6370" y="599"/>
                      <a:pt x="7649" y="880"/>
                      <a:pt x="8626" y="1442"/>
                    </a:cubicBezTo>
                    <a:cubicBezTo>
                      <a:pt x="9477" y="1936"/>
                      <a:pt x="9961" y="2556"/>
                      <a:pt x="10066" y="3196"/>
                    </a:cubicBezTo>
                    <a:cubicBezTo>
                      <a:pt x="10223" y="2356"/>
                      <a:pt x="9740" y="1484"/>
                      <a:pt x="8626" y="843"/>
                    </a:cubicBezTo>
                    <a:cubicBezTo>
                      <a:pt x="7649" y="281"/>
                      <a:pt x="6370" y="0"/>
                      <a:pt x="5093"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56"/>
              <p:cNvSpPr/>
              <p:nvPr/>
            </p:nvSpPr>
            <p:spPr>
              <a:xfrm>
                <a:off x="1585030" y="4110299"/>
                <a:ext cx="443131" cy="231595"/>
              </a:xfrm>
              <a:custGeom>
                <a:avLst/>
                <a:gdLst/>
                <a:ahLst/>
                <a:cxnLst/>
                <a:rect l="l" t="t" r="r" b="b"/>
                <a:pathLst>
                  <a:path w="9919" h="5184" extrusionOk="0">
                    <a:moveTo>
                      <a:pt x="4946" y="1"/>
                    </a:moveTo>
                    <a:cubicBezTo>
                      <a:pt x="3670" y="1"/>
                      <a:pt x="2396" y="282"/>
                      <a:pt x="1429" y="844"/>
                    </a:cubicBezTo>
                    <a:cubicBezTo>
                      <a:pt x="589" y="1328"/>
                      <a:pt x="116" y="1947"/>
                      <a:pt x="0" y="2577"/>
                    </a:cubicBezTo>
                    <a:cubicBezTo>
                      <a:pt x="116" y="3219"/>
                      <a:pt x="599" y="3849"/>
                      <a:pt x="1450" y="4332"/>
                    </a:cubicBezTo>
                    <a:cubicBezTo>
                      <a:pt x="2427" y="4900"/>
                      <a:pt x="3704" y="5183"/>
                      <a:pt x="4979" y="5183"/>
                    </a:cubicBezTo>
                    <a:cubicBezTo>
                      <a:pt x="6254" y="5183"/>
                      <a:pt x="7528" y="4900"/>
                      <a:pt x="8500" y="4332"/>
                    </a:cubicBezTo>
                    <a:cubicBezTo>
                      <a:pt x="9340" y="3849"/>
                      <a:pt x="9814" y="3229"/>
                      <a:pt x="9919" y="2598"/>
                    </a:cubicBezTo>
                    <a:cubicBezTo>
                      <a:pt x="9814" y="1958"/>
                      <a:pt x="9330" y="1338"/>
                      <a:pt x="8479" y="844"/>
                    </a:cubicBezTo>
                    <a:cubicBezTo>
                      <a:pt x="7502" y="282"/>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56"/>
              <p:cNvSpPr/>
              <p:nvPr/>
            </p:nvSpPr>
            <p:spPr>
              <a:xfrm>
                <a:off x="1578462" y="4071029"/>
                <a:ext cx="456713" cy="283552"/>
              </a:xfrm>
              <a:custGeom>
                <a:avLst/>
                <a:gdLst/>
                <a:ahLst/>
                <a:cxnLst/>
                <a:rect l="l" t="t" r="r" b="b"/>
                <a:pathLst>
                  <a:path w="10223" h="6347" fill="none" extrusionOk="0">
                    <a:moveTo>
                      <a:pt x="10066" y="3477"/>
                    </a:moveTo>
                    <a:cubicBezTo>
                      <a:pt x="10223" y="2637"/>
                      <a:pt x="9740" y="1765"/>
                      <a:pt x="8626" y="1124"/>
                    </a:cubicBezTo>
                    <a:cubicBezTo>
                      <a:pt x="6672" y="0"/>
                      <a:pt x="3510" y="0"/>
                      <a:pt x="1576" y="1124"/>
                    </a:cubicBezTo>
                    <a:cubicBezTo>
                      <a:pt x="473" y="1765"/>
                      <a:pt x="0" y="2627"/>
                      <a:pt x="147" y="3456"/>
                    </a:cubicBezTo>
                    <a:cubicBezTo>
                      <a:pt x="263" y="4098"/>
                      <a:pt x="746" y="4728"/>
                      <a:pt x="1597" y="5211"/>
                    </a:cubicBezTo>
                    <a:cubicBezTo>
                      <a:pt x="3552" y="6346"/>
                      <a:pt x="6704" y="6346"/>
                      <a:pt x="8647" y="5211"/>
                    </a:cubicBezTo>
                    <a:cubicBezTo>
                      <a:pt x="9487" y="4728"/>
                      <a:pt x="9961" y="4108"/>
                      <a:pt x="10066" y="3477"/>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56"/>
              <p:cNvSpPr/>
              <p:nvPr/>
            </p:nvSpPr>
            <p:spPr>
              <a:xfrm>
                <a:off x="1585030" y="4097745"/>
                <a:ext cx="443578" cy="129155"/>
              </a:xfrm>
              <a:custGeom>
                <a:avLst/>
                <a:gdLst/>
                <a:ahLst/>
                <a:cxnLst/>
                <a:rect l="l" t="t" r="r" b="b"/>
                <a:pathLst>
                  <a:path w="9929" h="2891" fill="none" extrusionOk="0">
                    <a:moveTo>
                      <a:pt x="9929" y="2890"/>
                    </a:moveTo>
                    <a:cubicBezTo>
                      <a:pt x="9929" y="2890"/>
                      <a:pt x="9929" y="2879"/>
                      <a:pt x="9919" y="2879"/>
                    </a:cubicBezTo>
                    <a:cubicBezTo>
                      <a:pt x="9814" y="2239"/>
                      <a:pt x="9330" y="1619"/>
                      <a:pt x="8479" y="1125"/>
                    </a:cubicBezTo>
                    <a:cubicBezTo>
                      <a:pt x="6525" y="1"/>
                      <a:pt x="3363" y="1"/>
                      <a:pt x="1429" y="1125"/>
                    </a:cubicBezTo>
                    <a:cubicBezTo>
                      <a:pt x="589" y="1609"/>
                      <a:pt x="116" y="2228"/>
                      <a:pt x="0" y="2858"/>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56"/>
              <p:cNvSpPr/>
              <p:nvPr/>
            </p:nvSpPr>
            <p:spPr>
              <a:xfrm>
                <a:off x="1698596" y="4156896"/>
                <a:ext cx="216450" cy="124911"/>
              </a:xfrm>
              <a:custGeom>
                <a:avLst/>
                <a:gdLst/>
                <a:ahLst/>
                <a:cxnLst/>
                <a:rect l="l" t="t" r="r" b="b"/>
                <a:pathLst>
                  <a:path w="4845" h="2796" extrusionOk="0">
                    <a:moveTo>
                      <a:pt x="4246" y="0"/>
                    </a:moveTo>
                    <a:lnTo>
                      <a:pt x="3625" y="369"/>
                    </a:lnTo>
                    <a:cubicBezTo>
                      <a:pt x="3322" y="250"/>
                      <a:pt x="3016" y="190"/>
                      <a:pt x="2729" y="190"/>
                    </a:cubicBezTo>
                    <a:cubicBezTo>
                      <a:pt x="2429" y="190"/>
                      <a:pt x="2149" y="255"/>
                      <a:pt x="1913" y="390"/>
                    </a:cubicBezTo>
                    <a:cubicBezTo>
                      <a:pt x="863" y="999"/>
                      <a:pt x="2754" y="1724"/>
                      <a:pt x="2228" y="2029"/>
                    </a:cubicBezTo>
                    <a:cubicBezTo>
                      <a:pt x="2163" y="2065"/>
                      <a:pt x="2087" y="2083"/>
                      <a:pt x="2005" y="2083"/>
                    </a:cubicBezTo>
                    <a:cubicBezTo>
                      <a:pt x="1874" y="2083"/>
                      <a:pt x="1729" y="2039"/>
                      <a:pt x="1587" y="1955"/>
                    </a:cubicBezTo>
                    <a:cubicBezTo>
                      <a:pt x="1272" y="1776"/>
                      <a:pt x="989" y="1408"/>
                      <a:pt x="947" y="1072"/>
                    </a:cubicBezTo>
                    <a:lnTo>
                      <a:pt x="74" y="1240"/>
                    </a:lnTo>
                    <a:cubicBezTo>
                      <a:pt x="127" y="1534"/>
                      <a:pt x="337" y="1840"/>
                      <a:pt x="652" y="2092"/>
                    </a:cubicBezTo>
                    <a:lnTo>
                      <a:pt x="1" y="2470"/>
                    </a:lnTo>
                    <a:lnTo>
                      <a:pt x="557" y="2795"/>
                    </a:lnTo>
                    <a:lnTo>
                      <a:pt x="1199" y="2428"/>
                    </a:lnTo>
                    <a:cubicBezTo>
                      <a:pt x="1536" y="2582"/>
                      <a:pt x="1904" y="2671"/>
                      <a:pt x="2255" y="2671"/>
                    </a:cubicBezTo>
                    <a:cubicBezTo>
                      <a:pt x="2549" y="2671"/>
                      <a:pt x="2830" y="2609"/>
                      <a:pt x="3069" y="2470"/>
                    </a:cubicBezTo>
                    <a:cubicBezTo>
                      <a:pt x="4141" y="1840"/>
                      <a:pt x="2270" y="1104"/>
                      <a:pt x="2785" y="810"/>
                    </a:cubicBezTo>
                    <a:cubicBezTo>
                      <a:pt x="2838" y="778"/>
                      <a:pt x="2901" y="762"/>
                      <a:pt x="2970" y="762"/>
                    </a:cubicBezTo>
                    <a:cubicBezTo>
                      <a:pt x="3082" y="762"/>
                      <a:pt x="3209" y="801"/>
                      <a:pt x="3331" y="873"/>
                    </a:cubicBezTo>
                    <a:cubicBezTo>
                      <a:pt x="3573" y="1009"/>
                      <a:pt x="3836" y="1314"/>
                      <a:pt x="3973" y="1597"/>
                    </a:cubicBezTo>
                    <a:lnTo>
                      <a:pt x="4844" y="1419"/>
                    </a:lnTo>
                    <a:cubicBezTo>
                      <a:pt x="4760" y="1177"/>
                      <a:pt x="4529" y="915"/>
                      <a:pt x="4204" y="684"/>
                    </a:cubicBezTo>
                    <a:lnTo>
                      <a:pt x="4813" y="327"/>
                    </a:lnTo>
                    <a:lnTo>
                      <a:pt x="4246" y="0"/>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56"/>
              <p:cNvSpPr/>
              <p:nvPr/>
            </p:nvSpPr>
            <p:spPr>
              <a:xfrm>
                <a:off x="1515559" y="4113694"/>
                <a:ext cx="582071" cy="238520"/>
              </a:xfrm>
              <a:custGeom>
                <a:avLst/>
                <a:gdLst/>
                <a:ahLst/>
                <a:cxnLst/>
                <a:rect l="l" t="t" r="r" b="b"/>
                <a:pathLst>
                  <a:path w="13029" h="5339" extrusionOk="0">
                    <a:moveTo>
                      <a:pt x="0" y="1"/>
                    </a:moveTo>
                    <a:lnTo>
                      <a:pt x="0" y="1546"/>
                    </a:lnTo>
                    <a:cubicBezTo>
                      <a:pt x="0" y="2512"/>
                      <a:pt x="641" y="3489"/>
                      <a:pt x="1923" y="4235"/>
                    </a:cubicBezTo>
                    <a:cubicBezTo>
                      <a:pt x="3199" y="4971"/>
                      <a:pt x="4867" y="5339"/>
                      <a:pt x="6534" y="5339"/>
                    </a:cubicBezTo>
                    <a:cubicBezTo>
                      <a:pt x="8201" y="5339"/>
                      <a:pt x="9866" y="4971"/>
                      <a:pt x="11137" y="4235"/>
                    </a:cubicBezTo>
                    <a:cubicBezTo>
                      <a:pt x="12398" y="3500"/>
                      <a:pt x="13029" y="2543"/>
                      <a:pt x="13029" y="1577"/>
                    </a:cubicBezTo>
                    <a:lnTo>
                      <a:pt x="13029" y="33"/>
                    </a:lnTo>
                    <a:cubicBezTo>
                      <a:pt x="10958" y="33"/>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56"/>
              <p:cNvSpPr/>
              <p:nvPr/>
            </p:nvSpPr>
            <p:spPr>
              <a:xfrm>
                <a:off x="1486921" y="3945668"/>
                <a:ext cx="639344" cy="337073"/>
              </a:xfrm>
              <a:custGeom>
                <a:avLst/>
                <a:gdLst/>
                <a:ahLst/>
                <a:cxnLst/>
                <a:rect l="l" t="t" r="r" b="b"/>
                <a:pathLst>
                  <a:path w="14311" h="7545" extrusionOk="0">
                    <a:moveTo>
                      <a:pt x="7142" y="1"/>
                    </a:moveTo>
                    <a:cubicBezTo>
                      <a:pt x="5474" y="1"/>
                      <a:pt x="3809" y="369"/>
                      <a:pt x="2543" y="1104"/>
                    </a:cubicBezTo>
                    <a:cubicBezTo>
                      <a:pt x="0" y="2585"/>
                      <a:pt x="21" y="4970"/>
                      <a:pt x="2575" y="6441"/>
                    </a:cubicBezTo>
                    <a:cubicBezTo>
                      <a:pt x="3846" y="7177"/>
                      <a:pt x="5514" y="7545"/>
                      <a:pt x="7180" y="7545"/>
                    </a:cubicBezTo>
                    <a:cubicBezTo>
                      <a:pt x="8847" y="7545"/>
                      <a:pt x="10512" y="7177"/>
                      <a:pt x="11778" y="6441"/>
                    </a:cubicBezTo>
                    <a:cubicBezTo>
                      <a:pt x="14310" y="4970"/>
                      <a:pt x="14300" y="2575"/>
                      <a:pt x="11757" y="1104"/>
                    </a:cubicBezTo>
                    <a:cubicBezTo>
                      <a:pt x="10481" y="369"/>
                      <a:pt x="8810" y="1"/>
                      <a:pt x="714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56"/>
              <p:cNvSpPr/>
              <p:nvPr/>
            </p:nvSpPr>
            <p:spPr>
              <a:xfrm>
                <a:off x="1578462" y="3985296"/>
                <a:ext cx="456713" cy="142513"/>
              </a:xfrm>
              <a:custGeom>
                <a:avLst/>
                <a:gdLst/>
                <a:ahLst/>
                <a:cxnLst/>
                <a:rect l="l" t="t" r="r" b="b"/>
                <a:pathLst>
                  <a:path w="10223" h="3190" extrusionOk="0">
                    <a:moveTo>
                      <a:pt x="5102" y="0"/>
                    </a:moveTo>
                    <a:cubicBezTo>
                      <a:pt x="3822" y="0"/>
                      <a:pt x="2545" y="284"/>
                      <a:pt x="1576" y="847"/>
                    </a:cubicBezTo>
                    <a:cubicBezTo>
                      <a:pt x="473" y="1488"/>
                      <a:pt x="0" y="2339"/>
                      <a:pt x="147" y="3180"/>
                    </a:cubicBezTo>
                    <a:cubicBezTo>
                      <a:pt x="263" y="2539"/>
                      <a:pt x="736" y="1929"/>
                      <a:pt x="1576" y="1436"/>
                    </a:cubicBezTo>
                    <a:cubicBezTo>
                      <a:pt x="2543" y="873"/>
                      <a:pt x="3817" y="592"/>
                      <a:pt x="5093" y="592"/>
                    </a:cubicBezTo>
                    <a:cubicBezTo>
                      <a:pt x="6370" y="592"/>
                      <a:pt x="7649" y="873"/>
                      <a:pt x="8626" y="1436"/>
                    </a:cubicBezTo>
                    <a:cubicBezTo>
                      <a:pt x="9477" y="1929"/>
                      <a:pt x="9961" y="2549"/>
                      <a:pt x="10066" y="3190"/>
                    </a:cubicBezTo>
                    <a:cubicBezTo>
                      <a:pt x="10223" y="2360"/>
                      <a:pt x="9740" y="1488"/>
                      <a:pt x="8626" y="847"/>
                    </a:cubicBezTo>
                    <a:cubicBezTo>
                      <a:pt x="7651" y="281"/>
                      <a:pt x="6375" y="0"/>
                      <a:pt x="5102"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56"/>
              <p:cNvSpPr/>
              <p:nvPr/>
            </p:nvSpPr>
            <p:spPr>
              <a:xfrm>
                <a:off x="1585030" y="4011744"/>
                <a:ext cx="443131" cy="231685"/>
              </a:xfrm>
              <a:custGeom>
                <a:avLst/>
                <a:gdLst/>
                <a:ahLst/>
                <a:cxnLst/>
                <a:rect l="l" t="t" r="r" b="b"/>
                <a:pathLst>
                  <a:path w="9919" h="5186" extrusionOk="0">
                    <a:moveTo>
                      <a:pt x="4946" y="0"/>
                    </a:moveTo>
                    <a:cubicBezTo>
                      <a:pt x="3670" y="0"/>
                      <a:pt x="2396" y="281"/>
                      <a:pt x="1429" y="844"/>
                    </a:cubicBezTo>
                    <a:cubicBezTo>
                      <a:pt x="589" y="1337"/>
                      <a:pt x="116" y="1947"/>
                      <a:pt x="0" y="2588"/>
                    </a:cubicBezTo>
                    <a:cubicBezTo>
                      <a:pt x="116" y="3228"/>
                      <a:pt x="599" y="3849"/>
                      <a:pt x="1450" y="4342"/>
                    </a:cubicBezTo>
                    <a:cubicBezTo>
                      <a:pt x="2427" y="4904"/>
                      <a:pt x="3704" y="5186"/>
                      <a:pt x="4979" y="5186"/>
                    </a:cubicBezTo>
                    <a:cubicBezTo>
                      <a:pt x="6254" y="5186"/>
                      <a:pt x="7528" y="4904"/>
                      <a:pt x="8500" y="4342"/>
                    </a:cubicBezTo>
                    <a:cubicBezTo>
                      <a:pt x="9340" y="3849"/>
                      <a:pt x="9814" y="3239"/>
                      <a:pt x="9919" y="2598"/>
                    </a:cubicBezTo>
                    <a:cubicBezTo>
                      <a:pt x="9814" y="1957"/>
                      <a:pt x="9330" y="1337"/>
                      <a:pt x="8479" y="844"/>
                    </a:cubicBezTo>
                    <a:cubicBezTo>
                      <a:pt x="7502" y="281"/>
                      <a:pt x="6223" y="0"/>
                      <a:pt x="49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56"/>
              <p:cNvSpPr/>
              <p:nvPr/>
            </p:nvSpPr>
            <p:spPr>
              <a:xfrm>
                <a:off x="1578462" y="3972429"/>
                <a:ext cx="456713" cy="283552"/>
              </a:xfrm>
              <a:custGeom>
                <a:avLst/>
                <a:gdLst/>
                <a:ahLst/>
                <a:cxnLst/>
                <a:rect l="l" t="t" r="r" b="b"/>
                <a:pathLst>
                  <a:path w="10223" h="6347" fill="none" extrusionOk="0">
                    <a:moveTo>
                      <a:pt x="10066" y="3478"/>
                    </a:moveTo>
                    <a:cubicBezTo>
                      <a:pt x="10223" y="2648"/>
                      <a:pt x="9740" y="1776"/>
                      <a:pt x="8626" y="1135"/>
                    </a:cubicBezTo>
                    <a:cubicBezTo>
                      <a:pt x="6672" y="1"/>
                      <a:pt x="3510" y="11"/>
                      <a:pt x="1576" y="1135"/>
                    </a:cubicBezTo>
                    <a:cubicBezTo>
                      <a:pt x="473" y="1776"/>
                      <a:pt x="0" y="2627"/>
                      <a:pt x="147" y="3468"/>
                    </a:cubicBezTo>
                    <a:cubicBezTo>
                      <a:pt x="263" y="4108"/>
                      <a:pt x="746" y="4729"/>
                      <a:pt x="1597" y="5222"/>
                    </a:cubicBezTo>
                    <a:cubicBezTo>
                      <a:pt x="3552" y="6347"/>
                      <a:pt x="6704" y="6347"/>
                      <a:pt x="8647" y="5222"/>
                    </a:cubicBezTo>
                    <a:cubicBezTo>
                      <a:pt x="9487" y="4729"/>
                      <a:pt x="9961" y="4119"/>
                      <a:pt x="10066" y="3478"/>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56"/>
              <p:cNvSpPr/>
              <p:nvPr/>
            </p:nvSpPr>
            <p:spPr>
              <a:xfrm>
                <a:off x="1585030" y="3999190"/>
                <a:ext cx="443578" cy="129111"/>
              </a:xfrm>
              <a:custGeom>
                <a:avLst/>
                <a:gdLst/>
                <a:ahLst/>
                <a:cxnLst/>
                <a:rect l="l" t="t" r="r" b="b"/>
                <a:pathLst>
                  <a:path w="9929" h="2890" fill="none" extrusionOk="0">
                    <a:moveTo>
                      <a:pt x="9929" y="2890"/>
                    </a:moveTo>
                    <a:lnTo>
                      <a:pt x="9919" y="2879"/>
                    </a:lnTo>
                    <a:cubicBezTo>
                      <a:pt x="9814" y="2238"/>
                      <a:pt x="9330" y="1618"/>
                      <a:pt x="8479" y="1125"/>
                    </a:cubicBezTo>
                    <a:cubicBezTo>
                      <a:pt x="6525" y="0"/>
                      <a:pt x="3363" y="0"/>
                      <a:pt x="1429" y="1125"/>
                    </a:cubicBezTo>
                    <a:cubicBezTo>
                      <a:pt x="589" y="1618"/>
                      <a:pt x="116" y="2228"/>
                      <a:pt x="0" y="2869"/>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56"/>
              <p:cNvSpPr/>
              <p:nvPr/>
            </p:nvSpPr>
            <p:spPr>
              <a:xfrm>
                <a:off x="1698596" y="4058787"/>
                <a:ext cx="216450" cy="124911"/>
              </a:xfrm>
              <a:custGeom>
                <a:avLst/>
                <a:gdLst/>
                <a:ahLst/>
                <a:cxnLst/>
                <a:rect l="l" t="t" r="r" b="b"/>
                <a:pathLst>
                  <a:path w="4845" h="2796" extrusionOk="0">
                    <a:moveTo>
                      <a:pt x="4246" y="1"/>
                    </a:moveTo>
                    <a:lnTo>
                      <a:pt x="3625" y="358"/>
                    </a:lnTo>
                    <a:cubicBezTo>
                      <a:pt x="3322" y="240"/>
                      <a:pt x="3016" y="179"/>
                      <a:pt x="2729" y="179"/>
                    </a:cubicBezTo>
                    <a:cubicBezTo>
                      <a:pt x="2429" y="179"/>
                      <a:pt x="2149" y="245"/>
                      <a:pt x="1913" y="379"/>
                    </a:cubicBezTo>
                    <a:cubicBezTo>
                      <a:pt x="863" y="989"/>
                      <a:pt x="2754" y="1713"/>
                      <a:pt x="2228" y="2018"/>
                    </a:cubicBezTo>
                    <a:cubicBezTo>
                      <a:pt x="2162" y="2060"/>
                      <a:pt x="2084" y="2080"/>
                      <a:pt x="1999" y="2080"/>
                    </a:cubicBezTo>
                    <a:cubicBezTo>
                      <a:pt x="1870" y="2080"/>
                      <a:pt x="1727" y="2033"/>
                      <a:pt x="1587" y="1944"/>
                    </a:cubicBezTo>
                    <a:cubicBezTo>
                      <a:pt x="1272" y="1766"/>
                      <a:pt x="989" y="1398"/>
                      <a:pt x="947" y="1073"/>
                    </a:cubicBezTo>
                    <a:lnTo>
                      <a:pt x="74" y="1241"/>
                    </a:lnTo>
                    <a:cubicBezTo>
                      <a:pt x="127" y="1524"/>
                      <a:pt x="337" y="1829"/>
                      <a:pt x="652" y="2081"/>
                    </a:cubicBezTo>
                    <a:lnTo>
                      <a:pt x="1" y="2470"/>
                    </a:lnTo>
                    <a:lnTo>
                      <a:pt x="557" y="2796"/>
                    </a:lnTo>
                    <a:lnTo>
                      <a:pt x="1199" y="2417"/>
                    </a:lnTo>
                    <a:cubicBezTo>
                      <a:pt x="1536" y="2572"/>
                      <a:pt x="1904" y="2661"/>
                      <a:pt x="2255" y="2661"/>
                    </a:cubicBezTo>
                    <a:cubicBezTo>
                      <a:pt x="2549" y="2661"/>
                      <a:pt x="2830" y="2598"/>
                      <a:pt x="3069" y="2459"/>
                    </a:cubicBezTo>
                    <a:cubicBezTo>
                      <a:pt x="4141" y="1839"/>
                      <a:pt x="2270" y="1094"/>
                      <a:pt x="2785" y="799"/>
                    </a:cubicBezTo>
                    <a:cubicBezTo>
                      <a:pt x="2838" y="767"/>
                      <a:pt x="2901" y="752"/>
                      <a:pt x="2970" y="752"/>
                    </a:cubicBezTo>
                    <a:cubicBezTo>
                      <a:pt x="3082" y="752"/>
                      <a:pt x="3209" y="791"/>
                      <a:pt x="3331" y="862"/>
                    </a:cubicBezTo>
                    <a:cubicBezTo>
                      <a:pt x="3573" y="999"/>
                      <a:pt x="3836" y="1304"/>
                      <a:pt x="3973" y="1598"/>
                    </a:cubicBezTo>
                    <a:lnTo>
                      <a:pt x="4844" y="1419"/>
                    </a:lnTo>
                    <a:cubicBezTo>
                      <a:pt x="4760" y="1178"/>
                      <a:pt x="4529" y="904"/>
                      <a:pt x="4204" y="673"/>
                    </a:cubicBezTo>
                    <a:lnTo>
                      <a:pt x="4813" y="326"/>
                    </a:lnTo>
                    <a:lnTo>
                      <a:pt x="4246" y="1"/>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56"/>
              <p:cNvSpPr/>
              <p:nvPr/>
            </p:nvSpPr>
            <p:spPr>
              <a:xfrm>
                <a:off x="1515559" y="4015139"/>
                <a:ext cx="582071" cy="238520"/>
              </a:xfrm>
              <a:custGeom>
                <a:avLst/>
                <a:gdLst/>
                <a:ahLst/>
                <a:cxnLst/>
                <a:rect l="l" t="t" r="r" b="b"/>
                <a:pathLst>
                  <a:path w="13029" h="5339" extrusionOk="0">
                    <a:moveTo>
                      <a:pt x="0" y="0"/>
                    </a:moveTo>
                    <a:lnTo>
                      <a:pt x="0" y="1545"/>
                    </a:lnTo>
                    <a:cubicBezTo>
                      <a:pt x="0" y="2522"/>
                      <a:pt x="641" y="3489"/>
                      <a:pt x="1923" y="4235"/>
                    </a:cubicBezTo>
                    <a:cubicBezTo>
                      <a:pt x="3199" y="4970"/>
                      <a:pt x="4867" y="5338"/>
                      <a:pt x="6534" y="5338"/>
                    </a:cubicBezTo>
                    <a:cubicBezTo>
                      <a:pt x="8201" y="5338"/>
                      <a:pt x="9866" y="4970"/>
                      <a:pt x="11137" y="4235"/>
                    </a:cubicBezTo>
                    <a:cubicBezTo>
                      <a:pt x="12398" y="3500"/>
                      <a:pt x="13029" y="2543"/>
                      <a:pt x="13029" y="1587"/>
                    </a:cubicBezTo>
                    <a:lnTo>
                      <a:pt x="13029" y="32"/>
                    </a:lnTo>
                    <a:cubicBezTo>
                      <a:pt x="10958" y="32"/>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56"/>
              <p:cNvSpPr/>
              <p:nvPr/>
            </p:nvSpPr>
            <p:spPr>
              <a:xfrm>
                <a:off x="1486921" y="3847202"/>
                <a:ext cx="639344" cy="337430"/>
              </a:xfrm>
              <a:custGeom>
                <a:avLst/>
                <a:gdLst/>
                <a:ahLst/>
                <a:cxnLst/>
                <a:rect l="l" t="t" r="r" b="b"/>
                <a:pathLst>
                  <a:path w="14311" h="7553" extrusionOk="0">
                    <a:moveTo>
                      <a:pt x="7142" y="1"/>
                    </a:moveTo>
                    <a:cubicBezTo>
                      <a:pt x="5474" y="1"/>
                      <a:pt x="3809" y="371"/>
                      <a:pt x="2543" y="1112"/>
                    </a:cubicBezTo>
                    <a:cubicBezTo>
                      <a:pt x="0" y="2583"/>
                      <a:pt x="21" y="4968"/>
                      <a:pt x="2575" y="6449"/>
                    </a:cubicBezTo>
                    <a:cubicBezTo>
                      <a:pt x="3846" y="7185"/>
                      <a:pt x="5514" y="7552"/>
                      <a:pt x="7180" y="7552"/>
                    </a:cubicBezTo>
                    <a:cubicBezTo>
                      <a:pt x="8847" y="7552"/>
                      <a:pt x="10512" y="7185"/>
                      <a:pt x="11778" y="6449"/>
                    </a:cubicBezTo>
                    <a:cubicBezTo>
                      <a:pt x="14310" y="4968"/>
                      <a:pt x="14300" y="2583"/>
                      <a:pt x="11757" y="1112"/>
                    </a:cubicBezTo>
                    <a:cubicBezTo>
                      <a:pt x="10481" y="371"/>
                      <a:pt x="8810" y="1"/>
                      <a:pt x="714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56"/>
              <p:cNvSpPr/>
              <p:nvPr/>
            </p:nvSpPr>
            <p:spPr>
              <a:xfrm>
                <a:off x="1578462" y="3886875"/>
                <a:ext cx="456713" cy="142871"/>
              </a:xfrm>
              <a:custGeom>
                <a:avLst/>
                <a:gdLst/>
                <a:ahLst/>
                <a:cxnLst/>
                <a:rect l="l" t="t" r="r" b="b"/>
                <a:pathLst>
                  <a:path w="10223" h="3198" extrusionOk="0">
                    <a:moveTo>
                      <a:pt x="5093" y="0"/>
                    </a:moveTo>
                    <a:cubicBezTo>
                      <a:pt x="3817" y="0"/>
                      <a:pt x="2543" y="282"/>
                      <a:pt x="1576" y="844"/>
                    </a:cubicBezTo>
                    <a:cubicBezTo>
                      <a:pt x="473" y="1484"/>
                      <a:pt x="0" y="2346"/>
                      <a:pt x="147" y="3176"/>
                    </a:cubicBezTo>
                    <a:cubicBezTo>
                      <a:pt x="263" y="2546"/>
                      <a:pt x="736" y="1926"/>
                      <a:pt x="1576" y="1442"/>
                    </a:cubicBezTo>
                    <a:cubicBezTo>
                      <a:pt x="2543" y="875"/>
                      <a:pt x="3817" y="591"/>
                      <a:pt x="5093" y="591"/>
                    </a:cubicBezTo>
                    <a:cubicBezTo>
                      <a:pt x="6370" y="591"/>
                      <a:pt x="7649" y="875"/>
                      <a:pt x="8626" y="1442"/>
                    </a:cubicBezTo>
                    <a:cubicBezTo>
                      <a:pt x="9477" y="1937"/>
                      <a:pt x="9961" y="2556"/>
                      <a:pt x="10066" y="3197"/>
                    </a:cubicBezTo>
                    <a:cubicBezTo>
                      <a:pt x="10223" y="2357"/>
                      <a:pt x="9740" y="1484"/>
                      <a:pt x="8626" y="844"/>
                    </a:cubicBezTo>
                    <a:cubicBezTo>
                      <a:pt x="7649" y="282"/>
                      <a:pt x="6370" y="0"/>
                      <a:pt x="50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56"/>
              <p:cNvSpPr/>
              <p:nvPr/>
            </p:nvSpPr>
            <p:spPr>
              <a:xfrm>
                <a:off x="1585030" y="3913278"/>
                <a:ext cx="443131" cy="231908"/>
              </a:xfrm>
              <a:custGeom>
                <a:avLst/>
                <a:gdLst/>
                <a:ahLst/>
                <a:cxnLst/>
                <a:rect l="l" t="t" r="r" b="b"/>
                <a:pathLst>
                  <a:path w="9919" h="5191" extrusionOk="0">
                    <a:moveTo>
                      <a:pt x="4946" y="0"/>
                    </a:moveTo>
                    <a:cubicBezTo>
                      <a:pt x="3670" y="0"/>
                      <a:pt x="2396" y="284"/>
                      <a:pt x="1429" y="851"/>
                    </a:cubicBezTo>
                    <a:cubicBezTo>
                      <a:pt x="589" y="1335"/>
                      <a:pt x="116" y="1955"/>
                      <a:pt x="0" y="2585"/>
                    </a:cubicBezTo>
                    <a:cubicBezTo>
                      <a:pt x="116" y="3226"/>
                      <a:pt x="599" y="3856"/>
                      <a:pt x="1450" y="4340"/>
                    </a:cubicBezTo>
                    <a:cubicBezTo>
                      <a:pt x="2427" y="4907"/>
                      <a:pt x="3704" y="5191"/>
                      <a:pt x="4979" y="5191"/>
                    </a:cubicBezTo>
                    <a:cubicBezTo>
                      <a:pt x="6254" y="5191"/>
                      <a:pt x="7528" y="4907"/>
                      <a:pt x="8500" y="4340"/>
                    </a:cubicBezTo>
                    <a:cubicBezTo>
                      <a:pt x="9340" y="3856"/>
                      <a:pt x="9814" y="3237"/>
                      <a:pt x="9919" y="2606"/>
                    </a:cubicBezTo>
                    <a:cubicBezTo>
                      <a:pt x="9814" y="1965"/>
                      <a:pt x="9330" y="1346"/>
                      <a:pt x="8479" y="851"/>
                    </a:cubicBezTo>
                    <a:cubicBezTo>
                      <a:pt x="7502" y="284"/>
                      <a:pt x="6223" y="0"/>
                      <a:pt x="4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56"/>
              <p:cNvSpPr/>
              <p:nvPr/>
            </p:nvSpPr>
            <p:spPr>
              <a:xfrm>
                <a:off x="1578462" y="3874321"/>
                <a:ext cx="456713" cy="283552"/>
              </a:xfrm>
              <a:custGeom>
                <a:avLst/>
                <a:gdLst/>
                <a:ahLst/>
                <a:cxnLst/>
                <a:rect l="l" t="t" r="r" b="b"/>
                <a:pathLst>
                  <a:path w="10223" h="6347" fill="none" extrusionOk="0">
                    <a:moveTo>
                      <a:pt x="10066" y="3478"/>
                    </a:moveTo>
                    <a:cubicBezTo>
                      <a:pt x="10223" y="2638"/>
                      <a:pt x="9740" y="1765"/>
                      <a:pt x="8626" y="1125"/>
                    </a:cubicBezTo>
                    <a:cubicBezTo>
                      <a:pt x="6672" y="0"/>
                      <a:pt x="3510" y="0"/>
                      <a:pt x="1576" y="1125"/>
                    </a:cubicBezTo>
                    <a:cubicBezTo>
                      <a:pt x="473" y="1765"/>
                      <a:pt x="0" y="2627"/>
                      <a:pt x="147" y="3457"/>
                    </a:cubicBezTo>
                    <a:cubicBezTo>
                      <a:pt x="263" y="4098"/>
                      <a:pt x="746" y="4728"/>
                      <a:pt x="1597" y="5212"/>
                    </a:cubicBezTo>
                    <a:cubicBezTo>
                      <a:pt x="3552" y="6346"/>
                      <a:pt x="6704" y="6346"/>
                      <a:pt x="8647" y="5212"/>
                    </a:cubicBezTo>
                    <a:cubicBezTo>
                      <a:pt x="9487" y="4728"/>
                      <a:pt x="9961" y="4109"/>
                      <a:pt x="10066" y="3478"/>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56"/>
              <p:cNvSpPr/>
              <p:nvPr/>
            </p:nvSpPr>
            <p:spPr>
              <a:xfrm>
                <a:off x="1585030" y="3900590"/>
                <a:ext cx="443578" cy="129602"/>
              </a:xfrm>
              <a:custGeom>
                <a:avLst/>
                <a:gdLst/>
                <a:ahLst/>
                <a:cxnLst/>
                <a:rect l="l" t="t" r="r" b="b"/>
                <a:pathLst>
                  <a:path w="9929" h="2901" fill="none" extrusionOk="0">
                    <a:moveTo>
                      <a:pt x="9929" y="2901"/>
                    </a:moveTo>
                    <a:cubicBezTo>
                      <a:pt x="9929" y="2901"/>
                      <a:pt x="9929" y="2890"/>
                      <a:pt x="9919" y="2890"/>
                    </a:cubicBezTo>
                    <a:cubicBezTo>
                      <a:pt x="9814" y="2249"/>
                      <a:pt x="9330" y="1630"/>
                      <a:pt x="8479" y="1135"/>
                    </a:cubicBezTo>
                    <a:cubicBezTo>
                      <a:pt x="6525" y="1"/>
                      <a:pt x="3363" y="1"/>
                      <a:pt x="1429" y="1135"/>
                    </a:cubicBezTo>
                    <a:cubicBezTo>
                      <a:pt x="589" y="1619"/>
                      <a:pt x="116" y="2239"/>
                      <a:pt x="0" y="2869"/>
                    </a:cubicBezTo>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56"/>
              <p:cNvSpPr/>
              <p:nvPr/>
            </p:nvSpPr>
            <p:spPr>
              <a:xfrm>
                <a:off x="1698596" y="3960232"/>
                <a:ext cx="216450" cy="124911"/>
              </a:xfrm>
              <a:custGeom>
                <a:avLst/>
                <a:gdLst/>
                <a:ahLst/>
                <a:cxnLst/>
                <a:rect l="l" t="t" r="r" b="b"/>
                <a:pathLst>
                  <a:path w="4845" h="2796" extrusionOk="0">
                    <a:moveTo>
                      <a:pt x="4246" y="0"/>
                    </a:moveTo>
                    <a:lnTo>
                      <a:pt x="3625" y="368"/>
                    </a:lnTo>
                    <a:cubicBezTo>
                      <a:pt x="3316" y="247"/>
                      <a:pt x="3003" y="184"/>
                      <a:pt x="2710" y="184"/>
                    </a:cubicBezTo>
                    <a:cubicBezTo>
                      <a:pt x="2418" y="184"/>
                      <a:pt x="2144" y="247"/>
                      <a:pt x="1913" y="379"/>
                    </a:cubicBezTo>
                    <a:cubicBezTo>
                      <a:pt x="863" y="998"/>
                      <a:pt x="2754" y="1724"/>
                      <a:pt x="2228" y="2028"/>
                    </a:cubicBezTo>
                    <a:cubicBezTo>
                      <a:pt x="2163" y="2065"/>
                      <a:pt x="2087" y="2082"/>
                      <a:pt x="2005" y="2082"/>
                    </a:cubicBezTo>
                    <a:cubicBezTo>
                      <a:pt x="1874" y="2082"/>
                      <a:pt x="1729" y="2038"/>
                      <a:pt x="1587" y="1955"/>
                    </a:cubicBezTo>
                    <a:cubicBezTo>
                      <a:pt x="1272" y="1776"/>
                      <a:pt x="989" y="1408"/>
                      <a:pt x="947" y="1072"/>
                    </a:cubicBezTo>
                    <a:lnTo>
                      <a:pt x="74" y="1240"/>
                    </a:lnTo>
                    <a:cubicBezTo>
                      <a:pt x="127" y="1524"/>
                      <a:pt x="337" y="1829"/>
                      <a:pt x="652" y="2091"/>
                    </a:cubicBezTo>
                    <a:lnTo>
                      <a:pt x="1" y="2469"/>
                    </a:lnTo>
                    <a:lnTo>
                      <a:pt x="557" y="2795"/>
                    </a:lnTo>
                    <a:lnTo>
                      <a:pt x="1199" y="2427"/>
                    </a:lnTo>
                    <a:cubicBezTo>
                      <a:pt x="1536" y="2582"/>
                      <a:pt x="1904" y="2671"/>
                      <a:pt x="2255" y="2671"/>
                    </a:cubicBezTo>
                    <a:cubicBezTo>
                      <a:pt x="2548" y="2671"/>
                      <a:pt x="2829" y="2608"/>
                      <a:pt x="3069" y="2469"/>
                    </a:cubicBezTo>
                    <a:cubicBezTo>
                      <a:pt x="4141" y="1839"/>
                      <a:pt x="2270" y="1103"/>
                      <a:pt x="2785" y="809"/>
                    </a:cubicBezTo>
                    <a:cubicBezTo>
                      <a:pt x="2837" y="777"/>
                      <a:pt x="2901" y="762"/>
                      <a:pt x="2970" y="762"/>
                    </a:cubicBezTo>
                    <a:cubicBezTo>
                      <a:pt x="3081" y="762"/>
                      <a:pt x="3208" y="801"/>
                      <a:pt x="3331" y="872"/>
                    </a:cubicBezTo>
                    <a:cubicBezTo>
                      <a:pt x="3573" y="1009"/>
                      <a:pt x="3836" y="1313"/>
                      <a:pt x="3973" y="1598"/>
                    </a:cubicBezTo>
                    <a:lnTo>
                      <a:pt x="4844" y="1418"/>
                    </a:lnTo>
                    <a:cubicBezTo>
                      <a:pt x="4760" y="1177"/>
                      <a:pt x="4529" y="904"/>
                      <a:pt x="4204" y="683"/>
                    </a:cubicBezTo>
                    <a:lnTo>
                      <a:pt x="4813" y="326"/>
                    </a:lnTo>
                    <a:lnTo>
                      <a:pt x="42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0" name="Google Shape;1310;p56"/>
            <p:cNvGrpSpPr/>
            <p:nvPr/>
          </p:nvGrpSpPr>
          <p:grpSpPr>
            <a:xfrm>
              <a:off x="892731" y="3890517"/>
              <a:ext cx="639344" cy="603209"/>
              <a:chOff x="5127806" y="3642167"/>
              <a:chExt cx="639344" cy="603209"/>
            </a:xfrm>
          </p:grpSpPr>
          <p:sp>
            <p:nvSpPr>
              <p:cNvPr id="1311" name="Google Shape;1311;p56"/>
              <p:cNvSpPr/>
              <p:nvPr/>
            </p:nvSpPr>
            <p:spPr>
              <a:xfrm>
                <a:off x="5155952" y="4006901"/>
                <a:ext cx="582562" cy="238475"/>
              </a:xfrm>
              <a:custGeom>
                <a:avLst/>
                <a:gdLst/>
                <a:ahLst/>
                <a:cxnLst/>
                <a:rect l="l" t="t" r="r" b="b"/>
                <a:pathLst>
                  <a:path w="13040" h="5338" extrusionOk="0">
                    <a:moveTo>
                      <a:pt x="12" y="1"/>
                    </a:moveTo>
                    <a:lnTo>
                      <a:pt x="1" y="1545"/>
                    </a:lnTo>
                    <a:cubicBezTo>
                      <a:pt x="1" y="2511"/>
                      <a:pt x="642" y="3489"/>
                      <a:pt x="1924" y="4234"/>
                    </a:cubicBezTo>
                    <a:cubicBezTo>
                      <a:pt x="3200" y="4970"/>
                      <a:pt x="4871" y="5338"/>
                      <a:pt x="6539" y="5338"/>
                    </a:cubicBezTo>
                    <a:cubicBezTo>
                      <a:pt x="8207" y="5338"/>
                      <a:pt x="9872" y="4970"/>
                      <a:pt x="11138" y="4234"/>
                    </a:cubicBezTo>
                    <a:cubicBezTo>
                      <a:pt x="12399" y="3499"/>
                      <a:pt x="13029" y="2543"/>
                      <a:pt x="13029" y="1577"/>
                    </a:cubicBezTo>
                    <a:lnTo>
                      <a:pt x="13040" y="32"/>
                    </a:lnTo>
                    <a:cubicBezTo>
                      <a:pt x="10960" y="32"/>
                      <a:pt x="2249" y="1"/>
                      <a:pt x="12"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56"/>
              <p:cNvSpPr/>
              <p:nvPr/>
            </p:nvSpPr>
            <p:spPr>
              <a:xfrm>
                <a:off x="5127806" y="3838830"/>
                <a:ext cx="639344" cy="337073"/>
              </a:xfrm>
              <a:custGeom>
                <a:avLst/>
                <a:gdLst/>
                <a:ahLst/>
                <a:cxnLst/>
                <a:rect l="l" t="t" r="r" b="b"/>
                <a:pathLst>
                  <a:path w="14311" h="7545" extrusionOk="0">
                    <a:moveTo>
                      <a:pt x="7132" y="1"/>
                    </a:moveTo>
                    <a:cubicBezTo>
                      <a:pt x="5464" y="1"/>
                      <a:pt x="3799" y="368"/>
                      <a:pt x="2533" y="1104"/>
                    </a:cubicBezTo>
                    <a:cubicBezTo>
                      <a:pt x="0" y="2586"/>
                      <a:pt x="11" y="4970"/>
                      <a:pt x="2564" y="6441"/>
                    </a:cubicBezTo>
                    <a:cubicBezTo>
                      <a:pt x="3841" y="7177"/>
                      <a:pt x="5509" y="7545"/>
                      <a:pt x="7174" y="7545"/>
                    </a:cubicBezTo>
                    <a:cubicBezTo>
                      <a:pt x="8839" y="7545"/>
                      <a:pt x="10502" y="7177"/>
                      <a:pt x="11768" y="6441"/>
                    </a:cubicBezTo>
                    <a:cubicBezTo>
                      <a:pt x="14310" y="4970"/>
                      <a:pt x="14300" y="2575"/>
                      <a:pt x="11747" y="1104"/>
                    </a:cubicBezTo>
                    <a:cubicBezTo>
                      <a:pt x="10470" y="368"/>
                      <a:pt x="8800" y="1"/>
                      <a:pt x="7132" y="1"/>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56"/>
              <p:cNvSpPr/>
              <p:nvPr/>
            </p:nvSpPr>
            <p:spPr>
              <a:xfrm>
                <a:off x="5219347" y="3878457"/>
                <a:ext cx="456266" cy="142558"/>
              </a:xfrm>
              <a:custGeom>
                <a:avLst/>
                <a:gdLst/>
                <a:ahLst/>
                <a:cxnLst/>
                <a:rect l="l" t="t" r="r" b="b"/>
                <a:pathLst>
                  <a:path w="10213" h="3191" extrusionOk="0">
                    <a:moveTo>
                      <a:pt x="5096" y="0"/>
                    </a:moveTo>
                    <a:cubicBezTo>
                      <a:pt x="3818" y="0"/>
                      <a:pt x="2540" y="284"/>
                      <a:pt x="1566" y="847"/>
                    </a:cubicBezTo>
                    <a:cubicBezTo>
                      <a:pt x="473" y="1489"/>
                      <a:pt x="0" y="2339"/>
                      <a:pt x="148" y="3180"/>
                    </a:cubicBezTo>
                    <a:cubicBezTo>
                      <a:pt x="253" y="2539"/>
                      <a:pt x="725" y="1930"/>
                      <a:pt x="1566" y="1436"/>
                    </a:cubicBezTo>
                    <a:cubicBezTo>
                      <a:pt x="2538" y="874"/>
                      <a:pt x="3812" y="593"/>
                      <a:pt x="5087" y="593"/>
                    </a:cubicBezTo>
                    <a:cubicBezTo>
                      <a:pt x="6362" y="593"/>
                      <a:pt x="7639" y="874"/>
                      <a:pt x="8616" y="1436"/>
                    </a:cubicBezTo>
                    <a:cubicBezTo>
                      <a:pt x="9467" y="1930"/>
                      <a:pt x="9950" y="2549"/>
                      <a:pt x="10066" y="3191"/>
                    </a:cubicBezTo>
                    <a:cubicBezTo>
                      <a:pt x="10213" y="2360"/>
                      <a:pt x="9730" y="1489"/>
                      <a:pt x="8616" y="847"/>
                    </a:cubicBezTo>
                    <a:cubicBezTo>
                      <a:pt x="7641" y="281"/>
                      <a:pt x="6368" y="0"/>
                      <a:pt x="5096"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56"/>
              <p:cNvSpPr/>
              <p:nvPr/>
            </p:nvSpPr>
            <p:spPr>
              <a:xfrm>
                <a:off x="5225915" y="3904906"/>
                <a:ext cx="443131" cy="231685"/>
              </a:xfrm>
              <a:custGeom>
                <a:avLst/>
                <a:gdLst/>
                <a:ahLst/>
                <a:cxnLst/>
                <a:rect l="l" t="t" r="r" b="b"/>
                <a:pathLst>
                  <a:path w="9919" h="5186" extrusionOk="0">
                    <a:moveTo>
                      <a:pt x="4940" y="1"/>
                    </a:moveTo>
                    <a:cubicBezTo>
                      <a:pt x="3665" y="1"/>
                      <a:pt x="2391" y="282"/>
                      <a:pt x="1419" y="844"/>
                    </a:cubicBezTo>
                    <a:cubicBezTo>
                      <a:pt x="578" y="1338"/>
                      <a:pt x="106" y="1947"/>
                      <a:pt x="1" y="2588"/>
                    </a:cubicBezTo>
                    <a:cubicBezTo>
                      <a:pt x="106" y="3229"/>
                      <a:pt x="589" y="3849"/>
                      <a:pt x="1440" y="4343"/>
                    </a:cubicBezTo>
                    <a:cubicBezTo>
                      <a:pt x="2417" y="4905"/>
                      <a:pt x="3696" y="5186"/>
                      <a:pt x="4973" y="5186"/>
                    </a:cubicBezTo>
                    <a:cubicBezTo>
                      <a:pt x="6249" y="5186"/>
                      <a:pt x="7523" y="4905"/>
                      <a:pt x="8490" y="4343"/>
                    </a:cubicBezTo>
                    <a:cubicBezTo>
                      <a:pt x="9331" y="3849"/>
                      <a:pt x="9803" y="3239"/>
                      <a:pt x="9919" y="2599"/>
                    </a:cubicBezTo>
                    <a:cubicBezTo>
                      <a:pt x="9803" y="1957"/>
                      <a:pt x="9320" y="1338"/>
                      <a:pt x="8469" y="844"/>
                    </a:cubicBezTo>
                    <a:cubicBezTo>
                      <a:pt x="7492" y="282"/>
                      <a:pt x="6215" y="1"/>
                      <a:pt x="49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56"/>
              <p:cNvSpPr/>
              <p:nvPr/>
            </p:nvSpPr>
            <p:spPr>
              <a:xfrm>
                <a:off x="5219347" y="3865591"/>
                <a:ext cx="456266" cy="283552"/>
              </a:xfrm>
              <a:custGeom>
                <a:avLst/>
                <a:gdLst/>
                <a:ahLst/>
                <a:cxnLst/>
                <a:rect l="l" t="t" r="r" b="b"/>
                <a:pathLst>
                  <a:path w="10213" h="6347" fill="none" extrusionOk="0">
                    <a:moveTo>
                      <a:pt x="10066" y="3479"/>
                    </a:moveTo>
                    <a:cubicBezTo>
                      <a:pt x="10213" y="2648"/>
                      <a:pt x="9730" y="1777"/>
                      <a:pt x="8616" y="1135"/>
                    </a:cubicBezTo>
                    <a:cubicBezTo>
                      <a:pt x="6662" y="1"/>
                      <a:pt x="3510" y="12"/>
                      <a:pt x="1566" y="1135"/>
                    </a:cubicBezTo>
                    <a:cubicBezTo>
                      <a:pt x="473" y="1777"/>
                      <a:pt x="0" y="2627"/>
                      <a:pt x="148" y="3468"/>
                    </a:cubicBezTo>
                    <a:cubicBezTo>
                      <a:pt x="253" y="4109"/>
                      <a:pt x="736" y="4729"/>
                      <a:pt x="1587" y="5223"/>
                    </a:cubicBezTo>
                    <a:cubicBezTo>
                      <a:pt x="3541" y="6347"/>
                      <a:pt x="6704" y="6347"/>
                      <a:pt x="8637" y="5223"/>
                    </a:cubicBezTo>
                    <a:cubicBezTo>
                      <a:pt x="9478" y="4729"/>
                      <a:pt x="9950" y="4119"/>
                      <a:pt x="10066" y="3479"/>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56"/>
              <p:cNvSpPr/>
              <p:nvPr/>
            </p:nvSpPr>
            <p:spPr>
              <a:xfrm>
                <a:off x="5225915" y="3892352"/>
                <a:ext cx="443131" cy="129111"/>
              </a:xfrm>
              <a:custGeom>
                <a:avLst/>
                <a:gdLst/>
                <a:ahLst/>
                <a:cxnLst/>
                <a:rect l="l" t="t" r="r" b="b"/>
                <a:pathLst>
                  <a:path w="9919" h="2890" fill="none" extrusionOk="0">
                    <a:moveTo>
                      <a:pt x="9919" y="2890"/>
                    </a:moveTo>
                    <a:lnTo>
                      <a:pt x="9919" y="2880"/>
                    </a:lnTo>
                    <a:cubicBezTo>
                      <a:pt x="9803" y="2238"/>
                      <a:pt x="9320" y="1619"/>
                      <a:pt x="8469" y="1125"/>
                    </a:cubicBezTo>
                    <a:cubicBezTo>
                      <a:pt x="6515" y="1"/>
                      <a:pt x="3363" y="1"/>
                      <a:pt x="1419" y="1125"/>
                    </a:cubicBezTo>
                    <a:cubicBezTo>
                      <a:pt x="578" y="1619"/>
                      <a:pt x="106" y="2228"/>
                      <a:pt x="1" y="2869"/>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56"/>
              <p:cNvSpPr/>
              <p:nvPr/>
            </p:nvSpPr>
            <p:spPr>
              <a:xfrm>
                <a:off x="5339034" y="3951949"/>
                <a:ext cx="216450" cy="124911"/>
              </a:xfrm>
              <a:custGeom>
                <a:avLst/>
                <a:gdLst/>
                <a:ahLst/>
                <a:cxnLst/>
                <a:rect l="l" t="t" r="r" b="b"/>
                <a:pathLst>
                  <a:path w="4845" h="2796" extrusionOk="0">
                    <a:moveTo>
                      <a:pt x="4245" y="1"/>
                    </a:moveTo>
                    <a:lnTo>
                      <a:pt x="3626" y="358"/>
                    </a:lnTo>
                    <a:cubicBezTo>
                      <a:pt x="3322" y="240"/>
                      <a:pt x="3016" y="180"/>
                      <a:pt x="2729" y="180"/>
                    </a:cubicBezTo>
                    <a:cubicBezTo>
                      <a:pt x="2431" y="180"/>
                      <a:pt x="2154" y="245"/>
                      <a:pt x="1923" y="379"/>
                    </a:cubicBezTo>
                    <a:cubicBezTo>
                      <a:pt x="873" y="988"/>
                      <a:pt x="2764" y="1714"/>
                      <a:pt x="2239" y="2018"/>
                    </a:cubicBezTo>
                    <a:cubicBezTo>
                      <a:pt x="2167" y="2060"/>
                      <a:pt x="2088" y="2080"/>
                      <a:pt x="2003" y="2080"/>
                    </a:cubicBezTo>
                    <a:cubicBezTo>
                      <a:pt x="1874" y="2080"/>
                      <a:pt x="1733" y="2034"/>
                      <a:pt x="1587" y="1945"/>
                    </a:cubicBezTo>
                    <a:cubicBezTo>
                      <a:pt x="1272" y="1766"/>
                      <a:pt x="999" y="1399"/>
                      <a:pt x="957" y="1073"/>
                    </a:cubicBezTo>
                    <a:lnTo>
                      <a:pt x="84" y="1241"/>
                    </a:lnTo>
                    <a:cubicBezTo>
                      <a:pt x="126" y="1525"/>
                      <a:pt x="336" y="1829"/>
                      <a:pt x="663" y="2081"/>
                    </a:cubicBezTo>
                    <a:lnTo>
                      <a:pt x="0" y="2470"/>
                    </a:lnTo>
                    <a:lnTo>
                      <a:pt x="568" y="2796"/>
                    </a:lnTo>
                    <a:lnTo>
                      <a:pt x="1209" y="2417"/>
                    </a:lnTo>
                    <a:cubicBezTo>
                      <a:pt x="1546" y="2572"/>
                      <a:pt x="1911" y="2661"/>
                      <a:pt x="2259" y="2661"/>
                    </a:cubicBezTo>
                    <a:cubicBezTo>
                      <a:pt x="2550" y="2661"/>
                      <a:pt x="2829" y="2599"/>
                      <a:pt x="3068" y="2459"/>
                    </a:cubicBezTo>
                    <a:cubicBezTo>
                      <a:pt x="4140" y="1840"/>
                      <a:pt x="2270" y="1094"/>
                      <a:pt x="2785" y="799"/>
                    </a:cubicBezTo>
                    <a:cubicBezTo>
                      <a:pt x="2841" y="767"/>
                      <a:pt x="2905" y="752"/>
                      <a:pt x="2974" y="752"/>
                    </a:cubicBezTo>
                    <a:cubicBezTo>
                      <a:pt x="3085" y="752"/>
                      <a:pt x="3208" y="791"/>
                      <a:pt x="3331" y="862"/>
                    </a:cubicBezTo>
                    <a:cubicBezTo>
                      <a:pt x="3573" y="999"/>
                      <a:pt x="3846" y="1304"/>
                      <a:pt x="3972" y="1598"/>
                    </a:cubicBezTo>
                    <a:lnTo>
                      <a:pt x="4844" y="1420"/>
                    </a:lnTo>
                    <a:cubicBezTo>
                      <a:pt x="4760" y="1178"/>
                      <a:pt x="4529" y="904"/>
                      <a:pt x="4214" y="673"/>
                    </a:cubicBezTo>
                    <a:lnTo>
                      <a:pt x="4812" y="327"/>
                    </a:lnTo>
                    <a:lnTo>
                      <a:pt x="4245" y="1"/>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56"/>
              <p:cNvSpPr/>
              <p:nvPr/>
            </p:nvSpPr>
            <p:spPr>
              <a:xfrm>
                <a:off x="5155952" y="3908346"/>
                <a:ext cx="582562" cy="238475"/>
              </a:xfrm>
              <a:custGeom>
                <a:avLst/>
                <a:gdLst/>
                <a:ahLst/>
                <a:cxnLst/>
                <a:rect l="l" t="t" r="r" b="b"/>
                <a:pathLst>
                  <a:path w="13040" h="5338" extrusionOk="0">
                    <a:moveTo>
                      <a:pt x="12" y="0"/>
                    </a:moveTo>
                    <a:lnTo>
                      <a:pt x="1" y="1544"/>
                    </a:lnTo>
                    <a:cubicBezTo>
                      <a:pt x="1" y="2522"/>
                      <a:pt x="642" y="3488"/>
                      <a:pt x="1924" y="4234"/>
                    </a:cubicBezTo>
                    <a:cubicBezTo>
                      <a:pt x="3200" y="4969"/>
                      <a:pt x="4871" y="5337"/>
                      <a:pt x="6539" y="5337"/>
                    </a:cubicBezTo>
                    <a:cubicBezTo>
                      <a:pt x="8207" y="5337"/>
                      <a:pt x="9872" y="4969"/>
                      <a:pt x="11138" y="4234"/>
                    </a:cubicBezTo>
                    <a:cubicBezTo>
                      <a:pt x="12399" y="3498"/>
                      <a:pt x="13029" y="2543"/>
                      <a:pt x="13029" y="1586"/>
                    </a:cubicBezTo>
                    <a:lnTo>
                      <a:pt x="13040" y="31"/>
                    </a:lnTo>
                    <a:cubicBezTo>
                      <a:pt x="10960" y="31"/>
                      <a:pt x="2249" y="0"/>
                      <a:pt x="12"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56"/>
              <p:cNvSpPr/>
              <p:nvPr/>
            </p:nvSpPr>
            <p:spPr>
              <a:xfrm>
                <a:off x="5127806" y="3740409"/>
                <a:ext cx="639344" cy="337430"/>
              </a:xfrm>
              <a:custGeom>
                <a:avLst/>
                <a:gdLst/>
                <a:ahLst/>
                <a:cxnLst/>
                <a:rect l="l" t="t" r="r" b="b"/>
                <a:pathLst>
                  <a:path w="14311" h="7553" extrusionOk="0">
                    <a:moveTo>
                      <a:pt x="7132" y="0"/>
                    </a:moveTo>
                    <a:cubicBezTo>
                      <a:pt x="5464" y="0"/>
                      <a:pt x="3799" y="371"/>
                      <a:pt x="2533" y="1111"/>
                    </a:cubicBezTo>
                    <a:cubicBezTo>
                      <a:pt x="0" y="2582"/>
                      <a:pt x="11" y="4967"/>
                      <a:pt x="2564" y="6449"/>
                    </a:cubicBezTo>
                    <a:cubicBezTo>
                      <a:pt x="3841" y="7184"/>
                      <a:pt x="5509" y="7552"/>
                      <a:pt x="7174" y="7552"/>
                    </a:cubicBezTo>
                    <a:cubicBezTo>
                      <a:pt x="8839" y="7552"/>
                      <a:pt x="10502" y="7184"/>
                      <a:pt x="11768" y="6449"/>
                    </a:cubicBezTo>
                    <a:cubicBezTo>
                      <a:pt x="14310" y="4967"/>
                      <a:pt x="14300" y="2582"/>
                      <a:pt x="11747" y="1111"/>
                    </a:cubicBezTo>
                    <a:cubicBezTo>
                      <a:pt x="10470" y="371"/>
                      <a:pt x="8800" y="0"/>
                      <a:pt x="7132" y="0"/>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56"/>
              <p:cNvSpPr/>
              <p:nvPr/>
            </p:nvSpPr>
            <p:spPr>
              <a:xfrm>
                <a:off x="5219347" y="3780081"/>
                <a:ext cx="456266" cy="142826"/>
              </a:xfrm>
              <a:custGeom>
                <a:avLst/>
                <a:gdLst/>
                <a:ahLst/>
                <a:cxnLst/>
                <a:rect l="l" t="t" r="r" b="b"/>
                <a:pathLst>
                  <a:path w="10213" h="3197" extrusionOk="0">
                    <a:moveTo>
                      <a:pt x="5087" y="0"/>
                    </a:moveTo>
                    <a:cubicBezTo>
                      <a:pt x="3812" y="0"/>
                      <a:pt x="2538" y="281"/>
                      <a:pt x="1566" y="843"/>
                    </a:cubicBezTo>
                    <a:cubicBezTo>
                      <a:pt x="473" y="1484"/>
                      <a:pt x="0" y="2346"/>
                      <a:pt x="148" y="3175"/>
                    </a:cubicBezTo>
                    <a:cubicBezTo>
                      <a:pt x="253" y="2545"/>
                      <a:pt x="725" y="1926"/>
                      <a:pt x="1566" y="1442"/>
                    </a:cubicBezTo>
                    <a:cubicBezTo>
                      <a:pt x="2538" y="875"/>
                      <a:pt x="3812" y="591"/>
                      <a:pt x="5087" y="591"/>
                    </a:cubicBezTo>
                    <a:cubicBezTo>
                      <a:pt x="6362" y="591"/>
                      <a:pt x="7639" y="875"/>
                      <a:pt x="8616" y="1442"/>
                    </a:cubicBezTo>
                    <a:cubicBezTo>
                      <a:pt x="9467" y="1936"/>
                      <a:pt x="9950" y="2556"/>
                      <a:pt x="10066" y="3196"/>
                    </a:cubicBezTo>
                    <a:cubicBezTo>
                      <a:pt x="10213" y="2356"/>
                      <a:pt x="9730" y="1484"/>
                      <a:pt x="8616" y="843"/>
                    </a:cubicBezTo>
                    <a:cubicBezTo>
                      <a:pt x="7639" y="281"/>
                      <a:pt x="6362" y="0"/>
                      <a:pt x="5087"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56"/>
              <p:cNvSpPr/>
              <p:nvPr/>
            </p:nvSpPr>
            <p:spPr>
              <a:xfrm>
                <a:off x="5225915" y="3806485"/>
                <a:ext cx="443131" cy="231551"/>
              </a:xfrm>
              <a:custGeom>
                <a:avLst/>
                <a:gdLst/>
                <a:ahLst/>
                <a:cxnLst/>
                <a:rect l="l" t="t" r="r" b="b"/>
                <a:pathLst>
                  <a:path w="9919" h="5183" extrusionOk="0">
                    <a:moveTo>
                      <a:pt x="4940" y="0"/>
                    </a:moveTo>
                    <a:cubicBezTo>
                      <a:pt x="3665" y="0"/>
                      <a:pt x="2391" y="284"/>
                      <a:pt x="1419" y="851"/>
                    </a:cubicBezTo>
                    <a:cubicBezTo>
                      <a:pt x="578" y="1335"/>
                      <a:pt x="106" y="1954"/>
                      <a:pt x="1" y="2584"/>
                    </a:cubicBezTo>
                    <a:cubicBezTo>
                      <a:pt x="106" y="3226"/>
                      <a:pt x="589" y="3856"/>
                      <a:pt x="1440" y="4339"/>
                    </a:cubicBezTo>
                    <a:cubicBezTo>
                      <a:pt x="2417" y="4901"/>
                      <a:pt x="3696" y="5182"/>
                      <a:pt x="4973" y="5182"/>
                    </a:cubicBezTo>
                    <a:cubicBezTo>
                      <a:pt x="6249" y="5182"/>
                      <a:pt x="7523" y="4901"/>
                      <a:pt x="8490" y="4339"/>
                    </a:cubicBezTo>
                    <a:cubicBezTo>
                      <a:pt x="9331" y="3856"/>
                      <a:pt x="9803" y="3236"/>
                      <a:pt x="9919" y="2605"/>
                    </a:cubicBezTo>
                    <a:cubicBezTo>
                      <a:pt x="9803" y="1965"/>
                      <a:pt x="9320" y="1345"/>
                      <a:pt x="8469" y="851"/>
                    </a:cubicBezTo>
                    <a:cubicBezTo>
                      <a:pt x="7492" y="284"/>
                      <a:pt x="6215" y="0"/>
                      <a:pt x="49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56"/>
              <p:cNvSpPr/>
              <p:nvPr/>
            </p:nvSpPr>
            <p:spPr>
              <a:xfrm>
                <a:off x="5219347" y="3767527"/>
                <a:ext cx="456266" cy="283061"/>
              </a:xfrm>
              <a:custGeom>
                <a:avLst/>
                <a:gdLst/>
                <a:ahLst/>
                <a:cxnLst/>
                <a:rect l="l" t="t" r="r" b="b"/>
                <a:pathLst>
                  <a:path w="10213" h="6336" fill="none" extrusionOk="0">
                    <a:moveTo>
                      <a:pt x="10066" y="3477"/>
                    </a:moveTo>
                    <a:cubicBezTo>
                      <a:pt x="10213" y="2637"/>
                      <a:pt x="9730" y="1765"/>
                      <a:pt x="8616" y="1124"/>
                    </a:cubicBezTo>
                    <a:cubicBezTo>
                      <a:pt x="6662" y="0"/>
                      <a:pt x="3510" y="0"/>
                      <a:pt x="1566" y="1124"/>
                    </a:cubicBezTo>
                    <a:cubicBezTo>
                      <a:pt x="473" y="1765"/>
                      <a:pt x="0" y="2627"/>
                      <a:pt x="148" y="3456"/>
                    </a:cubicBezTo>
                    <a:cubicBezTo>
                      <a:pt x="253" y="4098"/>
                      <a:pt x="736" y="4728"/>
                      <a:pt x="1587" y="5211"/>
                    </a:cubicBezTo>
                    <a:cubicBezTo>
                      <a:pt x="3541" y="6335"/>
                      <a:pt x="6704" y="6335"/>
                      <a:pt x="8637" y="5211"/>
                    </a:cubicBezTo>
                    <a:cubicBezTo>
                      <a:pt x="9478" y="4728"/>
                      <a:pt x="9950" y="4108"/>
                      <a:pt x="10066" y="3477"/>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56"/>
              <p:cNvSpPr/>
              <p:nvPr/>
            </p:nvSpPr>
            <p:spPr>
              <a:xfrm>
                <a:off x="5225915" y="3793797"/>
                <a:ext cx="443131" cy="129602"/>
              </a:xfrm>
              <a:custGeom>
                <a:avLst/>
                <a:gdLst/>
                <a:ahLst/>
                <a:cxnLst/>
                <a:rect l="l" t="t" r="r" b="b"/>
                <a:pathLst>
                  <a:path w="9919" h="2901" fill="none" extrusionOk="0">
                    <a:moveTo>
                      <a:pt x="9919" y="2900"/>
                    </a:moveTo>
                    <a:lnTo>
                      <a:pt x="9919" y="2889"/>
                    </a:lnTo>
                    <a:cubicBezTo>
                      <a:pt x="9803" y="2249"/>
                      <a:pt x="9320" y="1629"/>
                      <a:pt x="8469" y="1135"/>
                    </a:cubicBezTo>
                    <a:cubicBezTo>
                      <a:pt x="6515" y="1"/>
                      <a:pt x="3363" y="1"/>
                      <a:pt x="1419" y="1135"/>
                    </a:cubicBezTo>
                    <a:cubicBezTo>
                      <a:pt x="578" y="1619"/>
                      <a:pt x="106" y="2238"/>
                      <a:pt x="1" y="2868"/>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56"/>
              <p:cNvSpPr/>
              <p:nvPr/>
            </p:nvSpPr>
            <p:spPr>
              <a:xfrm>
                <a:off x="5339034" y="3853394"/>
                <a:ext cx="216450" cy="124911"/>
              </a:xfrm>
              <a:custGeom>
                <a:avLst/>
                <a:gdLst/>
                <a:ahLst/>
                <a:cxnLst/>
                <a:rect l="l" t="t" r="r" b="b"/>
                <a:pathLst>
                  <a:path w="4845" h="2796" extrusionOk="0">
                    <a:moveTo>
                      <a:pt x="4245" y="0"/>
                    </a:moveTo>
                    <a:lnTo>
                      <a:pt x="3626" y="369"/>
                    </a:lnTo>
                    <a:cubicBezTo>
                      <a:pt x="3315" y="248"/>
                      <a:pt x="3003" y="185"/>
                      <a:pt x="2711" y="185"/>
                    </a:cubicBezTo>
                    <a:cubicBezTo>
                      <a:pt x="2420" y="185"/>
                      <a:pt x="2149" y="248"/>
                      <a:pt x="1923" y="379"/>
                    </a:cubicBezTo>
                    <a:cubicBezTo>
                      <a:pt x="873" y="999"/>
                      <a:pt x="2764" y="1724"/>
                      <a:pt x="2239" y="2029"/>
                    </a:cubicBezTo>
                    <a:cubicBezTo>
                      <a:pt x="2169" y="2065"/>
                      <a:pt x="2092" y="2083"/>
                      <a:pt x="2010" y="2083"/>
                    </a:cubicBezTo>
                    <a:cubicBezTo>
                      <a:pt x="1879" y="2083"/>
                      <a:pt x="1735" y="2039"/>
                      <a:pt x="1587" y="1955"/>
                    </a:cubicBezTo>
                    <a:cubicBezTo>
                      <a:pt x="1272" y="1777"/>
                      <a:pt x="999" y="1408"/>
                      <a:pt x="957" y="1072"/>
                    </a:cubicBezTo>
                    <a:lnTo>
                      <a:pt x="84" y="1240"/>
                    </a:lnTo>
                    <a:cubicBezTo>
                      <a:pt x="126" y="1524"/>
                      <a:pt x="336" y="1829"/>
                      <a:pt x="663" y="2092"/>
                    </a:cubicBezTo>
                    <a:lnTo>
                      <a:pt x="0" y="2470"/>
                    </a:lnTo>
                    <a:lnTo>
                      <a:pt x="568" y="2795"/>
                    </a:lnTo>
                    <a:lnTo>
                      <a:pt x="1209" y="2428"/>
                    </a:lnTo>
                    <a:cubicBezTo>
                      <a:pt x="1546" y="2582"/>
                      <a:pt x="1911" y="2671"/>
                      <a:pt x="2259" y="2671"/>
                    </a:cubicBezTo>
                    <a:cubicBezTo>
                      <a:pt x="2550" y="2671"/>
                      <a:pt x="2829" y="2609"/>
                      <a:pt x="3068" y="2470"/>
                    </a:cubicBezTo>
                    <a:cubicBezTo>
                      <a:pt x="4140" y="1840"/>
                      <a:pt x="2270" y="1104"/>
                      <a:pt x="2785" y="810"/>
                    </a:cubicBezTo>
                    <a:cubicBezTo>
                      <a:pt x="2842" y="778"/>
                      <a:pt x="2906" y="762"/>
                      <a:pt x="2975" y="762"/>
                    </a:cubicBezTo>
                    <a:cubicBezTo>
                      <a:pt x="3085" y="762"/>
                      <a:pt x="3208" y="802"/>
                      <a:pt x="3331" y="873"/>
                    </a:cubicBezTo>
                    <a:cubicBezTo>
                      <a:pt x="3573" y="1009"/>
                      <a:pt x="3846" y="1314"/>
                      <a:pt x="3972" y="1597"/>
                    </a:cubicBezTo>
                    <a:lnTo>
                      <a:pt x="4844" y="1419"/>
                    </a:lnTo>
                    <a:cubicBezTo>
                      <a:pt x="4760" y="1177"/>
                      <a:pt x="4529" y="904"/>
                      <a:pt x="4214" y="673"/>
                    </a:cubicBezTo>
                    <a:lnTo>
                      <a:pt x="4812" y="327"/>
                    </a:lnTo>
                    <a:lnTo>
                      <a:pt x="4245" y="0"/>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56"/>
              <p:cNvSpPr/>
              <p:nvPr/>
            </p:nvSpPr>
            <p:spPr>
              <a:xfrm>
                <a:off x="5155952" y="3809746"/>
                <a:ext cx="582562" cy="238922"/>
              </a:xfrm>
              <a:custGeom>
                <a:avLst/>
                <a:gdLst/>
                <a:ahLst/>
                <a:cxnLst/>
                <a:rect l="l" t="t" r="r" b="b"/>
                <a:pathLst>
                  <a:path w="13040" h="5348" extrusionOk="0">
                    <a:moveTo>
                      <a:pt x="12" y="1"/>
                    </a:moveTo>
                    <a:lnTo>
                      <a:pt x="1" y="1556"/>
                    </a:lnTo>
                    <a:cubicBezTo>
                      <a:pt x="1" y="2522"/>
                      <a:pt x="642" y="3499"/>
                      <a:pt x="1924" y="4245"/>
                    </a:cubicBezTo>
                    <a:cubicBezTo>
                      <a:pt x="3198" y="4980"/>
                      <a:pt x="4865" y="5347"/>
                      <a:pt x="6529" y="5347"/>
                    </a:cubicBezTo>
                    <a:cubicBezTo>
                      <a:pt x="8200" y="5347"/>
                      <a:pt x="9870" y="4977"/>
                      <a:pt x="11138" y="4235"/>
                    </a:cubicBezTo>
                    <a:cubicBezTo>
                      <a:pt x="12399" y="3510"/>
                      <a:pt x="13029" y="2543"/>
                      <a:pt x="13029" y="1587"/>
                    </a:cubicBezTo>
                    <a:lnTo>
                      <a:pt x="13040" y="43"/>
                    </a:lnTo>
                    <a:cubicBezTo>
                      <a:pt x="10960" y="43"/>
                      <a:pt x="2249" y="1"/>
                      <a:pt x="12"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56"/>
              <p:cNvSpPr/>
              <p:nvPr/>
            </p:nvSpPr>
            <p:spPr>
              <a:xfrm>
                <a:off x="5127806" y="3642167"/>
                <a:ext cx="639344" cy="337073"/>
              </a:xfrm>
              <a:custGeom>
                <a:avLst/>
                <a:gdLst/>
                <a:ahLst/>
                <a:cxnLst/>
                <a:rect l="l" t="t" r="r" b="b"/>
                <a:pathLst>
                  <a:path w="14311" h="7545" extrusionOk="0">
                    <a:moveTo>
                      <a:pt x="7132" y="1"/>
                    </a:moveTo>
                    <a:cubicBezTo>
                      <a:pt x="5464" y="1"/>
                      <a:pt x="3799" y="369"/>
                      <a:pt x="2533" y="1104"/>
                    </a:cubicBezTo>
                    <a:cubicBezTo>
                      <a:pt x="0" y="2575"/>
                      <a:pt x="11" y="4971"/>
                      <a:pt x="2564" y="6441"/>
                    </a:cubicBezTo>
                    <a:cubicBezTo>
                      <a:pt x="3841" y="7177"/>
                      <a:pt x="5509" y="7545"/>
                      <a:pt x="7174" y="7545"/>
                    </a:cubicBezTo>
                    <a:cubicBezTo>
                      <a:pt x="8839" y="7545"/>
                      <a:pt x="10502" y="7177"/>
                      <a:pt x="11768" y="6441"/>
                    </a:cubicBezTo>
                    <a:cubicBezTo>
                      <a:pt x="14310" y="4971"/>
                      <a:pt x="14300" y="2575"/>
                      <a:pt x="11747" y="1104"/>
                    </a:cubicBezTo>
                    <a:cubicBezTo>
                      <a:pt x="10470" y="369"/>
                      <a:pt x="8800" y="1"/>
                      <a:pt x="713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56"/>
              <p:cNvSpPr/>
              <p:nvPr/>
            </p:nvSpPr>
            <p:spPr>
              <a:xfrm>
                <a:off x="5219347" y="3681615"/>
                <a:ext cx="456266" cy="142737"/>
              </a:xfrm>
              <a:custGeom>
                <a:avLst/>
                <a:gdLst/>
                <a:ahLst/>
                <a:cxnLst/>
                <a:rect l="l" t="t" r="r" b="b"/>
                <a:pathLst>
                  <a:path w="10213" h="3195" extrusionOk="0">
                    <a:moveTo>
                      <a:pt x="5087" y="0"/>
                    </a:moveTo>
                    <a:cubicBezTo>
                      <a:pt x="3812" y="0"/>
                      <a:pt x="2538" y="284"/>
                      <a:pt x="1566" y="851"/>
                    </a:cubicBezTo>
                    <a:cubicBezTo>
                      <a:pt x="473" y="1482"/>
                      <a:pt x="0" y="2343"/>
                      <a:pt x="148" y="3184"/>
                    </a:cubicBezTo>
                    <a:cubicBezTo>
                      <a:pt x="253" y="2543"/>
                      <a:pt x="725" y="1923"/>
                      <a:pt x="1566" y="1440"/>
                    </a:cubicBezTo>
                    <a:cubicBezTo>
                      <a:pt x="2538" y="877"/>
                      <a:pt x="3812" y="596"/>
                      <a:pt x="5087" y="596"/>
                    </a:cubicBezTo>
                    <a:cubicBezTo>
                      <a:pt x="6362" y="596"/>
                      <a:pt x="7639" y="877"/>
                      <a:pt x="8616" y="1440"/>
                    </a:cubicBezTo>
                    <a:cubicBezTo>
                      <a:pt x="9467" y="1933"/>
                      <a:pt x="9950" y="2554"/>
                      <a:pt x="10066" y="3194"/>
                    </a:cubicBezTo>
                    <a:cubicBezTo>
                      <a:pt x="10213" y="2364"/>
                      <a:pt x="9730" y="1492"/>
                      <a:pt x="8616" y="851"/>
                    </a:cubicBezTo>
                    <a:cubicBezTo>
                      <a:pt x="7639" y="284"/>
                      <a:pt x="6362" y="0"/>
                      <a:pt x="50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56"/>
              <p:cNvSpPr/>
              <p:nvPr/>
            </p:nvSpPr>
            <p:spPr>
              <a:xfrm>
                <a:off x="5225915" y="3708242"/>
                <a:ext cx="443131" cy="231595"/>
              </a:xfrm>
              <a:custGeom>
                <a:avLst/>
                <a:gdLst/>
                <a:ahLst/>
                <a:cxnLst/>
                <a:rect l="l" t="t" r="r" b="b"/>
                <a:pathLst>
                  <a:path w="9919" h="5184" extrusionOk="0">
                    <a:moveTo>
                      <a:pt x="4940" y="0"/>
                    </a:moveTo>
                    <a:cubicBezTo>
                      <a:pt x="3665" y="0"/>
                      <a:pt x="2391" y="281"/>
                      <a:pt x="1419" y="844"/>
                    </a:cubicBezTo>
                    <a:cubicBezTo>
                      <a:pt x="578" y="1327"/>
                      <a:pt x="106" y="1947"/>
                      <a:pt x="1" y="2588"/>
                    </a:cubicBezTo>
                    <a:cubicBezTo>
                      <a:pt x="106" y="3228"/>
                      <a:pt x="589" y="3849"/>
                      <a:pt x="1440" y="4332"/>
                    </a:cubicBezTo>
                    <a:cubicBezTo>
                      <a:pt x="2417" y="4899"/>
                      <a:pt x="3696" y="5183"/>
                      <a:pt x="4973" y="5183"/>
                    </a:cubicBezTo>
                    <a:cubicBezTo>
                      <a:pt x="6249" y="5183"/>
                      <a:pt x="7523" y="4899"/>
                      <a:pt x="8490" y="4332"/>
                    </a:cubicBezTo>
                    <a:cubicBezTo>
                      <a:pt x="9331" y="3849"/>
                      <a:pt x="9803" y="3239"/>
                      <a:pt x="9919" y="2598"/>
                    </a:cubicBezTo>
                    <a:cubicBezTo>
                      <a:pt x="9803" y="1958"/>
                      <a:pt x="9320" y="1337"/>
                      <a:pt x="8469" y="844"/>
                    </a:cubicBezTo>
                    <a:cubicBezTo>
                      <a:pt x="7492" y="281"/>
                      <a:pt x="6215" y="0"/>
                      <a:pt x="49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56"/>
              <p:cNvSpPr/>
              <p:nvPr/>
            </p:nvSpPr>
            <p:spPr>
              <a:xfrm>
                <a:off x="5219347" y="3668927"/>
                <a:ext cx="456266" cy="283552"/>
              </a:xfrm>
              <a:custGeom>
                <a:avLst/>
                <a:gdLst/>
                <a:ahLst/>
                <a:cxnLst/>
                <a:rect l="l" t="t" r="r" b="b"/>
                <a:pathLst>
                  <a:path w="10213" h="6347" fill="none" extrusionOk="0">
                    <a:moveTo>
                      <a:pt x="10066" y="3478"/>
                    </a:moveTo>
                    <a:cubicBezTo>
                      <a:pt x="10213" y="2648"/>
                      <a:pt x="9730" y="1776"/>
                      <a:pt x="8616" y="1135"/>
                    </a:cubicBezTo>
                    <a:cubicBezTo>
                      <a:pt x="6662" y="1"/>
                      <a:pt x="3510" y="1"/>
                      <a:pt x="1566" y="1135"/>
                    </a:cubicBezTo>
                    <a:cubicBezTo>
                      <a:pt x="473" y="1766"/>
                      <a:pt x="0" y="2627"/>
                      <a:pt x="148" y="3468"/>
                    </a:cubicBezTo>
                    <a:cubicBezTo>
                      <a:pt x="253" y="4108"/>
                      <a:pt x="736" y="4729"/>
                      <a:pt x="1587" y="5212"/>
                    </a:cubicBezTo>
                    <a:cubicBezTo>
                      <a:pt x="3541" y="6347"/>
                      <a:pt x="6704" y="6347"/>
                      <a:pt x="8637" y="5212"/>
                    </a:cubicBezTo>
                    <a:cubicBezTo>
                      <a:pt x="9478" y="4729"/>
                      <a:pt x="9950" y="4119"/>
                      <a:pt x="10066" y="3478"/>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56"/>
              <p:cNvSpPr/>
              <p:nvPr/>
            </p:nvSpPr>
            <p:spPr>
              <a:xfrm>
                <a:off x="5225915" y="3695688"/>
                <a:ext cx="443131" cy="129111"/>
              </a:xfrm>
              <a:custGeom>
                <a:avLst/>
                <a:gdLst/>
                <a:ahLst/>
                <a:cxnLst/>
                <a:rect l="l" t="t" r="r" b="b"/>
                <a:pathLst>
                  <a:path w="9919" h="2890" fill="none" extrusionOk="0">
                    <a:moveTo>
                      <a:pt x="9919" y="2890"/>
                    </a:moveTo>
                    <a:lnTo>
                      <a:pt x="9919" y="2879"/>
                    </a:lnTo>
                    <a:cubicBezTo>
                      <a:pt x="9803" y="2239"/>
                      <a:pt x="9320" y="1618"/>
                      <a:pt x="8469" y="1125"/>
                    </a:cubicBezTo>
                    <a:cubicBezTo>
                      <a:pt x="6515" y="0"/>
                      <a:pt x="3363" y="0"/>
                      <a:pt x="1419" y="1125"/>
                    </a:cubicBezTo>
                    <a:cubicBezTo>
                      <a:pt x="578" y="1608"/>
                      <a:pt x="106" y="2228"/>
                      <a:pt x="1" y="2869"/>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56"/>
              <p:cNvSpPr/>
              <p:nvPr/>
            </p:nvSpPr>
            <p:spPr>
              <a:xfrm>
                <a:off x="5339034" y="3755286"/>
                <a:ext cx="216450" cy="124911"/>
              </a:xfrm>
              <a:custGeom>
                <a:avLst/>
                <a:gdLst/>
                <a:ahLst/>
                <a:cxnLst/>
                <a:rect l="l" t="t" r="r" b="b"/>
                <a:pathLst>
                  <a:path w="4845" h="2796" extrusionOk="0">
                    <a:moveTo>
                      <a:pt x="4245" y="1"/>
                    </a:moveTo>
                    <a:lnTo>
                      <a:pt x="3626" y="358"/>
                    </a:lnTo>
                    <a:cubicBezTo>
                      <a:pt x="3322" y="240"/>
                      <a:pt x="3016" y="179"/>
                      <a:pt x="2729" y="179"/>
                    </a:cubicBezTo>
                    <a:cubicBezTo>
                      <a:pt x="2431" y="179"/>
                      <a:pt x="2154" y="245"/>
                      <a:pt x="1923" y="379"/>
                    </a:cubicBezTo>
                    <a:cubicBezTo>
                      <a:pt x="873" y="989"/>
                      <a:pt x="2764" y="1713"/>
                      <a:pt x="2239" y="2018"/>
                    </a:cubicBezTo>
                    <a:cubicBezTo>
                      <a:pt x="2170" y="2059"/>
                      <a:pt x="2094" y="2077"/>
                      <a:pt x="2012" y="2077"/>
                    </a:cubicBezTo>
                    <a:cubicBezTo>
                      <a:pt x="1881" y="2077"/>
                      <a:pt x="1736" y="2029"/>
                      <a:pt x="1587" y="1944"/>
                    </a:cubicBezTo>
                    <a:cubicBezTo>
                      <a:pt x="1272" y="1766"/>
                      <a:pt x="999" y="1398"/>
                      <a:pt x="957" y="1062"/>
                    </a:cubicBezTo>
                    <a:lnTo>
                      <a:pt x="84" y="1230"/>
                    </a:lnTo>
                    <a:cubicBezTo>
                      <a:pt x="126" y="1524"/>
                      <a:pt x="336" y="1829"/>
                      <a:pt x="663" y="2081"/>
                    </a:cubicBezTo>
                    <a:lnTo>
                      <a:pt x="0" y="2470"/>
                    </a:lnTo>
                    <a:lnTo>
                      <a:pt x="568" y="2796"/>
                    </a:lnTo>
                    <a:lnTo>
                      <a:pt x="1209" y="2418"/>
                    </a:lnTo>
                    <a:cubicBezTo>
                      <a:pt x="1546" y="2572"/>
                      <a:pt x="1911" y="2661"/>
                      <a:pt x="2259" y="2661"/>
                    </a:cubicBezTo>
                    <a:cubicBezTo>
                      <a:pt x="2550" y="2661"/>
                      <a:pt x="2829" y="2598"/>
                      <a:pt x="3068" y="2460"/>
                    </a:cubicBezTo>
                    <a:cubicBezTo>
                      <a:pt x="4140" y="1839"/>
                      <a:pt x="2270" y="1094"/>
                      <a:pt x="2785" y="799"/>
                    </a:cubicBezTo>
                    <a:cubicBezTo>
                      <a:pt x="2842" y="767"/>
                      <a:pt x="2906" y="752"/>
                      <a:pt x="2975" y="752"/>
                    </a:cubicBezTo>
                    <a:cubicBezTo>
                      <a:pt x="3085" y="752"/>
                      <a:pt x="3208" y="791"/>
                      <a:pt x="3331" y="863"/>
                    </a:cubicBezTo>
                    <a:cubicBezTo>
                      <a:pt x="3573" y="999"/>
                      <a:pt x="3846" y="1304"/>
                      <a:pt x="3972" y="1598"/>
                    </a:cubicBezTo>
                    <a:lnTo>
                      <a:pt x="4844" y="1419"/>
                    </a:lnTo>
                    <a:cubicBezTo>
                      <a:pt x="4760" y="1167"/>
                      <a:pt x="4529" y="905"/>
                      <a:pt x="4214" y="673"/>
                    </a:cubicBezTo>
                    <a:lnTo>
                      <a:pt x="4812" y="316"/>
                    </a:lnTo>
                    <a:lnTo>
                      <a:pt x="42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2" name="Google Shape;1332;p56"/>
            <p:cNvGrpSpPr/>
            <p:nvPr/>
          </p:nvGrpSpPr>
          <p:grpSpPr>
            <a:xfrm>
              <a:off x="2080721" y="3806577"/>
              <a:ext cx="639344" cy="504922"/>
              <a:chOff x="2206646" y="4177177"/>
              <a:chExt cx="639344" cy="504922"/>
            </a:xfrm>
          </p:grpSpPr>
          <p:sp>
            <p:nvSpPr>
              <p:cNvPr id="1333" name="Google Shape;1333;p56"/>
              <p:cNvSpPr/>
              <p:nvPr/>
            </p:nvSpPr>
            <p:spPr>
              <a:xfrm>
                <a:off x="2235284" y="4443178"/>
                <a:ext cx="582071" cy="238922"/>
              </a:xfrm>
              <a:custGeom>
                <a:avLst/>
                <a:gdLst/>
                <a:ahLst/>
                <a:cxnLst/>
                <a:rect l="l" t="t" r="r" b="b"/>
                <a:pathLst>
                  <a:path w="13029" h="5348" extrusionOk="0">
                    <a:moveTo>
                      <a:pt x="0" y="1"/>
                    </a:moveTo>
                    <a:lnTo>
                      <a:pt x="0" y="1556"/>
                    </a:lnTo>
                    <a:cubicBezTo>
                      <a:pt x="0" y="2522"/>
                      <a:pt x="641" y="3500"/>
                      <a:pt x="1923" y="4245"/>
                    </a:cubicBezTo>
                    <a:cubicBezTo>
                      <a:pt x="3197" y="4980"/>
                      <a:pt x="4862" y="5347"/>
                      <a:pt x="6526" y="5347"/>
                    </a:cubicBezTo>
                    <a:cubicBezTo>
                      <a:pt x="8195" y="5347"/>
                      <a:pt x="9864" y="4977"/>
                      <a:pt x="11137" y="4235"/>
                    </a:cubicBezTo>
                    <a:cubicBezTo>
                      <a:pt x="12398" y="3510"/>
                      <a:pt x="13029" y="2554"/>
                      <a:pt x="13029" y="1588"/>
                    </a:cubicBezTo>
                    <a:lnTo>
                      <a:pt x="13029" y="43"/>
                    </a:lnTo>
                    <a:cubicBezTo>
                      <a:pt x="10958" y="43"/>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56"/>
              <p:cNvSpPr/>
              <p:nvPr/>
            </p:nvSpPr>
            <p:spPr>
              <a:xfrm>
                <a:off x="2206646" y="4275598"/>
                <a:ext cx="639344" cy="337073"/>
              </a:xfrm>
              <a:custGeom>
                <a:avLst/>
                <a:gdLst/>
                <a:ahLst/>
                <a:cxnLst/>
                <a:rect l="l" t="t" r="r" b="b"/>
                <a:pathLst>
                  <a:path w="14311" h="7545" extrusionOk="0">
                    <a:moveTo>
                      <a:pt x="7142" y="1"/>
                    </a:moveTo>
                    <a:cubicBezTo>
                      <a:pt x="5474" y="1"/>
                      <a:pt x="3809" y="369"/>
                      <a:pt x="2543" y="1104"/>
                    </a:cubicBezTo>
                    <a:cubicBezTo>
                      <a:pt x="0" y="2575"/>
                      <a:pt x="21" y="4971"/>
                      <a:pt x="2575" y="6441"/>
                    </a:cubicBezTo>
                    <a:cubicBezTo>
                      <a:pt x="3846" y="7177"/>
                      <a:pt x="5514" y="7545"/>
                      <a:pt x="7180" y="7545"/>
                    </a:cubicBezTo>
                    <a:cubicBezTo>
                      <a:pt x="8847" y="7545"/>
                      <a:pt x="10512" y="7177"/>
                      <a:pt x="11778" y="6441"/>
                    </a:cubicBezTo>
                    <a:cubicBezTo>
                      <a:pt x="14310" y="4971"/>
                      <a:pt x="14300" y="2575"/>
                      <a:pt x="11757" y="1104"/>
                    </a:cubicBezTo>
                    <a:cubicBezTo>
                      <a:pt x="10481" y="369"/>
                      <a:pt x="8810" y="1"/>
                      <a:pt x="7142" y="1"/>
                    </a:cubicBezTo>
                    <a:close/>
                  </a:path>
                </a:pathLst>
              </a:custGeom>
              <a:solidFill>
                <a:srgbClr val="FFFFFF"/>
              </a:solid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56"/>
              <p:cNvSpPr/>
              <p:nvPr/>
            </p:nvSpPr>
            <p:spPr>
              <a:xfrm>
                <a:off x="2298187" y="4315226"/>
                <a:ext cx="456713" cy="142558"/>
              </a:xfrm>
              <a:custGeom>
                <a:avLst/>
                <a:gdLst/>
                <a:ahLst/>
                <a:cxnLst/>
                <a:rect l="l" t="t" r="r" b="b"/>
                <a:pathLst>
                  <a:path w="10223" h="3191" extrusionOk="0">
                    <a:moveTo>
                      <a:pt x="5102" y="0"/>
                    </a:moveTo>
                    <a:cubicBezTo>
                      <a:pt x="3823" y="0"/>
                      <a:pt x="2545" y="284"/>
                      <a:pt x="1576" y="847"/>
                    </a:cubicBezTo>
                    <a:cubicBezTo>
                      <a:pt x="473" y="1478"/>
                      <a:pt x="0" y="2339"/>
                      <a:pt x="147" y="3180"/>
                    </a:cubicBezTo>
                    <a:cubicBezTo>
                      <a:pt x="263" y="2539"/>
                      <a:pt x="736" y="1930"/>
                      <a:pt x="1576" y="1436"/>
                    </a:cubicBezTo>
                    <a:cubicBezTo>
                      <a:pt x="2543" y="874"/>
                      <a:pt x="3817" y="593"/>
                      <a:pt x="5093" y="593"/>
                    </a:cubicBezTo>
                    <a:cubicBezTo>
                      <a:pt x="6370" y="593"/>
                      <a:pt x="7649" y="874"/>
                      <a:pt x="8626" y="1436"/>
                    </a:cubicBezTo>
                    <a:cubicBezTo>
                      <a:pt x="9477" y="1930"/>
                      <a:pt x="9961" y="2550"/>
                      <a:pt x="10066" y="3191"/>
                    </a:cubicBezTo>
                    <a:cubicBezTo>
                      <a:pt x="10223" y="2360"/>
                      <a:pt x="9740" y="1489"/>
                      <a:pt x="8626" y="847"/>
                    </a:cubicBezTo>
                    <a:cubicBezTo>
                      <a:pt x="7651" y="281"/>
                      <a:pt x="6376" y="0"/>
                      <a:pt x="5102"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56"/>
              <p:cNvSpPr/>
              <p:nvPr/>
            </p:nvSpPr>
            <p:spPr>
              <a:xfrm>
                <a:off x="2304755" y="4341674"/>
                <a:ext cx="443131" cy="231685"/>
              </a:xfrm>
              <a:custGeom>
                <a:avLst/>
                <a:gdLst/>
                <a:ahLst/>
                <a:cxnLst/>
                <a:rect l="l" t="t" r="r" b="b"/>
                <a:pathLst>
                  <a:path w="9919" h="5186" extrusionOk="0">
                    <a:moveTo>
                      <a:pt x="4946" y="1"/>
                    </a:moveTo>
                    <a:cubicBezTo>
                      <a:pt x="3670" y="1"/>
                      <a:pt x="2396" y="282"/>
                      <a:pt x="1429" y="844"/>
                    </a:cubicBezTo>
                    <a:cubicBezTo>
                      <a:pt x="589" y="1338"/>
                      <a:pt x="116" y="1947"/>
                      <a:pt x="0" y="2588"/>
                    </a:cubicBezTo>
                    <a:cubicBezTo>
                      <a:pt x="116" y="3229"/>
                      <a:pt x="599" y="3849"/>
                      <a:pt x="1450" y="4343"/>
                    </a:cubicBezTo>
                    <a:cubicBezTo>
                      <a:pt x="2427" y="4905"/>
                      <a:pt x="3704" y="5186"/>
                      <a:pt x="4979" y="5186"/>
                    </a:cubicBezTo>
                    <a:cubicBezTo>
                      <a:pt x="6254" y="5186"/>
                      <a:pt x="7528" y="4905"/>
                      <a:pt x="8500" y="4343"/>
                    </a:cubicBezTo>
                    <a:cubicBezTo>
                      <a:pt x="9340" y="3849"/>
                      <a:pt x="9814" y="3239"/>
                      <a:pt x="9919" y="2599"/>
                    </a:cubicBezTo>
                    <a:cubicBezTo>
                      <a:pt x="9814" y="1958"/>
                      <a:pt x="9330" y="1338"/>
                      <a:pt x="8479" y="844"/>
                    </a:cubicBezTo>
                    <a:cubicBezTo>
                      <a:pt x="7502" y="282"/>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56"/>
              <p:cNvSpPr/>
              <p:nvPr/>
            </p:nvSpPr>
            <p:spPr>
              <a:xfrm>
                <a:off x="2298187" y="4302359"/>
                <a:ext cx="456713" cy="283552"/>
              </a:xfrm>
              <a:custGeom>
                <a:avLst/>
                <a:gdLst/>
                <a:ahLst/>
                <a:cxnLst/>
                <a:rect l="l" t="t" r="r" b="b"/>
                <a:pathLst>
                  <a:path w="10223" h="6347" fill="none" extrusionOk="0">
                    <a:moveTo>
                      <a:pt x="10066" y="3479"/>
                    </a:moveTo>
                    <a:cubicBezTo>
                      <a:pt x="10223" y="2648"/>
                      <a:pt x="9740" y="1777"/>
                      <a:pt x="8626" y="1135"/>
                    </a:cubicBezTo>
                    <a:cubicBezTo>
                      <a:pt x="6672" y="1"/>
                      <a:pt x="3510" y="12"/>
                      <a:pt x="1576" y="1135"/>
                    </a:cubicBezTo>
                    <a:cubicBezTo>
                      <a:pt x="473" y="1766"/>
                      <a:pt x="0" y="2627"/>
                      <a:pt x="147" y="3468"/>
                    </a:cubicBezTo>
                    <a:cubicBezTo>
                      <a:pt x="263" y="4109"/>
                      <a:pt x="746" y="4729"/>
                      <a:pt x="1597" y="5223"/>
                    </a:cubicBezTo>
                    <a:cubicBezTo>
                      <a:pt x="3552" y="6347"/>
                      <a:pt x="6704" y="6347"/>
                      <a:pt x="8647" y="5223"/>
                    </a:cubicBezTo>
                    <a:cubicBezTo>
                      <a:pt x="9487" y="4729"/>
                      <a:pt x="9961" y="4119"/>
                      <a:pt x="10066" y="3479"/>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56"/>
              <p:cNvSpPr/>
              <p:nvPr/>
            </p:nvSpPr>
            <p:spPr>
              <a:xfrm>
                <a:off x="2304755" y="4329165"/>
                <a:ext cx="443578" cy="129066"/>
              </a:xfrm>
              <a:custGeom>
                <a:avLst/>
                <a:gdLst/>
                <a:ahLst/>
                <a:cxnLst/>
                <a:rect l="l" t="t" r="r" b="b"/>
                <a:pathLst>
                  <a:path w="9929" h="2889" fill="none" extrusionOk="0">
                    <a:moveTo>
                      <a:pt x="9929" y="2889"/>
                    </a:moveTo>
                    <a:cubicBezTo>
                      <a:pt x="9929" y="2889"/>
                      <a:pt x="9929" y="2879"/>
                      <a:pt x="9919" y="2879"/>
                    </a:cubicBezTo>
                    <a:cubicBezTo>
                      <a:pt x="9814" y="2238"/>
                      <a:pt x="9330" y="1618"/>
                      <a:pt x="8479" y="1124"/>
                    </a:cubicBezTo>
                    <a:cubicBezTo>
                      <a:pt x="6525" y="0"/>
                      <a:pt x="3363" y="0"/>
                      <a:pt x="1429" y="1124"/>
                    </a:cubicBezTo>
                    <a:cubicBezTo>
                      <a:pt x="589" y="1618"/>
                      <a:pt x="116" y="2227"/>
                      <a:pt x="0" y="2868"/>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56"/>
              <p:cNvSpPr/>
              <p:nvPr/>
            </p:nvSpPr>
            <p:spPr>
              <a:xfrm>
                <a:off x="2418321" y="4388718"/>
                <a:ext cx="216450" cy="124911"/>
              </a:xfrm>
              <a:custGeom>
                <a:avLst/>
                <a:gdLst/>
                <a:ahLst/>
                <a:cxnLst/>
                <a:rect l="l" t="t" r="r" b="b"/>
                <a:pathLst>
                  <a:path w="4845" h="2796" extrusionOk="0">
                    <a:moveTo>
                      <a:pt x="4246" y="1"/>
                    </a:moveTo>
                    <a:lnTo>
                      <a:pt x="3625" y="358"/>
                    </a:lnTo>
                    <a:cubicBezTo>
                      <a:pt x="3322" y="240"/>
                      <a:pt x="3016" y="180"/>
                      <a:pt x="2729" y="180"/>
                    </a:cubicBezTo>
                    <a:cubicBezTo>
                      <a:pt x="2429" y="180"/>
                      <a:pt x="2149" y="245"/>
                      <a:pt x="1913" y="379"/>
                    </a:cubicBezTo>
                    <a:cubicBezTo>
                      <a:pt x="863" y="989"/>
                      <a:pt x="2754" y="1714"/>
                      <a:pt x="2228" y="2018"/>
                    </a:cubicBezTo>
                    <a:cubicBezTo>
                      <a:pt x="2164" y="2059"/>
                      <a:pt x="2089" y="2077"/>
                      <a:pt x="2007" y="2077"/>
                    </a:cubicBezTo>
                    <a:cubicBezTo>
                      <a:pt x="1876" y="2077"/>
                      <a:pt x="1730" y="2029"/>
                      <a:pt x="1587" y="1945"/>
                    </a:cubicBezTo>
                    <a:cubicBezTo>
                      <a:pt x="1272" y="1766"/>
                      <a:pt x="989" y="1399"/>
                      <a:pt x="947" y="1073"/>
                    </a:cubicBezTo>
                    <a:lnTo>
                      <a:pt x="74" y="1231"/>
                    </a:lnTo>
                    <a:cubicBezTo>
                      <a:pt x="127" y="1525"/>
                      <a:pt x="337" y="1829"/>
                      <a:pt x="652" y="2081"/>
                    </a:cubicBezTo>
                    <a:lnTo>
                      <a:pt x="1" y="2470"/>
                    </a:lnTo>
                    <a:lnTo>
                      <a:pt x="557" y="2796"/>
                    </a:lnTo>
                    <a:lnTo>
                      <a:pt x="1199" y="2418"/>
                    </a:lnTo>
                    <a:cubicBezTo>
                      <a:pt x="1536" y="2572"/>
                      <a:pt x="1904" y="2661"/>
                      <a:pt x="2255" y="2661"/>
                    </a:cubicBezTo>
                    <a:cubicBezTo>
                      <a:pt x="2548" y="2661"/>
                      <a:pt x="2829" y="2599"/>
                      <a:pt x="3069" y="2460"/>
                    </a:cubicBezTo>
                    <a:cubicBezTo>
                      <a:pt x="4141" y="1840"/>
                      <a:pt x="2270" y="1094"/>
                      <a:pt x="2785" y="799"/>
                    </a:cubicBezTo>
                    <a:cubicBezTo>
                      <a:pt x="2837" y="767"/>
                      <a:pt x="2901" y="752"/>
                      <a:pt x="2970" y="752"/>
                    </a:cubicBezTo>
                    <a:cubicBezTo>
                      <a:pt x="3081" y="752"/>
                      <a:pt x="3208" y="791"/>
                      <a:pt x="3331" y="863"/>
                    </a:cubicBezTo>
                    <a:cubicBezTo>
                      <a:pt x="3573" y="1000"/>
                      <a:pt x="3836" y="1304"/>
                      <a:pt x="3973" y="1598"/>
                    </a:cubicBezTo>
                    <a:lnTo>
                      <a:pt x="4844" y="1420"/>
                    </a:lnTo>
                    <a:cubicBezTo>
                      <a:pt x="4760" y="1178"/>
                      <a:pt x="4529" y="905"/>
                      <a:pt x="4204" y="673"/>
                    </a:cubicBezTo>
                    <a:lnTo>
                      <a:pt x="4813" y="327"/>
                    </a:lnTo>
                    <a:lnTo>
                      <a:pt x="4246" y="1"/>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56"/>
              <p:cNvSpPr/>
              <p:nvPr/>
            </p:nvSpPr>
            <p:spPr>
              <a:xfrm>
                <a:off x="2235284" y="4345114"/>
                <a:ext cx="582071" cy="238475"/>
              </a:xfrm>
              <a:custGeom>
                <a:avLst/>
                <a:gdLst/>
                <a:ahLst/>
                <a:cxnLst/>
                <a:rect l="l" t="t" r="r" b="b"/>
                <a:pathLst>
                  <a:path w="13029" h="5338" extrusionOk="0">
                    <a:moveTo>
                      <a:pt x="0" y="0"/>
                    </a:moveTo>
                    <a:lnTo>
                      <a:pt x="0" y="1544"/>
                    </a:lnTo>
                    <a:cubicBezTo>
                      <a:pt x="0" y="2522"/>
                      <a:pt x="641" y="3488"/>
                      <a:pt x="1923" y="4234"/>
                    </a:cubicBezTo>
                    <a:cubicBezTo>
                      <a:pt x="3199" y="4970"/>
                      <a:pt x="4867" y="5337"/>
                      <a:pt x="6534" y="5337"/>
                    </a:cubicBezTo>
                    <a:cubicBezTo>
                      <a:pt x="8201" y="5337"/>
                      <a:pt x="9866" y="4970"/>
                      <a:pt x="11137" y="4234"/>
                    </a:cubicBezTo>
                    <a:cubicBezTo>
                      <a:pt x="12398" y="3499"/>
                      <a:pt x="13029" y="2543"/>
                      <a:pt x="13029" y="1586"/>
                    </a:cubicBezTo>
                    <a:lnTo>
                      <a:pt x="13029" y="31"/>
                    </a:lnTo>
                    <a:cubicBezTo>
                      <a:pt x="10958" y="31"/>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56"/>
              <p:cNvSpPr/>
              <p:nvPr/>
            </p:nvSpPr>
            <p:spPr>
              <a:xfrm>
                <a:off x="2206646" y="4177177"/>
                <a:ext cx="639344" cy="337341"/>
              </a:xfrm>
              <a:custGeom>
                <a:avLst/>
                <a:gdLst/>
                <a:ahLst/>
                <a:cxnLst/>
                <a:rect l="l" t="t" r="r" b="b"/>
                <a:pathLst>
                  <a:path w="14311" h="7551" extrusionOk="0">
                    <a:moveTo>
                      <a:pt x="7142" y="0"/>
                    </a:moveTo>
                    <a:cubicBezTo>
                      <a:pt x="5474" y="0"/>
                      <a:pt x="3809" y="371"/>
                      <a:pt x="2543" y="1112"/>
                    </a:cubicBezTo>
                    <a:cubicBezTo>
                      <a:pt x="0" y="2582"/>
                      <a:pt x="21" y="4967"/>
                      <a:pt x="2575" y="6449"/>
                    </a:cubicBezTo>
                    <a:cubicBezTo>
                      <a:pt x="3844" y="7183"/>
                      <a:pt x="5508" y="7551"/>
                      <a:pt x="7171" y="7551"/>
                    </a:cubicBezTo>
                    <a:cubicBezTo>
                      <a:pt x="8841" y="7551"/>
                      <a:pt x="10510" y="7180"/>
                      <a:pt x="11778" y="6438"/>
                    </a:cubicBezTo>
                    <a:cubicBezTo>
                      <a:pt x="14310" y="4967"/>
                      <a:pt x="14300" y="2582"/>
                      <a:pt x="11757" y="1112"/>
                    </a:cubicBezTo>
                    <a:cubicBezTo>
                      <a:pt x="10481" y="371"/>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56"/>
              <p:cNvSpPr/>
              <p:nvPr/>
            </p:nvSpPr>
            <p:spPr>
              <a:xfrm>
                <a:off x="2298187" y="4216850"/>
                <a:ext cx="456713" cy="142826"/>
              </a:xfrm>
              <a:custGeom>
                <a:avLst/>
                <a:gdLst/>
                <a:ahLst/>
                <a:cxnLst/>
                <a:rect l="l" t="t" r="r" b="b"/>
                <a:pathLst>
                  <a:path w="10223" h="3197" extrusionOk="0">
                    <a:moveTo>
                      <a:pt x="5093" y="0"/>
                    </a:moveTo>
                    <a:cubicBezTo>
                      <a:pt x="3817" y="0"/>
                      <a:pt x="2543" y="281"/>
                      <a:pt x="1576" y="843"/>
                    </a:cubicBezTo>
                    <a:cubicBezTo>
                      <a:pt x="473" y="1484"/>
                      <a:pt x="0" y="2346"/>
                      <a:pt x="147" y="3176"/>
                    </a:cubicBezTo>
                    <a:cubicBezTo>
                      <a:pt x="263" y="2545"/>
                      <a:pt x="736" y="1926"/>
                      <a:pt x="1576" y="1442"/>
                    </a:cubicBezTo>
                    <a:cubicBezTo>
                      <a:pt x="2543" y="875"/>
                      <a:pt x="3817" y="591"/>
                      <a:pt x="5093" y="591"/>
                    </a:cubicBezTo>
                    <a:cubicBezTo>
                      <a:pt x="6370" y="591"/>
                      <a:pt x="7649" y="875"/>
                      <a:pt x="8626" y="1442"/>
                    </a:cubicBezTo>
                    <a:cubicBezTo>
                      <a:pt x="9477" y="1936"/>
                      <a:pt x="9961" y="2556"/>
                      <a:pt x="10066" y="3197"/>
                    </a:cubicBezTo>
                    <a:cubicBezTo>
                      <a:pt x="10223" y="2356"/>
                      <a:pt x="9740" y="1484"/>
                      <a:pt x="8626" y="843"/>
                    </a:cubicBezTo>
                    <a:cubicBezTo>
                      <a:pt x="7649" y="281"/>
                      <a:pt x="6370" y="0"/>
                      <a:pt x="5093" y="0"/>
                    </a:cubicBezTo>
                    <a:close/>
                  </a:path>
                </a:pathLst>
              </a:custGeom>
              <a:solidFill>
                <a:schemeClr val="accent6"/>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56"/>
              <p:cNvSpPr/>
              <p:nvPr/>
            </p:nvSpPr>
            <p:spPr>
              <a:xfrm>
                <a:off x="2304755" y="4243253"/>
                <a:ext cx="443131" cy="231551"/>
              </a:xfrm>
              <a:custGeom>
                <a:avLst/>
                <a:gdLst/>
                <a:ahLst/>
                <a:cxnLst/>
                <a:rect l="l" t="t" r="r" b="b"/>
                <a:pathLst>
                  <a:path w="9919" h="5183" extrusionOk="0">
                    <a:moveTo>
                      <a:pt x="4946" y="0"/>
                    </a:moveTo>
                    <a:cubicBezTo>
                      <a:pt x="3670" y="0"/>
                      <a:pt x="2396" y="284"/>
                      <a:pt x="1429" y="851"/>
                    </a:cubicBezTo>
                    <a:cubicBezTo>
                      <a:pt x="589" y="1335"/>
                      <a:pt x="116" y="1954"/>
                      <a:pt x="0" y="2585"/>
                    </a:cubicBezTo>
                    <a:cubicBezTo>
                      <a:pt x="116" y="3226"/>
                      <a:pt x="599" y="3845"/>
                      <a:pt x="1450" y="4340"/>
                    </a:cubicBezTo>
                    <a:cubicBezTo>
                      <a:pt x="2427" y="4901"/>
                      <a:pt x="3704" y="5182"/>
                      <a:pt x="4979" y="5182"/>
                    </a:cubicBezTo>
                    <a:cubicBezTo>
                      <a:pt x="6254" y="5182"/>
                      <a:pt x="7528" y="4901"/>
                      <a:pt x="8500" y="4340"/>
                    </a:cubicBezTo>
                    <a:cubicBezTo>
                      <a:pt x="9340" y="3856"/>
                      <a:pt x="9814" y="3236"/>
                      <a:pt x="9919" y="2606"/>
                    </a:cubicBezTo>
                    <a:cubicBezTo>
                      <a:pt x="9814" y="1965"/>
                      <a:pt x="9330" y="1345"/>
                      <a:pt x="8479" y="851"/>
                    </a:cubicBezTo>
                    <a:cubicBezTo>
                      <a:pt x="7502" y="284"/>
                      <a:pt x="6223" y="0"/>
                      <a:pt x="4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56"/>
              <p:cNvSpPr/>
              <p:nvPr/>
            </p:nvSpPr>
            <p:spPr>
              <a:xfrm>
                <a:off x="2298187" y="4204296"/>
                <a:ext cx="456713" cy="283061"/>
              </a:xfrm>
              <a:custGeom>
                <a:avLst/>
                <a:gdLst/>
                <a:ahLst/>
                <a:cxnLst/>
                <a:rect l="l" t="t" r="r" b="b"/>
                <a:pathLst>
                  <a:path w="10223" h="6336" fill="none" extrusionOk="0">
                    <a:moveTo>
                      <a:pt x="10066" y="3478"/>
                    </a:moveTo>
                    <a:cubicBezTo>
                      <a:pt x="10223" y="2637"/>
                      <a:pt x="9740" y="1765"/>
                      <a:pt x="8626" y="1124"/>
                    </a:cubicBezTo>
                    <a:cubicBezTo>
                      <a:pt x="6672" y="0"/>
                      <a:pt x="3510" y="0"/>
                      <a:pt x="1576" y="1124"/>
                    </a:cubicBezTo>
                    <a:cubicBezTo>
                      <a:pt x="473" y="1765"/>
                      <a:pt x="0" y="2627"/>
                      <a:pt x="147" y="3457"/>
                    </a:cubicBezTo>
                    <a:cubicBezTo>
                      <a:pt x="263" y="4098"/>
                      <a:pt x="746" y="4717"/>
                      <a:pt x="1597" y="5212"/>
                    </a:cubicBezTo>
                    <a:cubicBezTo>
                      <a:pt x="3552" y="6335"/>
                      <a:pt x="6704" y="6335"/>
                      <a:pt x="8647" y="5212"/>
                    </a:cubicBezTo>
                    <a:cubicBezTo>
                      <a:pt x="9487" y="4728"/>
                      <a:pt x="9961" y="4108"/>
                      <a:pt x="10066" y="3478"/>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56"/>
              <p:cNvSpPr/>
              <p:nvPr/>
            </p:nvSpPr>
            <p:spPr>
              <a:xfrm>
                <a:off x="2304755" y="4230565"/>
                <a:ext cx="443578" cy="129602"/>
              </a:xfrm>
              <a:custGeom>
                <a:avLst/>
                <a:gdLst/>
                <a:ahLst/>
                <a:cxnLst/>
                <a:rect l="l" t="t" r="r" b="b"/>
                <a:pathLst>
                  <a:path w="9929" h="2901" fill="none" extrusionOk="0">
                    <a:moveTo>
                      <a:pt x="9929" y="2900"/>
                    </a:moveTo>
                    <a:cubicBezTo>
                      <a:pt x="9929" y="2890"/>
                      <a:pt x="9929" y="2890"/>
                      <a:pt x="9919" y="2890"/>
                    </a:cubicBezTo>
                    <a:cubicBezTo>
                      <a:pt x="9814" y="2249"/>
                      <a:pt x="9330" y="1629"/>
                      <a:pt x="8479" y="1135"/>
                    </a:cubicBezTo>
                    <a:cubicBezTo>
                      <a:pt x="6525" y="1"/>
                      <a:pt x="3363" y="1"/>
                      <a:pt x="1429" y="1135"/>
                    </a:cubicBezTo>
                    <a:cubicBezTo>
                      <a:pt x="589" y="1619"/>
                      <a:pt x="116" y="2238"/>
                      <a:pt x="0"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56"/>
              <p:cNvSpPr/>
              <p:nvPr/>
            </p:nvSpPr>
            <p:spPr>
              <a:xfrm>
                <a:off x="2418321" y="4290163"/>
                <a:ext cx="216450" cy="124911"/>
              </a:xfrm>
              <a:custGeom>
                <a:avLst/>
                <a:gdLst/>
                <a:ahLst/>
                <a:cxnLst/>
                <a:rect l="l" t="t" r="r" b="b"/>
                <a:pathLst>
                  <a:path w="4845" h="2796" extrusionOk="0">
                    <a:moveTo>
                      <a:pt x="4246" y="1"/>
                    </a:moveTo>
                    <a:lnTo>
                      <a:pt x="3625" y="369"/>
                    </a:lnTo>
                    <a:cubicBezTo>
                      <a:pt x="3316" y="248"/>
                      <a:pt x="3003" y="185"/>
                      <a:pt x="2710" y="185"/>
                    </a:cubicBezTo>
                    <a:cubicBezTo>
                      <a:pt x="2418" y="185"/>
                      <a:pt x="2144" y="248"/>
                      <a:pt x="1913" y="379"/>
                    </a:cubicBezTo>
                    <a:cubicBezTo>
                      <a:pt x="863" y="988"/>
                      <a:pt x="2754" y="1724"/>
                      <a:pt x="2228" y="2029"/>
                    </a:cubicBezTo>
                    <a:cubicBezTo>
                      <a:pt x="2163" y="2065"/>
                      <a:pt x="2087" y="2083"/>
                      <a:pt x="2005" y="2083"/>
                    </a:cubicBezTo>
                    <a:cubicBezTo>
                      <a:pt x="1874" y="2083"/>
                      <a:pt x="1729" y="2039"/>
                      <a:pt x="1587" y="1955"/>
                    </a:cubicBezTo>
                    <a:cubicBezTo>
                      <a:pt x="1272" y="1777"/>
                      <a:pt x="989" y="1398"/>
                      <a:pt x="947" y="1072"/>
                    </a:cubicBezTo>
                    <a:lnTo>
                      <a:pt x="74" y="1240"/>
                    </a:lnTo>
                    <a:cubicBezTo>
                      <a:pt x="127" y="1524"/>
                      <a:pt x="337" y="1829"/>
                      <a:pt x="652" y="2092"/>
                    </a:cubicBezTo>
                    <a:lnTo>
                      <a:pt x="1" y="2470"/>
                    </a:lnTo>
                    <a:lnTo>
                      <a:pt x="557" y="2795"/>
                    </a:lnTo>
                    <a:lnTo>
                      <a:pt x="1199" y="2428"/>
                    </a:lnTo>
                    <a:cubicBezTo>
                      <a:pt x="1536" y="2582"/>
                      <a:pt x="1904" y="2671"/>
                      <a:pt x="2255" y="2671"/>
                    </a:cubicBezTo>
                    <a:cubicBezTo>
                      <a:pt x="2549" y="2671"/>
                      <a:pt x="2830" y="2609"/>
                      <a:pt x="3069" y="2470"/>
                    </a:cubicBezTo>
                    <a:cubicBezTo>
                      <a:pt x="4141" y="1840"/>
                      <a:pt x="2270" y="1104"/>
                      <a:pt x="2785" y="799"/>
                    </a:cubicBezTo>
                    <a:cubicBezTo>
                      <a:pt x="2835" y="768"/>
                      <a:pt x="2895" y="754"/>
                      <a:pt x="2961" y="754"/>
                    </a:cubicBezTo>
                    <a:cubicBezTo>
                      <a:pt x="3075" y="754"/>
                      <a:pt x="3205" y="796"/>
                      <a:pt x="3331" y="862"/>
                    </a:cubicBezTo>
                    <a:cubicBezTo>
                      <a:pt x="3573" y="1009"/>
                      <a:pt x="3836" y="1314"/>
                      <a:pt x="3973" y="1598"/>
                    </a:cubicBezTo>
                    <a:lnTo>
                      <a:pt x="4844" y="1419"/>
                    </a:lnTo>
                    <a:cubicBezTo>
                      <a:pt x="4760" y="1177"/>
                      <a:pt x="4529" y="904"/>
                      <a:pt x="4204" y="673"/>
                    </a:cubicBezTo>
                    <a:lnTo>
                      <a:pt x="4813" y="327"/>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7" name="Google Shape;1347;p56"/>
            <p:cNvGrpSpPr/>
            <p:nvPr/>
          </p:nvGrpSpPr>
          <p:grpSpPr>
            <a:xfrm>
              <a:off x="2490921" y="3693715"/>
              <a:ext cx="639344" cy="800140"/>
              <a:chOff x="1486921" y="3847202"/>
              <a:chExt cx="639344" cy="800140"/>
            </a:xfrm>
          </p:grpSpPr>
          <p:sp>
            <p:nvSpPr>
              <p:cNvPr id="1348" name="Google Shape;1348;p56"/>
              <p:cNvSpPr/>
              <p:nvPr/>
            </p:nvSpPr>
            <p:spPr>
              <a:xfrm>
                <a:off x="1515559" y="4408510"/>
                <a:ext cx="582071" cy="238833"/>
              </a:xfrm>
              <a:custGeom>
                <a:avLst/>
                <a:gdLst/>
                <a:ahLst/>
                <a:cxnLst/>
                <a:rect l="l" t="t" r="r" b="b"/>
                <a:pathLst>
                  <a:path w="13029" h="5346" extrusionOk="0">
                    <a:moveTo>
                      <a:pt x="0" y="0"/>
                    </a:moveTo>
                    <a:lnTo>
                      <a:pt x="0" y="1555"/>
                    </a:lnTo>
                    <a:cubicBezTo>
                      <a:pt x="0" y="2522"/>
                      <a:pt x="641" y="3499"/>
                      <a:pt x="1923" y="4235"/>
                    </a:cubicBezTo>
                    <a:cubicBezTo>
                      <a:pt x="3199" y="4975"/>
                      <a:pt x="4867" y="5345"/>
                      <a:pt x="6534" y="5345"/>
                    </a:cubicBezTo>
                    <a:cubicBezTo>
                      <a:pt x="8201" y="5345"/>
                      <a:pt x="9866" y="4975"/>
                      <a:pt x="11137" y="4235"/>
                    </a:cubicBezTo>
                    <a:cubicBezTo>
                      <a:pt x="12398" y="3509"/>
                      <a:pt x="13029" y="2543"/>
                      <a:pt x="13029" y="1587"/>
                    </a:cubicBezTo>
                    <a:lnTo>
                      <a:pt x="13029" y="42"/>
                    </a:lnTo>
                    <a:cubicBezTo>
                      <a:pt x="10958" y="42"/>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56"/>
              <p:cNvSpPr/>
              <p:nvPr/>
            </p:nvSpPr>
            <p:spPr>
              <a:xfrm>
                <a:off x="1486921" y="4240931"/>
                <a:ext cx="639344" cy="337028"/>
              </a:xfrm>
              <a:custGeom>
                <a:avLst/>
                <a:gdLst/>
                <a:ahLst/>
                <a:cxnLst/>
                <a:rect l="l" t="t" r="r" b="b"/>
                <a:pathLst>
                  <a:path w="14311" h="7544" extrusionOk="0">
                    <a:moveTo>
                      <a:pt x="7142" y="0"/>
                    </a:moveTo>
                    <a:cubicBezTo>
                      <a:pt x="5474" y="0"/>
                      <a:pt x="3809" y="368"/>
                      <a:pt x="2543" y="1103"/>
                    </a:cubicBezTo>
                    <a:cubicBezTo>
                      <a:pt x="0" y="2574"/>
                      <a:pt x="21" y="4970"/>
                      <a:pt x="2575" y="6441"/>
                    </a:cubicBezTo>
                    <a:cubicBezTo>
                      <a:pt x="3846" y="7176"/>
                      <a:pt x="5514" y="7544"/>
                      <a:pt x="7180" y="7544"/>
                    </a:cubicBezTo>
                    <a:cubicBezTo>
                      <a:pt x="8847" y="7544"/>
                      <a:pt x="10512" y="7176"/>
                      <a:pt x="11778" y="6441"/>
                    </a:cubicBezTo>
                    <a:cubicBezTo>
                      <a:pt x="14310" y="4970"/>
                      <a:pt x="14300" y="2574"/>
                      <a:pt x="11757" y="1103"/>
                    </a:cubicBezTo>
                    <a:cubicBezTo>
                      <a:pt x="10481" y="368"/>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56"/>
              <p:cNvSpPr/>
              <p:nvPr/>
            </p:nvSpPr>
            <p:spPr>
              <a:xfrm>
                <a:off x="1578462" y="4280335"/>
                <a:ext cx="456713" cy="142781"/>
              </a:xfrm>
              <a:custGeom>
                <a:avLst/>
                <a:gdLst/>
                <a:ahLst/>
                <a:cxnLst/>
                <a:rect l="l" t="t" r="r" b="b"/>
                <a:pathLst>
                  <a:path w="10223" h="3196" extrusionOk="0">
                    <a:moveTo>
                      <a:pt x="5093" y="1"/>
                    </a:moveTo>
                    <a:cubicBezTo>
                      <a:pt x="3817" y="1"/>
                      <a:pt x="2543" y="284"/>
                      <a:pt x="1576" y="852"/>
                    </a:cubicBezTo>
                    <a:cubicBezTo>
                      <a:pt x="473" y="1482"/>
                      <a:pt x="0" y="2344"/>
                      <a:pt x="147" y="3174"/>
                    </a:cubicBezTo>
                    <a:cubicBezTo>
                      <a:pt x="263" y="2544"/>
                      <a:pt x="736" y="1923"/>
                      <a:pt x="1576" y="1440"/>
                    </a:cubicBezTo>
                    <a:cubicBezTo>
                      <a:pt x="2543" y="878"/>
                      <a:pt x="3817" y="597"/>
                      <a:pt x="5093" y="597"/>
                    </a:cubicBezTo>
                    <a:cubicBezTo>
                      <a:pt x="6370" y="597"/>
                      <a:pt x="7649" y="878"/>
                      <a:pt x="8626" y="1440"/>
                    </a:cubicBezTo>
                    <a:cubicBezTo>
                      <a:pt x="9477" y="1934"/>
                      <a:pt x="9961" y="2554"/>
                      <a:pt x="10066" y="3195"/>
                    </a:cubicBezTo>
                    <a:cubicBezTo>
                      <a:pt x="10223" y="2355"/>
                      <a:pt x="9740" y="1493"/>
                      <a:pt x="8626" y="852"/>
                    </a:cubicBezTo>
                    <a:cubicBezTo>
                      <a:pt x="7649" y="284"/>
                      <a:pt x="6370" y="1"/>
                      <a:pt x="5093" y="1"/>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56"/>
              <p:cNvSpPr/>
              <p:nvPr/>
            </p:nvSpPr>
            <p:spPr>
              <a:xfrm>
                <a:off x="1585030" y="4307007"/>
                <a:ext cx="443131" cy="231551"/>
              </a:xfrm>
              <a:custGeom>
                <a:avLst/>
                <a:gdLst/>
                <a:ahLst/>
                <a:cxnLst/>
                <a:rect l="l" t="t" r="r" b="b"/>
                <a:pathLst>
                  <a:path w="9919" h="5183" extrusionOk="0">
                    <a:moveTo>
                      <a:pt x="4946" y="0"/>
                    </a:moveTo>
                    <a:cubicBezTo>
                      <a:pt x="3670" y="0"/>
                      <a:pt x="2396" y="281"/>
                      <a:pt x="1429" y="843"/>
                    </a:cubicBezTo>
                    <a:cubicBezTo>
                      <a:pt x="589" y="1326"/>
                      <a:pt x="116" y="1947"/>
                      <a:pt x="0" y="2577"/>
                    </a:cubicBezTo>
                    <a:cubicBezTo>
                      <a:pt x="116" y="3218"/>
                      <a:pt x="599" y="3848"/>
                      <a:pt x="1450" y="4331"/>
                    </a:cubicBezTo>
                    <a:cubicBezTo>
                      <a:pt x="2427" y="4899"/>
                      <a:pt x="3704" y="5182"/>
                      <a:pt x="4979" y="5182"/>
                    </a:cubicBezTo>
                    <a:cubicBezTo>
                      <a:pt x="6254" y="5182"/>
                      <a:pt x="7528" y="4899"/>
                      <a:pt x="8500" y="4331"/>
                    </a:cubicBezTo>
                    <a:cubicBezTo>
                      <a:pt x="9340" y="3848"/>
                      <a:pt x="9814" y="3229"/>
                      <a:pt x="9919" y="2598"/>
                    </a:cubicBezTo>
                    <a:cubicBezTo>
                      <a:pt x="9814" y="1957"/>
                      <a:pt x="9330" y="1337"/>
                      <a:pt x="8479" y="843"/>
                    </a:cubicBezTo>
                    <a:cubicBezTo>
                      <a:pt x="7502" y="281"/>
                      <a:pt x="6223" y="0"/>
                      <a:pt x="49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56"/>
              <p:cNvSpPr/>
              <p:nvPr/>
            </p:nvSpPr>
            <p:spPr>
              <a:xfrm>
                <a:off x="1578462" y="4267647"/>
                <a:ext cx="456713" cy="283597"/>
              </a:xfrm>
              <a:custGeom>
                <a:avLst/>
                <a:gdLst/>
                <a:ahLst/>
                <a:cxnLst/>
                <a:rect l="l" t="t" r="r" b="b"/>
                <a:pathLst>
                  <a:path w="10223" h="6348" fill="none" extrusionOk="0">
                    <a:moveTo>
                      <a:pt x="10066" y="3479"/>
                    </a:moveTo>
                    <a:cubicBezTo>
                      <a:pt x="10223" y="2639"/>
                      <a:pt x="9740" y="1777"/>
                      <a:pt x="8626" y="1136"/>
                    </a:cubicBezTo>
                    <a:cubicBezTo>
                      <a:pt x="6672" y="1"/>
                      <a:pt x="3510" y="1"/>
                      <a:pt x="1576" y="1136"/>
                    </a:cubicBezTo>
                    <a:cubicBezTo>
                      <a:pt x="473" y="1766"/>
                      <a:pt x="0" y="2628"/>
                      <a:pt x="147" y="3458"/>
                    </a:cubicBezTo>
                    <a:cubicBezTo>
                      <a:pt x="263" y="4099"/>
                      <a:pt x="746" y="4729"/>
                      <a:pt x="1597" y="5212"/>
                    </a:cubicBezTo>
                    <a:cubicBezTo>
                      <a:pt x="3552" y="6347"/>
                      <a:pt x="6704" y="6347"/>
                      <a:pt x="8647" y="5212"/>
                    </a:cubicBezTo>
                    <a:cubicBezTo>
                      <a:pt x="9487" y="4729"/>
                      <a:pt x="9961" y="4110"/>
                      <a:pt x="10066" y="3479"/>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56"/>
              <p:cNvSpPr/>
              <p:nvPr/>
            </p:nvSpPr>
            <p:spPr>
              <a:xfrm>
                <a:off x="1585030" y="4294453"/>
                <a:ext cx="443578" cy="129111"/>
              </a:xfrm>
              <a:custGeom>
                <a:avLst/>
                <a:gdLst/>
                <a:ahLst/>
                <a:cxnLst/>
                <a:rect l="l" t="t" r="r" b="b"/>
                <a:pathLst>
                  <a:path w="9929" h="2890" fill="none" extrusionOk="0">
                    <a:moveTo>
                      <a:pt x="9929" y="2889"/>
                    </a:moveTo>
                    <a:cubicBezTo>
                      <a:pt x="9929" y="2889"/>
                      <a:pt x="9929" y="2879"/>
                      <a:pt x="9919" y="2879"/>
                    </a:cubicBezTo>
                    <a:cubicBezTo>
                      <a:pt x="9814" y="2238"/>
                      <a:pt x="9330" y="1618"/>
                      <a:pt x="8479" y="1124"/>
                    </a:cubicBezTo>
                    <a:cubicBezTo>
                      <a:pt x="6525" y="0"/>
                      <a:pt x="3363" y="0"/>
                      <a:pt x="1429" y="1124"/>
                    </a:cubicBezTo>
                    <a:cubicBezTo>
                      <a:pt x="589" y="1607"/>
                      <a:pt x="116" y="2228"/>
                      <a:pt x="0" y="2858"/>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56"/>
              <p:cNvSpPr/>
              <p:nvPr/>
            </p:nvSpPr>
            <p:spPr>
              <a:xfrm>
                <a:off x="1698596" y="4354050"/>
                <a:ext cx="216450" cy="124420"/>
              </a:xfrm>
              <a:custGeom>
                <a:avLst/>
                <a:gdLst/>
                <a:ahLst/>
                <a:cxnLst/>
                <a:rect l="l" t="t" r="r" b="b"/>
                <a:pathLst>
                  <a:path w="4845" h="2785" extrusionOk="0">
                    <a:moveTo>
                      <a:pt x="4246" y="0"/>
                    </a:moveTo>
                    <a:lnTo>
                      <a:pt x="3625" y="357"/>
                    </a:lnTo>
                    <a:cubicBezTo>
                      <a:pt x="3322" y="239"/>
                      <a:pt x="3016" y="179"/>
                      <a:pt x="2729" y="179"/>
                    </a:cubicBezTo>
                    <a:cubicBezTo>
                      <a:pt x="2429" y="179"/>
                      <a:pt x="2149" y="245"/>
                      <a:pt x="1913" y="378"/>
                    </a:cubicBezTo>
                    <a:cubicBezTo>
                      <a:pt x="863" y="988"/>
                      <a:pt x="2754" y="1713"/>
                      <a:pt x="2228" y="2018"/>
                    </a:cubicBezTo>
                    <a:cubicBezTo>
                      <a:pt x="2164" y="2058"/>
                      <a:pt x="2089" y="2077"/>
                      <a:pt x="2007" y="2077"/>
                    </a:cubicBezTo>
                    <a:cubicBezTo>
                      <a:pt x="1876" y="2077"/>
                      <a:pt x="1730" y="2028"/>
                      <a:pt x="1587" y="1944"/>
                    </a:cubicBezTo>
                    <a:cubicBezTo>
                      <a:pt x="1272" y="1765"/>
                      <a:pt x="989" y="1398"/>
                      <a:pt x="947" y="1062"/>
                    </a:cubicBezTo>
                    <a:lnTo>
                      <a:pt x="74" y="1230"/>
                    </a:lnTo>
                    <a:cubicBezTo>
                      <a:pt x="127" y="1524"/>
                      <a:pt x="337" y="1828"/>
                      <a:pt x="652" y="2081"/>
                    </a:cubicBezTo>
                    <a:lnTo>
                      <a:pt x="1" y="2470"/>
                    </a:lnTo>
                    <a:lnTo>
                      <a:pt x="557" y="2785"/>
                    </a:lnTo>
                    <a:lnTo>
                      <a:pt x="1199" y="2417"/>
                    </a:lnTo>
                    <a:cubicBezTo>
                      <a:pt x="1536" y="2571"/>
                      <a:pt x="1904" y="2661"/>
                      <a:pt x="2255" y="2661"/>
                    </a:cubicBezTo>
                    <a:cubicBezTo>
                      <a:pt x="2548" y="2661"/>
                      <a:pt x="2829" y="2598"/>
                      <a:pt x="3069" y="2459"/>
                    </a:cubicBezTo>
                    <a:cubicBezTo>
                      <a:pt x="4141" y="1839"/>
                      <a:pt x="2270" y="1093"/>
                      <a:pt x="2785" y="799"/>
                    </a:cubicBezTo>
                    <a:cubicBezTo>
                      <a:pt x="2837" y="767"/>
                      <a:pt x="2901" y="751"/>
                      <a:pt x="2970" y="751"/>
                    </a:cubicBezTo>
                    <a:cubicBezTo>
                      <a:pt x="3081" y="751"/>
                      <a:pt x="3208" y="791"/>
                      <a:pt x="3331" y="862"/>
                    </a:cubicBezTo>
                    <a:cubicBezTo>
                      <a:pt x="3573" y="999"/>
                      <a:pt x="3836" y="1303"/>
                      <a:pt x="3973" y="1587"/>
                    </a:cubicBezTo>
                    <a:lnTo>
                      <a:pt x="4844" y="1419"/>
                    </a:lnTo>
                    <a:cubicBezTo>
                      <a:pt x="4760" y="1167"/>
                      <a:pt x="4529" y="904"/>
                      <a:pt x="4204" y="673"/>
                    </a:cubicBezTo>
                    <a:lnTo>
                      <a:pt x="4813" y="315"/>
                    </a:lnTo>
                    <a:lnTo>
                      <a:pt x="4246" y="0"/>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56"/>
              <p:cNvSpPr/>
              <p:nvPr/>
            </p:nvSpPr>
            <p:spPr>
              <a:xfrm>
                <a:off x="1515559" y="4310402"/>
                <a:ext cx="582071" cy="238475"/>
              </a:xfrm>
              <a:custGeom>
                <a:avLst/>
                <a:gdLst/>
                <a:ahLst/>
                <a:cxnLst/>
                <a:rect l="l" t="t" r="r" b="b"/>
                <a:pathLst>
                  <a:path w="13029" h="5338" extrusionOk="0">
                    <a:moveTo>
                      <a:pt x="0" y="1"/>
                    </a:moveTo>
                    <a:lnTo>
                      <a:pt x="0" y="1545"/>
                    </a:lnTo>
                    <a:cubicBezTo>
                      <a:pt x="0" y="2522"/>
                      <a:pt x="641" y="3489"/>
                      <a:pt x="1923" y="4234"/>
                    </a:cubicBezTo>
                    <a:cubicBezTo>
                      <a:pt x="3199" y="4970"/>
                      <a:pt x="4867" y="5338"/>
                      <a:pt x="6534" y="5338"/>
                    </a:cubicBezTo>
                    <a:cubicBezTo>
                      <a:pt x="8201" y="5338"/>
                      <a:pt x="9866" y="4970"/>
                      <a:pt x="11137" y="4234"/>
                    </a:cubicBezTo>
                    <a:cubicBezTo>
                      <a:pt x="12398" y="3499"/>
                      <a:pt x="13029" y="2543"/>
                      <a:pt x="13029" y="1577"/>
                    </a:cubicBezTo>
                    <a:lnTo>
                      <a:pt x="13029" y="32"/>
                    </a:lnTo>
                    <a:cubicBezTo>
                      <a:pt x="10958" y="32"/>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56"/>
              <p:cNvSpPr/>
              <p:nvPr/>
            </p:nvSpPr>
            <p:spPr>
              <a:xfrm>
                <a:off x="1486921" y="4142465"/>
                <a:ext cx="639344" cy="337296"/>
              </a:xfrm>
              <a:custGeom>
                <a:avLst/>
                <a:gdLst/>
                <a:ahLst/>
                <a:cxnLst/>
                <a:rect l="l" t="t" r="r" b="b"/>
                <a:pathLst>
                  <a:path w="14311" h="7550" extrusionOk="0">
                    <a:moveTo>
                      <a:pt x="7142" y="0"/>
                    </a:moveTo>
                    <a:cubicBezTo>
                      <a:pt x="5474" y="0"/>
                      <a:pt x="3809" y="371"/>
                      <a:pt x="2543" y="1112"/>
                    </a:cubicBezTo>
                    <a:cubicBezTo>
                      <a:pt x="0" y="2583"/>
                      <a:pt x="21" y="4967"/>
                      <a:pt x="2575" y="6438"/>
                    </a:cubicBezTo>
                    <a:cubicBezTo>
                      <a:pt x="3846" y="7179"/>
                      <a:pt x="5514" y="7550"/>
                      <a:pt x="7180" y="7550"/>
                    </a:cubicBezTo>
                    <a:cubicBezTo>
                      <a:pt x="8847" y="7550"/>
                      <a:pt x="10512" y="7179"/>
                      <a:pt x="11778" y="6438"/>
                    </a:cubicBezTo>
                    <a:cubicBezTo>
                      <a:pt x="14310" y="4967"/>
                      <a:pt x="14300" y="2583"/>
                      <a:pt x="11757" y="1112"/>
                    </a:cubicBezTo>
                    <a:cubicBezTo>
                      <a:pt x="10481" y="371"/>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56"/>
              <p:cNvSpPr/>
              <p:nvPr/>
            </p:nvSpPr>
            <p:spPr>
              <a:xfrm>
                <a:off x="1578462" y="4182138"/>
                <a:ext cx="456713" cy="142379"/>
              </a:xfrm>
              <a:custGeom>
                <a:avLst/>
                <a:gdLst/>
                <a:ahLst/>
                <a:cxnLst/>
                <a:rect l="l" t="t" r="r" b="b"/>
                <a:pathLst>
                  <a:path w="10223" h="3187" extrusionOk="0">
                    <a:moveTo>
                      <a:pt x="5093" y="0"/>
                    </a:moveTo>
                    <a:cubicBezTo>
                      <a:pt x="3817" y="0"/>
                      <a:pt x="2543" y="281"/>
                      <a:pt x="1576" y="843"/>
                    </a:cubicBezTo>
                    <a:cubicBezTo>
                      <a:pt x="473" y="1485"/>
                      <a:pt x="0" y="2346"/>
                      <a:pt x="147" y="3176"/>
                    </a:cubicBezTo>
                    <a:cubicBezTo>
                      <a:pt x="263" y="2535"/>
                      <a:pt x="736" y="1926"/>
                      <a:pt x="1576" y="1443"/>
                    </a:cubicBezTo>
                    <a:cubicBezTo>
                      <a:pt x="2543" y="875"/>
                      <a:pt x="3817" y="592"/>
                      <a:pt x="5093" y="592"/>
                    </a:cubicBezTo>
                    <a:cubicBezTo>
                      <a:pt x="6370" y="592"/>
                      <a:pt x="7649" y="875"/>
                      <a:pt x="8626" y="1443"/>
                    </a:cubicBezTo>
                    <a:cubicBezTo>
                      <a:pt x="9477" y="1926"/>
                      <a:pt x="9961" y="2556"/>
                      <a:pt x="10066" y="3187"/>
                    </a:cubicBezTo>
                    <a:cubicBezTo>
                      <a:pt x="10223" y="2356"/>
                      <a:pt x="9740" y="1485"/>
                      <a:pt x="8626" y="843"/>
                    </a:cubicBezTo>
                    <a:cubicBezTo>
                      <a:pt x="7649" y="281"/>
                      <a:pt x="6370" y="0"/>
                      <a:pt x="5093"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56"/>
              <p:cNvSpPr/>
              <p:nvPr/>
            </p:nvSpPr>
            <p:spPr>
              <a:xfrm>
                <a:off x="1585030" y="4208541"/>
                <a:ext cx="443131" cy="231551"/>
              </a:xfrm>
              <a:custGeom>
                <a:avLst/>
                <a:gdLst/>
                <a:ahLst/>
                <a:cxnLst/>
                <a:rect l="l" t="t" r="r" b="b"/>
                <a:pathLst>
                  <a:path w="9919" h="5183" extrusionOk="0">
                    <a:moveTo>
                      <a:pt x="4946" y="1"/>
                    </a:moveTo>
                    <a:cubicBezTo>
                      <a:pt x="3670" y="1"/>
                      <a:pt x="2396" y="284"/>
                      <a:pt x="1429" y="852"/>
                    </a:cubicBezTo>
                    <a:cubicBezTo>
                      <a:pt x="589" y="1335"/>
                      <a:pt x="116" y="1944"/>
                      <a:pt x="0" y="2585"/>
                    </a:cubicBezTo>
                    <a:cubicBezTo>
                      <a:pt x="116" y="3226"/>
                      <a:pt x="599" y="3846"/>
                      <a:pt x="1450" y="4340"/>
                    </a:cubicBezTo>
                    <a:cubicBezTo>
                      <a:pt x="2427" y="4902"/>
                      <a:pt x="3704" y="5183"/>
                      <a:pt x="4979" y="5183"/>
                    </a:cubicBezTo>
                    <a:cubicBezTo>
                      <a:pt x="6254" y="5183"/>
                      <a:pt x="7528" y="4902"/>
                      <a:pt x="8500" y="4340"/>
                    </a:cubicBezTo>
                    <a:cubicBezTo>
                      <a:pt x="9340" y="3857"/>
                      <a:pt x="9814" y="3236"/>
                      <a:pt x="9919" y="2596"/>
                    </a:cubicBezTo>
                    <a:cubicBezTo>
                      <a:pt x="9814" y="1965"/>
                      <a:pt x="9330" y="1335"/>
                      <a:pt x="8479" y="852"/>
                    </a:cubicBezTo>
                    <a:cubicBezTo>
                      <a:pt x="7502" y="284"/>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56"/>
              <p:cNvSpPr/>
              <p:nvPr/>
            </p:nvSpPr>
            <p:spPr>
              <a:xfrm>
                <a:off x="1578462" y="4169584"/>
                <a:ext cx="456713" cy="283061"/>
              </a:xfrm>
              <a:custGeom>
                <a:avLst/>
                <a:gdLst/>
                <a:ahLst/>
                <a:cxnLst/>
                <a:rect l="l" t="t" r="r" b="b"/>
                <a:pathLst>
                  <a:path w="10223" h="6336" fill="none" extrusionOk="0">
                    <a:moveTo>
                      <a:pt x="10066" y="3468"/>
                    </a:moveTo>
                    <a:cubicBezTo>
                      <a:pt x="10223" y="2637"/>
                      <a:pt x="9740" y="1766"/>
                      <a:pt x="8626" y="1124"/>
                    </a:cubicBezTo>
                    <a:cubicBezTo>
                      <a:pt x="6672" y="1"/>
                      <a:pt x="3510" y="1"/>
                      <a:pt x="1576" y="1124"/>
                    </a:cubicBezTo>
                    <a:cubicBezTo>
                      <a:pt x="473" y="1766"/>
                      <a:pt x="0" y="2627"/>
                      <a:pt x="147" y="3457"/>
                    </a:cubicBezTo>
                    <a:cubicBezTo>
                      <a:pt x="263" y="4098"/>
                      <a:pt x="746" y="4718"/>
                      <a:pt x="1597" y="5212"/>
                    </a:cubicBezTo>
                    <a:cubicBezTo>
                      <a:pt x="3552" y="6336"/>
                      <a:pt x="6704" y="6336"/>
                      <a:pt x="8647" y="5212"/>
                    </a:cubicBezTo>
                    <a:cubicBezTo>
                      <a:pt x="9487" y="4729"/>
                      <a:pt x="9961" y="4108"/>
                      <a:pt x="10066" y="3468"/>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56"/>
              <p:cNvSpPr/>
              <p:nvPr/>
            </p:nvSpPr>
            <p:spPr>
              <a:xfrm>
                <a:off x="1585030" y="4195853"/>
                <a:ext cx="443578" cy="129111"/>
              </a:xfrm>
              <a:custGeom>
                <a:avLst/>
                <a:gdLst/>
                <a:ahLst/>
                <a:cxnLst/>
                <a:rect l="l" t="t" r="r" b="b"/>
                <a:pathLst>
                  <a:path w="9929" h="2890" fill="none" extrusionOk="0">
                    <a:moveTo>
                      <a:pt x="9929" y="2890"/>
                    </a:moveTo>
                    <a:lnTo>
                      <a:pt x="9919" y="2880"/>
                    </a:lnTo>
                    <a:cubicBezTo>
                      <a:pt x="9814" y="2249"/>
                      <a:pt x="9330" y="1619"/>
                      <a:pt x="8479" y="1136"/>
                    </a:cubicBezTo>
                    <a:cubicBezTo>
                      <a:pt x="6525" y="1"/>
                      <a:pt x="3363" y="1"/>
                      <a:pt x="1429" y="1136"/>
                    </a:cubicBezTo>
                    <a:cubicBezTo>
                      <a:pt x="589" y="1619"/>
                      <a:pt x="116" y="2228"/>
                      <a:pt x="0" y="2869"/>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56"/>
              <p:cNvSpPr/>
              <p:nvPr/>
            </p:nvSpPr>
            <p:spPr>
              <a:xfrm>
                <a:off x="1698596" y="4255451"/>
                <a:ext cx="216450" cy="124911"/>
              </a:xfrm>
              <a:custGeom>
                <a:avLst/>
                <a:gdLst/>
                <a:ahLst/>
                <a:cxnLst/>
                <a:rect l="l" t="t" r="r" b="b"/>
                <a:pathLst>
                  <a:path w="4845" h="2796" extrusionOk="0">
                    <a:moveTo>
                      <a:pt x="4246" y="1"/>
                    </a:moveTo>
                    <a:lnTo>
                      <a:pt x="3625" y="369"/>
                    </a:lnTo>
                    <a:cubicBezTo>
                      <a:pt x="3316" y="248"/>
                      <a:pt x="3003" y="185"/>
                      <a:pt x="2710" y="185"/>
                    </a:cubicBezTo>
                    <a:cubicBezTo>
                      <a:pt x="2418" y="185"/>
                      <a:pt x="2144" y="248"/>
                      <a:pt x="1913" y="379"/>
                    </a:cubicBezTo>
                    <a:cubicBezTo>
                      <a:pt x="863" y="988"/>
                      <a:pt x="2754" y="1724"/>
                      <a:pt x="2228" y="2029"/>
                    </a:cubicBezTo>
                    <a:cubicBezTo>
                      <a:pt x="2163" y="2066"/>
                      <a:pt x="2087" y="2083"/>
                      <a:pt x="2005" y="2083"/>
                    </a:cubicBezTo>
                    <a:cubicBezTo>
                      <a:pt x="1874" y="2083"/>
                      <a:pt x="1729" y="2039"/>
                      <a:pt x="1587" y="1955"/>
                    </a:cubicBezTo>
                    <a:cubicBezTo>
                      <a:pt x="1272" y="1777"/>
                      <a:pt x="989" y="1399"/>
                      <a:pt x="947" y="1073"/>
                    </a:cubicBezTo>
                    <a:lnTo>
                      <a:pt x="74" y="1241"/>
                    </a:lnTo>
                    <a:cubicBezTo>
                      <a:pt x="127" y="1525"/>
                      <a:pt x="337" y="1829"/>
                      <a:pt x="652" y="2092"/>
                    </a:cubicBezTo>
                    <a:lnTo>
                      <a:pt x="1" y="2470"/>
                    </a:lnTo>
                    <a:lnTo>
                      <a:pt x="557" y="2796"/>
                    </a:lnTo>
                    <a:lnTo>
                      <a:pt x="1199" y="2417"/>
                    </a:lnTo>
                    <a:cubicBezTo>
                      <a:pt x="1533" y="2576"/>
                      <a:pt x="1898" y="2665"/>
                      <a:pt x="2245" y="2665"/>
                    </a:cubicBezTo>
                    <a:cubicBezTo>
                      <a:pt x="2542" y="2665"/>
                      <a:pt x="2827" y="2600"/>
                      <a:pt x="3069" y="2459"/>
                    </a:cubicBezTo>
                    <a:cubicBezTo>
                      <a:pt x="4141" y="1840"/>
                      <a:pt x="2270" y="1104"/>
                      <a:pt x="2785" y="799"/>
                    </a:cubicBezTo>
                    <a:cubicBezTo>
                      <a:pt x="2837" y="767"/>
                      <a:pt x="2901" y="752"/>
                      <a:pt x="2970" y="752"/>
                    </a:cubicBezTo>
                    <a:cubicBezTo>
                      <a:pt x="3081" y="752"/>
                      <a:pt x="3208" y="791"/>
                      <a:pt x="3331" y="862"/>
                    </a:cubicBezTo>
                    <a:cubicBezTo>
                      <a:pt x="3573" y="1009"/>
                      <a:pt x="3836" y="1304"/>
                      <a:pt x="3973" y="1598"/>
                    </a:cubicBezTo>
                    <a:lnTo>
                      <a:pt x="4844" y="1420"/>
                    </a:lnTo>
                    <a:cubicBezTo>
                      <a:pt x="4760" y="1178"/>
                      <a:pt x="4529" y="904"/>
                      <a:pt x="4204" y="673"/>
                    </a:cubicBezTo>
                    <a:lnTo>
                      <a:pt x="4813" y="327"/>
                    </a:lnTo>
                    <a:lnTo>
                      <a:pt x="4246" y="1"/>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56"/>
              <p:cNvSpPr/>
              <p:nvPr/>
            </p:nvSpPr>
            <p:spPr>
              <a:xfrm>
                <a:off x="1515559" y="4211847"/>
                <a:ext cx="582071" cy="238475"/>
              </a:xfrm>
              <a:custGeom>
                <a:avLst/>
                <a:gdLst/>
                <a:ahLst/>
                <a:cxnLst/>
                <a:rect l="l" t="t" r="r" b="b"/>
                <a:pathLst>
                  <a:path w="13029" h="5338" extrusionOk="0">
                    <a:moveTo>
                      <a:pt x="0" y="0"/>
                    </a:moveTo>
                    <a:lnTo>
                      <a:pt x="0" y="1544"/>
                    </a:lnTo>
                    <a:cubicBezTo>
                      <a:pt x="0" y="2522"/>
                      <a:pt x="641" y="3498"/>
                      <a:pt x="1923" y="4234"/>
                    </a:cubicBezTo>
                    <a:cubicBezTo>
                      <a:pt x="3199" y="4969"/>
                      <a:pt x="4867" y="5337"/>
                      <a:pt x="6534" y="5337"/>
                    </a:cubicBezTo>
                    <a:cubicBezTo>
                      <a:pt x="8201" y="5337"/>
                      <a:pt x="9866" y="4969"/>
                      <a:pt x="11137" y="4234"/>
                    </a:cubicBezTo>
                    <a:cubicBezTo>
                      <a:pt x="12398" y="3498"/>
                      <a:pt x="13029" y="2543"/>
                      <a:pt x="13029" y="1586"/>
                    </a:cubicBezTo>
                    <a:lnTo>
                      <a:pt x="13029" y="31"/>
                    </a:lnTo>
                    <a:cubicBezTo>
                      <a:pt x="10958" y="31"/>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56"/>
              <p:cNvSpPr/>
              <p:nvPr/>
            </p:nvSpPr>
            <p:spPr>
              <a:xfrm>
                <a:off x="1486921" y="4044268"/>
                <a:ext cx="639344" cy="337073"/>
              </a:xfrm>
              <a:custGeom>
                <a:avLst/>
                <a:gdLst/>
                <a:ahLst/>
                <a:cxnLst/>
                <a:rect l="l" t="t" r="r" b="b"/>
                <a:pathLst>
                  <a:path w="14311" h="7545" extrusionOk="0">
                    <a:moveTo>
                      <a:pt x="7142" y="0"/>
                    </a:moveTo>
                    <a:cubicBezTo>
                      <a:pt x="5474" y="0"/>
                      <a:pt x="3809" y="368"/>
                      <a:pt x="2543" y="1103"/>
                    </a:cubicBezTo>
                    <a:cubicBezTo>
                      <a:pt x="0" y="2574"/>
                      <a:pt x="21" y="4970"/>
                      <a:pt x="2575" y="6441"/>
                    </a:cubicBezTo>
                    <a:cubicBezTo>
                      <a:pt x="3846" y="7176"/>
                      <a:pt x="5514" y="7544"/>
                      <a:pt x="7180" y="7544"/>
                    </a:cubicBezTo>
                    <a:cubicBezTo>
                      <a:pt x="8847" y="7544"/>
                      <a:pt x="10512" y="7176"/>
                      <a:pt x="11778" y="6441"/>
                    </a:cubicBezTo>
                    <a:cubicBezTo>
                      <a:pt x="14310" y="4959"/>
                      <a:pt x="14300" y="2574"/>
                      <a:pt x="11757" y="1103"/>
                    </a:cubicBezTo>
                    <a:cubicBezTo>
                      <a:pt x="10481" y="368"/>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56"/>
              <p:cNvSpPr/>
              <p:nvPr/>
            </p:nvSpPr>
            <p:spPr>
              <a:xfrm>
                <a:off x="1578462" y="4083583"/>
                <a:ext cx="456713" cy="142826"/>
              </a:xfrm>
              <a:custGeom>
                <a:avLst/>
                <a:gdLst/>
                <a:ahLst/>
                <a:cxnLst/>
                <a:rect l="l" t="t" r="r" b="b"/>
                <a:pathLst>
                  <a:path w="10223" h="3197" extrusionOk="0">
                    <a:moveTo>
                      <a:pt x="5093" y="0"/>
                    </a:moveTo>
                    <a:cubicBezTo>
                      <a:pt x="3817" y="0"/>
                      <a:pt x="2543" y="281"/>
                      <a:pt x="1576" y="843"/>
                    </a:cubicBezTo>
                    <a:cubicBezTo>
                      <a:pt x="473" y="1484"/>
                      <a:pt x="0" y="2346"/>
                      <a:pt x="147" y="3175"/>
                    </a:cubicBezTo>
                    <a:cubicBezTo>
                      <a:pt x="263" y="2545"/>
                      <a:pt x="736" y="1926"/>
                      <a:pt x="1576" y="1442"/>
                    </a:cubicBezTo>
                    <a:cubicBezTo>
                      <a:pt x="2543" y="880"/>
                      <a:pt x="3817" y="599"/>
                      <a:pt x="5093" y="599"/>
                    </a:cubicBezTo>
                    <a:cubicBezTo>
                      <a:pt x="6370" y="599"/>
                      <a:pt x="7649" y="880"/>
                      <a:pt x="8626" y="1442"/>
                    </a:cubicBezTo>
                    <a:cubicBezTo>
                      <a:pt x="9477" y="1936"/>
                      <a:pt x="9961" y="2556"/>
                      <a:pt x="10066" y="3196"/>
                    </a:cubicBezTo>
                    <a:cubicBezTo>
                      <a:pt x="10223" y="2356"/>
                      <a:pt x="9740" y="1484"/>
                      <a:pt x="8626" y="843"/>
                    </a:cubicBezTo>
                    <a:cubicBezTo>
                      <a:pt x="7649" y="281"/>
                      <a:pt x="6370" y="0"/>
                      <a:pt x="5093"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56"/>
              <p:cNvSpPr/>
              <p:nvPr/>
            </p:nvSpPr>
            <p:spPr>
              <a:xfrm>
                <a:off x="1585030" y="4110299"/>
                <a:ext cx="443131" cy="231595"/>
              </a:xfrm>
              <a:custGeom>
                <a:avLst/>
                <a:gdLst/>
                <a:ahLst/>
                <a:cxnLst/>
                <a:rect l="l" t="t" r="r" b="b"/>
                <a:pathLst>
                  <a:path w="9919" h="5184" extrusionOk="0">
                    <a:moveTo>
                      <a:pt x="4946" y="1"/>
                    </a:moveTo>
                    <a:cubicBezTo>
                      <a:pt x="3670" y="1"/>
                      <a:pt x="2396" y="282"/>
                      <a:pt x="1429" y="844"/>
                    </a:cubicBezTo>
                    <a:cubicBezTo>
                      <a:pt x="589" y="1328"/>
                      <a:pt x="116" y="1947"/>
                      <a:pt x="0" y="2577"/>
                    </a:cubicBezTo>
                    <a:cubicBezTo>
                      <a:pt x="116" y="3219"/>
                      <a:pt x="599" y="3849"/>
                      <a:pt x="1450" y="4332"/>
                    </a:cubicBezTo>
                    <a:cubicBezTo>
                      <a:pt x="2427" y="4900"/>
                      <a:pt x="3704" y="5183"/>
                      <a:pt x="4979" y="5183"/>
                    </a:cubicBezTo>
                    <a:cubicBezTo>
                      <a:pt x="6254" y="5183"/>
                      <a:pt x="7528" y="4900"/>
                      <a:pt x="8500" y="4332"/>
                    </a:cubicBezTo>
                    <a:cubicBezTo>
                      <a:pt x="9340" y="3849"/>
                      <a:pt x="9814" y="3229"/>
                      <a:pt x="9919" y="2598"/>
                    </a:cubicBezTo>
                    <a:cubicBezTo>
                      <a:pt x="9814" y="1958"/>
                      <a:pt x="9330" y="1338"/>
                      <a:pt x="8479" y="844"/>
                    </a:cubicBezTo>
                    <a:cubicBezTo>
                      <a:pt x="7502" y="282"/>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56"/>
              <p:cNvSpPr/>
              <p:nvPr/>
            </p:nvSpPr>
            <p:spPr>
              <a:xfrm>
                <a:off x="1578462" y="4071029"/>
                <a:ext cx="456713" cy="283552"/>
              </a:xfrm>
              <a:custGeom>
                <a:avLst/>
                <a:gdLst/>
                <a:ahLst/>
                <a:cxnLst/>
                <a:rect l="l" t="t" r="r" b="b"/>
                <a:pathLst>
                  <a:path w="10223" h="6347" fill="none" extrusionOk="0">
                    <a:moveTo>
                      <a:pt x="10066" y="3477"/>
                    </a:moveTo>
                    <a:cubicBezTo>
                      <a:pt x="10223" y="2637"/>
                      <a:pt x="9740" y="1765"/>
                      <a:pt x="8626" y="1124"/>
                    </a:cubicBezTo>
                    <a:cubicBezTo>
                      <a:pt x="6672" y="0"/>
                      <a:pt x="3510" y="0"/>
                      <a:pt x="1576" y="1124"/>
                    </a:cubicBezTo>
                    <a:cubicBezTo>
                      <a:pt x="473" y="1765"/>
                      <a:pt x="0" y="2627"/>
                      <a:pt x="147" y="3456"/>
                    </a:cubicBezTo>
                    <a:cubicBezTo>
                      <a:pt x="263" y="4098"/>
                      <a:pt x="746" y="4728"/>
                      <a:pt x="1597" y="5211"/>
                    </a:cubicBezTo>
                    <a:cubicBezTo>
                      <a:pt x="3552" y="6346"/>
                      <a:pt x="6704" y="6346"/>
                      <a:pt x="8647" y="5211"/>
                    </a:cubicBezTo>
                    <a:cubicBezTo>
                      <a:pt x="9487" y="4728"/>
                      <a:pt x="9961" y="4108"/>
                      <a:pt x="10066" y="3477"/>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56"/>
              <p:cNvSpPr/>
              <p:nvPr/>
            </p:nvSpPr>
            <p:spPr>
              <a:xfrm>
                <a:off x="1585030" y="4097745"/>
                <a:ext cx="443578" cy="129155"/>
              </a:xfrm>
              <a:custGeom>
                <a:avLst/>
                <a:gdLst/>
                <a:ahLst/>
                <a:cxnLst/>
                <a:rect l="l" t="t" r="r" b="b"/>
                <a:pathLst>
                  <a:path w="9929" h="2891" fill="none" extrusionOk="0">
                    <a:moveTo>
                      <a:pt x="9929" y="2890"/>
                    </a:moveTo>
                    <a:cubicBezTo>
                      <a:pt x="9929" y="2890"/>
                      <a:pt x="9929" y="2879"/>
                      <a:pt x="9919" y="2879"/>
                    </a:cubicBezTo>
                    <a:cubicBezTo>
                      <a:pt x="9814" y="2239"/>
                      <a:pt x="9330" y="1619"/>
                      <a:pt x="8479" y="1125"/>
                    </a:cubicBezTo>
                    <a:cubicBezTo>
                      <a:pt x="6525" y="1"/>
                      <a:pt x="3363" y="1"/>
                      <a:pt x="1429" y="1125"/>
                    </a:cubicBezTo>
                    <a:cubicBezTo>
                      <a:pt x="589" y="1609"/>
                      <a:pt x="116" y="2228"/>
                      <a:pt x="0" y="2858"/>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56"/>
              <p:cNvSpPr/>
              <p:nvPr/>
            </p:nvSpPr>
            <p:spPr>
              <a:xfrm>
                <a:off x="1698596" y="4156896"/>
                <a:ext cx="216450" cy="124911"/>
              </a:xfrm>
              <a:custGeom>
                <a:avLst/>
                <a:gdLst/>
                <a:ahLst/>
                <a:cxnLst/>
                <a:rect l="l" t="t" r="r" b="b"/>
                <a:pathLst>
                  <a:path w="4845" h="2796" extrusionOk="0">
                    <a:moveTo>
                      <a:pt x="4246" y="0"/>
                    </a:moveTo>
                    <a:lnTo>
                      <a:pt x="3625" y="369"/>
                    </a:lnTo>
                    <a:cubicBezTo>
                      <a:pt x="3322" y="250"/>
                      <a:pt x="3016" y="190"/>
                      <a:pt x="2729" y="190"/>
                    </a:cubicBezTo>
                    <a:cubicBezTo>
                      <a:pt x="2429" y="190"/>
                      <a:pt x="2149" y="255"/>
                      <a:pt x="1913" y="390"/>
                    </a:cubicBezTo>
                    <a:cubicBezTo>
                      <a:pt x="863" y="999"/>
                      <a:pt x="2754" y="1724"/>
                      <a:pt x="2228" y="2029"/>
                    </a:cubicBezTo>
                    <a:cubicBezTo>
                      <a:pt x="2163" y="2065"/>
                      <a:pt x="2087" y="2083"/>
                      <a:pt x="2005" y="2083"/>
                    </a:cubicBezTo>
                    <a:cubicBezTo>
                      <a:pt x="1874" y="2083"/>
                      <a:pt x="1729" y="2039"/>
                      <a:pt x="1587" y="1955"/>
                    </a:cubicBezTo>
                    <a:cubicBezTo>
                      <a:pt x="1272" y="1776"/>
                      <a:pt x="989" y="1408"/>
                      <a:pt x="947" y="1072"/>
                    </a:cubicBezTo>
                    <a:lnTo>
                      <a:pt x="74" y="1240"/>
                    </a:lnTo>
                    <a:cubicBezTo>
                      <a:pt x="127" y="1534"/>
                      <a:pt x="337" y="1840"/>
                      <a:pt x="652" y="2092"/>
                    </a:cubicBezTo>
                    <a:lnTo>
                      <a:pt x="1" y="2470"/>
                    </a:lnTo>
                    <a:lnTo>
                      <a:pt x="557" y="2795"/>
                    </a:lnTo>
                    <a:lnTo>
                      <a:pt x="1199" y="2428"/>
                    </a:lnTo>
                    <a:cubicBezTo>
                      <a:pt x="1536" y="2582"/>
                      <a:pt x="1904" y="2671"/>
                      <a:pt x="2255" y="2671"/>
                    </a:cubicBezTo>
                    <a:cubicBezTo>
                      <a:pt x="2549" y="2671"/>
                      <a:pt x="2830" y="2609"/>
                      <a:pt x="3069" y="2470"/>
                    </a:cubicBezTo>
                    <a:cubicBezTo>
                      <a:pt x="4141" y="1840"/>
                      <a:pt x="2270" y="1104"/>
                      <a:pt x="2785" y="810"/>
                    </a:cubicBezTo>
                    <a:cubicBezTo>
                      <a:pt x="2838" y="778"/>
                      <a:pt x="2901" y="762"/>
                      <a:pt x="2970" y="762"/>
                    </a:cubicBezTo>
                    <a:cubicBezTo>
                      <a:pt x="3082" y="762"/>
                      <a:pt x="3209" y="801"/>
                      <a:pt x="3331" y="873"/>
                    </a:cubicBezTo>
                    <a:cubicBezTo>
                      <a:pt x="3573" y="1009"/>
                      <a:pt x="3836" y="1314"/>
                      <a:pt x="3973" y="1597"/>
                    </a:cubicBezTo>
                    <a:lnTo>
                      <a:pt x="4844" y="1419"/>
                    </a:lnTo>
                    <a:cubicBezTo>
                      <a:pt x="4760" y="1177"/>
                      <a:pt x="4529" y="915"/>
                      <a:pt x="4204" y="684"/>
                    </a:cubicBezTo>
                    <a:lnTo>
                      <a:pt x="4813" y="327"/>
                    </a:lnTo>
                    <a:lnTo>
                      <a:pt x="4246" y="0"/>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56"/>
              <p:cNvSpPr/>
              <p:nvPr/>
            </p:nvSpPr>
            <p:spPr>
              <a:xfrm>
                <a:off x="1515559" y="4113694"/>
                <a:ext cx="582071" cy="238520"/>
              </a:xfrm>
              <a:custGeom>
                <a:avLst/>
                <a:gdLst/>
                <a:ahLst/>
                <a:cxnLst/>
                <a:rect l="l" t="t" r="r" b="b"/>
                <a:pathLst>
                  <a:path w="13029" h="5339" extrusionOk="0">
                    <a:moveTo>
                      <a:pt x="0" y="1"/>
                    </a:moveTo>
                    <a:lnTo>
                      <a:pt x="0" y="1546"/>
                    </a:lnTo>
                    <a:cubicBezTo>
                      <a:pt x="0" y="2512"/>
                      <a:pt x="641" y="3489"/>
                      <a:pt x="1923" y="4235"/>
                    </a:cubicBezTo>
                    <a:cubicBezTo>
                      <a:pt x="3199" y="4971"/>
                      <a:pt x="4867" y="5339"/>
                      <a:pt x="6534" y="5339"/>
                    </a:cubicBezTo>
                    <a:cubicBezTo>
                      <a:pt x="8201" y="5339"/>
                      <a:pt x="9866" y="4971"/>
                      <a:pt x="11137" y="4235"/>
                    </a:cubicBezTo>
                    <a:cubicBezTo>
                      <a:pt x="12398" y="3500"/>
                      <a:pt x="13029" y="2543"/>
                      <a:pt x="13029" y="1577"/>
                    </a:cubicBezTo>
                    <a:lnTo>
                      <a:pt x="13029" y="33"/>
                    </a:lnTo>
                    <a:cubicBezTo>
                      <a:pt x="10958" y="33"/>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56"/>
              <p:cNvSpPr/>
              <p:nvPr/>
            </p:nvSpPr>
            <p:spPr>
              <a:xfrm>
                <a:off x="1486921" y="3945668"/>
                <a:ext cx="639344" cy="337073"/>
              </a:xfrm>
              <a:custGeom>
                <a:avLst/>
                <a:gdLst/>
                <a:ahLst/>
                <a:cxnLst/>
                <a:rect l="l" t="t" r="r" b="b"/>
                <a:pathLst>
                  <a:path w="14311" h="7545" extrusionOk="0">
                    <a:moveTo>
                      <a:pt x="7142" y="1"/>
                    </a:moveTo>
                    <a:cubicBezTo>
                      <a:pt x="5474" y="1"/>
                      <a:pt x="3809" y="369"/>
                      <a:pt x="2543" y="1104"/>
                    </a:cubicBezTo>
                    <a:cubicBezTo>
                      <a:pt x="0" y="2585"/>
                      <a:pt x="21" y="4970"/>
                      <a:pt x="2575" y="6441"/>
                    </a:cubicBezTo>
                    <a:cubicBezTo>
                      <a:pt x="3846" y="7177"/>
                      <a:pt x="5514" y="7545"/>
                      <a:pt x="7180" y="7545"/>
                    </a:cubicBezTo>
                    <a:cubicBezTo>
                      <a:pt x="8847" y="7545"/>
                      <a:pt x="10512" y="7177"/>
                      <a:pt x="11778" y="6441"/>
                    </a:cubicBezTo>
                    <a:cubicBezTo>
                      <a:pt x="14310" y="4970"/>
                      <a:pt x="14300" y="2575"/>
                      <a:pt x="11757" y="1104"/>
                    </a:cubicBezTo>
                    <a:cubicBezTo>
                      <a:pt x="10481" y="369"/>
                      <a:pt x="8810" y="1"/>
                      <a:pt x="714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56"/>
              <p:cNvSpPr/>
              <p:nvPr/>
            </p:nvSpPr>
            <p:spPr>
              <a:xfrm>
                <a:off x="1578462" y="3985296"/>
                <a:ext cx="456713" cy="142513"/>
              </a:xfrm>
              <a:custGeom>
                <a:avLst/>
                <a:gdLst/>
                <a:ahLst/>
                <a:cxnLst/>
                <a:rect l="l" t="t" r="r" b="b"/>
                <a:pathLst>
                  <a:path w="10223" h="3190" extrusionOk="0">
                    <a:moveTo>
                      <a:pt x="5102" y="0"/>
                    </a:moveTo>
                    <a:cubicBezTo>
                      <a:pt x="3822" y="0"/>
                      <a:pt x="2545" y="284"/>
                      <a:pt x="1576" y="847"/>
                    </a:cubicBezTo>
                    <a:cubicBezTo>
                      <a:pt x="473" y="1488"/>
                      <a:pt x="0" y="2339"/>
                      <a:pt x="147" y="3180"/>
                    </a:cubicBezTo>
                    <a:cubicBezTo>
                      <a:pt x="263" y="2539"/>
                      <a:pt x="736" y="1929"/>
                      <a:pt x="1576" y="1436"/>
                    </a:cubicBezTo>
                    <a:cubicBezTo>
                      <a:pt x="2543" y="873"/>
                      <a:pt x="3817" y="592"/>
                      <a:pt x="5093" y="592"/>
                    </a:cubicBezTo>
                    <a:cubicBezTo>
                      <a:pt x="6370" y="592"/>
                      <a:pt x="7649" y="873"/>
                      <a:pt x="8626" y="1436"/>
                    </a:cubicBezTo>
                    <a:cubicBezTo>
                      <a:pt x="9477" y="1929"/>
                      <a:pt x="9961" y="2549"/>
                      <a:pt x="10066" y="3190"/>
                    </a:cubicBezTo>
                    <a:cubicBezTo>
                      <a:pt x="10223" y="2360"/>
                      <a:pt x="9740" y="1488"/>
                      <a:pt x="8626" y="847"/>
                    </a:cubicBezTo>
                    <a:cubicBezTo>
                      <a:pt x="7651" y="281"/>
                      <a:pt x="6375" y="0"/>
                      <a:pt x="5102"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56"/>
              <p:cNvSpPr/>
              <p:nvPr/>
            </p:nvSpPr>
            <p:spPr>
              <a:xfrm>
                <a:off x="1585030" y="4011744"/>
                <a:ext cx="443131" cy="231685"/>
              </a:xfrm>
              <a:custGeom>
                <a:avLst/>
                <a:gdLst/>
                <a:ahLst/>
                <a:cxnLst/>
                <a:rect l="l" t="t" r="r" b="b"/>
                <a:pathLst>
                  <a:path w="9919" h="5186" extrusionOk="0">
                    <a:moveTo>
                      <a:pt x="4946" y="0"/>
                    </a:moveTo>
                    <a:cubicBezTo>
                      <a:pt x="3670" y="0"/>
                      <a:pt x="2396" y="281"/>
                      <a:pt x="1429" y="844"/>
                    </a:cubicBezTo>
                    <a:cubicBezTo>
                      <a:pt x="589" y="1337"/>
                      <a:pt x="116" y="1947"/>
                      <a:pt x="0" y="2588"/>
                    </a:cubicBezTo>
                    <a:cubicBezTo>
                      <a:pt x="116" y="3228"/>
                      <a:pt x="599" y="3849"/>
                      <a:pt x="1450" y="4342"/>
                    </a:cubicBezTo>
                    <a:cubicBezTo>
                      <a:pt x="2427" y="4904"/>
                      <a:pt x="3704" y="5186"/>
                      <a:pt x="4979" y="5186"/>
                    </a:cubicBezTo>
                    <a:cubicBezTo>
                      <a:pt x="6254" y="5186"/>
                      <a:pt x="7528" y="4904"/>
                      <a:pt x="8500" y="4342"/>
                    </a:cubicBezTo>
                    <a:cubicBezTo>
                      <a:pt x="9340" y="3849"/>
                      <a:pt x="9814" y="3239"/>
                      <a:pt x="9919" y="2598"/>
                    </a:cubicBezTo>
                    <a:cubicBezTo>
                      <a:pt x="9814" y="1957"/>
                      <a:pt x="9330" y="1337"/>
                      <a:pt x="8479" y="844"/>
                    </a:cubicBezTo>
                    <a:cubicBezTo>
                      <a:pt x="7502" y="281"/>
                      <a:pt x="6223" y="0"/>
                      <a:pt x="49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56"/>
              <p:cNvSpPr/>
              <p:nvPr/>
            </p:nvSpPr>
            <p:spPr>
              <a:xfrm>
                <a:off x="1578462" y="3972429"/>
                <a:ext cx="456713" cy="283552"/>
              </a:xfrm>
              <a:custGeom>
                <a:avLst/>
                <a:gdLst/>
                <a:ahLst/>
                <a:cxnLst/>
                <a:rect l="l" t="t" r="r" b="b"/>
                <a:pathLst>
                  <a:path w="10223" h="6347" fill="none" extrusionOk="0">
                    <a:moveTo>
                      <a:pt x="10066" y="3478"/>
                    </a:moveTo>
                    <a:cubicBezTo>
                      <a:pt x="10223" y="2648"/>
                      <a:pt x="9740" y="1776"/>
                      <a:pt x="8626" y="1135"/>
                    </a:cubicBezTo>
                    <a:cubicBezTo>
                      <a:pt x="6672" y="1"/>
                      <a:pt x="3510" y="11"/>
                      <a:pt x="1576" y="1135"/>
                    </a:cubicBezTo>
                    <a:cubicBezTo>
                      <a:pt x="473" y="1776"/>
                      <a:pt x="0" y="2627"/>
                      <a:pt x="147" y="3468"/>
                    </a:cubicBezTo>
                    <a:cubicBezTo>
                      <a:pt x="263" y="4108"/>
                      <a:pt x="746" y="4729"/>
                      <a:pt x="1597" y="5222"/>
                    </a:cubicBezTo>
                    <a:cubicBezTo>
                      <a:pt x="3552" y="6347"/>
                      <a:pt x="6704" y="6347"/>
                      <a:pt x="8647" y="5222"/>
                    </a:cubicBezTo>
                    <a:cubicBezTo>
                      <a:pt x="9487" y="4729"/>
                      <a:pt x="9961" y="4119"/>
                      <a:pt x="10066" y="3478"/>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56"/>
              <p:cNvSpPr/>
              <p:nvPr/>
            </p:nvSpPr>
            <p:spPr>
              <a:xfrm>
                <a:off x="1585030" y="3999190"/>
                <a:ext cx="443578" cy="129111"/>
              </a:xfrm>
              <a:custGeom>
                <a:avLst/>
                <a:gdLst/>
                <a:ahLst/>
                <a:cxnLst/>
                <a:rect l="l" t="t" r="r" b="b"/>
                <a:pathLst>
                  <a:path w="9929" h="2890" fill="none" extrusionOk="0">
                    <a:moveTo>
                      <a:pt x="9929" y="2890"/>
                    </a:moveTo>
                    <a:lnTo>
                      <a:pt x="9919" y="2879"/>
                    </a:lnTo>
                    <a:cubicBezTo>
                      <a:pt x="9814" y="2238"/>
                      <a:pt x="9330" y="1618"/>
                      <a:pt x="8479" y="1125"/>
                    </a:cubicBezTo>
                    <a:cubicBezTo>
                      <a:pt x="6525" y="0"/>
                      <a:pt x="3363" y="0"/>
                      <a:pt x="1429" y="1125"/>
                    </a:cubicBezTo>
                    <a:cubicBezTo>
                      <a:pt x="589" y="1618"/>
                      <a:pt x="116" y="2228"/>
                      <a:pt x="0" y="2869"/>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56"/>
              <p:cNvSpPr/>
              <p:nvPr/>
            </p:nvSpPr>
            <p:spPr>
              <a:xfrm>
                <a:off x="1698596" y="4058787"/>
                <a:ext cx="216450" cy="124911"/>
              </a:xfrm>
              <a:custGeom>
                <a:avLst/>
                <a:gdLst/>
                <a:ahLst/>
                <a:cxnLst/>
                <a:rect l="l" t="t" r="r" b="b"/>
                <a:pathLst>
                  <a:path w="4845" h="2796" extrusionOk="0">
                    <a:moveTo>
                      <a:pt x="4246" y="1"/>
                    </a:moveTo>
                    <a:lnTo>
                      <a:pt x="3625" y="358"/>
                    </a:lnTo>
                    <a:cubicBezTo>
                      <a:pt x="3322" y="240"/>
                      <a:pt x="3016" y="179"/>
                      <a:pt x="2729" y="179"/>
                    </a:cubicBezTo>
                    <a:cubicBezTo>
                      <a:pt x="2429" y="179"/>
                      <a:pt x="2149" y="245"/>
                      <a:pt x="1913" y="379"/>
                    </a:cubicBezTo>
                    <a:cubicBezTo>
                      <a:pt x="863" y="989"/>
                      <a:pt x="2754" y="1713"/>
                      <a:pt x="2228" y="2018"/>
                    </a:cubicBezTo>
                    <a:cubicBezTo>
                      <a:pt x="2162" y="2060"/>
                      <a:pt x="2084" y="2080"/>
                      <a:pt x="1999" y="2080"/>
                    </a:cubicBezTo>
                    <a:cubicBezTo>
                      <a:pt x="1870" y="2080"/>
                      <a:pt x="1727" y="2033"/>
                      <a:pt x="1587" y="1944"/>
                    </a:cubicBezTo>
                    <a:cubicBezTo>
                      <a:pt x="1272" y="1766"/>
                      <a:pt x="989" y="1398"/>
                      <a:pt x="947" y="1073"/>
                    </a:cubicBezTo>
                    <a:lnTo>
                      <a:pt x="74" y="1241"/>
                    </a:lnTo>
                    <a:cubicBezTo>
                      <a:pt x="127" y="1524"/>
                      <a:pt x="337" y="1829"/>
                      <a:pt x="652" y="2081"/>
                    </a:cubicBezTo>
                    <a:lnTo>
                      <a:pt x="1" y="2470"/>
                    </a:lnTo>
                    <a:lnTo>
                      <a:pt x="557" y="2796"/>
                    </a:lnTo>
                    <a:lnTo>
                      <a:pt x="1199" y="2417"/>
                    </a:lnTo>
                    <a:cubicBezTo>
                      <a:pt x="1536" y="2572"/>
                      <a:pt x="1904" y="2661"/>
                      <a:pt x="2255" y="2661"/>
                    </a:cubicBezTo>
                    <a:cubicBezTo>
                      <a:pt x="2549" y="2661"/>
                      <a:pt x="2830" y="2598"/>
                      <a:pt x="3069" y="2459"/>
                    </a:cubicBezTo>
                    <a:cubicBezTo>
                      <a:pt x="4141" y="1839"/>
                      <a:pt x="2270" y="1094"/>
                      <a:pt x="2785" y="799"/>
                    </a:cubicBezTo>
                    <a:cubicBezTo>
                      <a:pt x="2838" y="767"/>
                      <a:pt x="2901" y="752"/>
                      <a:pt x="2970" y="752"/>
                    </a:cubicBezTo>
                    <a:cubicBezTo>
                      <a:pt x="3082" y="752"/>
                      <a:pt x="3209" y="791"/>
                      <a:pt x="3331" y="862"/>
                    </a:cubicBezTo>
                    <a:cubicBezTo>
                      <a:pt x="3573" y="999"/>
                      <a:pt x="3836" y="1304"/>
                      <a:pt x="3973" y="1598"/>
                    </a:cubicBezTo>
                    <a:lnTo>
                      <a:pt x="4844" y="1419"/>
                    </a:lnTo>
                    <a:cubicBezTo>
                      <a:pt x="4760" y="1178"/>
                      <a:pt x="4529" y="904"/>
                      <a:pt x="4204" y="673"/>
                    </a:cubicBezTo>
                    <a:lnTo>
                      <a:pt x="4813" y="326"/>
                    </a:lnTo>
                    <a:lnTo>
                      <a:pt x="4246" y="1"/>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56"/>
              <p:cNvSpPr/>
              <p:nvPr/>
            </p:nvSpPr>
            <p:spPr>
              <a:xfrm>
                <a:off x="1515559" y="4015139"/>
                <a:ext cx="582071" cy="238520"/>
              </a:xfrm>
              <a:custGeom>
                <a:avLst/>
                <a:gdLst/>
                <a:ahLst/>
                <a:cxnLst/>
                <a:rect l="l" t="t" r="r" b="b"/>
                <a:pathLst>
                  <a:path w="13029" h="5339" extrusionOk="0">
                    <a:moveTo>
                      <a:pt x="0" y="0"/>
                    </a:moveTo>
                    <a:lnTo>
                      <a:pt x="0" y="1545"/>
                    </a:lnTo>
                    <a:cubicBezTo>
                      <a:pt x="0" y="2522"/>
                      <a:pt x="641" y="3489"/>
                      <a:pt x="1923" y="4235"/>
                    </a:cubicBezTo>
                    <a:cubicBezTo>
                      <a:pt x="3199" y="4970"/>
                      <a:pt x="4867" y="5338"/>
                      <a:pt x="6534" y="5338"/>
                    </a:cubicBezTo>
                    <a:cubicBezTo>
                      <a:pt x="8201" y="5338"/>
                      <a:pt x="9866" y="4970"/>
                      <a:pt x="11137" y="4235"/>
                    </a:cubicBezTo>
                    <a:cubicBezTo>
                      <a:pt x="12398" y="3500"/>
                      <a:pt x="13029" y="2543"/>
                      <a:pt x="13029" y="1587"/>
                    </a:cubicBezTo>
                    <a:lnTo>
                      <a:pt x="13029" y="32"/>
                    </a:lnTo>
                    <a:cubicBezTo>
                      <a:pt x="10958" y="32"/>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56"/>
              <p:cNvSpPr/>
              <p:nvPr/>
            </p:nvSpPr>
            <p:spPr>
              <a:xfrm>
                <a:off x="1486921" y="3847202"/>
                <a:ext cx="639344" cy="337430"/>
              </a:xfrm>
              <a:custGeom>
                <a:avLst/>
                <a:gdLst/>
                <a:ahLst/>
                <a:cxnLst/>
                <a:rect l="l" t="t" r="r" b="b"/>
                <a:pathLst>
                  <a:path w="14311" h="7553" extrusionOk="0">
                    <a:moveTo>
                      <a:pt x="7142" y="1"/>
                    </a:moveTo>
                    <a:cubicBezTo>
                      <a:pt x="5474" y="1"/>
                      <a:pt x="3809" y="371"/>
                      <a:pt x="2543" y="1112"/>
                    </a:cubicBezTo>
                    <a:cubicBezTo>
                      <a:pt x="0" y="2583"/>
                      <a:pt x="21" y="4968"/>
                      <a:pt x="2575" y="6449"/>
                    </a:cubicBezTo>
                    <a:cubicBezTo>
                      <a:pt x="3846" y="7185"/>
                      <a:pt x="5514" y="7552"/>
                      <a:pt x="7180" y="7552"/>
                    </a:cubicBezTo>
                    <a:cubicBezTo>
                      <a:pt x="8847" y="7552"/>
                      <a:pt x="10512" y="7185"/>
                      <a:pt x="11778" y="6449"/>
                    </a:cubicBezTo>
                    <a:cubicBezTo>
                      <a:pt x="14310" y="4968"/>
                      <a:pt x="14300" y="2583"/>
                      <a:pt x="11757" y="1112"/>
                    </a:cubicBezTo>
                    <a:cubicBezTo>
                      <a:pt x="10481" y="371"/>
                      <a:pt x="8810" y="1"/>
                      <a:pt x="714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56"/>
              <p:cNvSpPr/>
              <p:nvPr/>
            </p:nvSpPr>
            <p:spPr>
              <a:xfrm>
                <a:off x="1578462" y="3886875"/>
                <a:ext cx="456713" cy="142871"/>
              </a:xfrm>
              <a:custGeom>
                <a:avLst/>
                <a:gdLst/>
                <a:ahLst/>
                <a:cxnLst/>
                <a:rect l="l" t="t" r="r" b="b"/>
                <a:pathLst>
                  <a:path w="10223" h="3198" extrusionOk="0">
                    <a:moveTo>
                      <a:pt x="5093" y="0"/>
                    </a:moveTo>
                    <a:cubicBezTo>
                      <a:pt x="3817" y="0"/>
                      <a:pt x="2543" y="282"/>
                      <a:pt x="1576" y="844"/>
                    </a:cubicBezTo>
                    <a:cubicBezTo>
                      <a:pt x="473" y="1484"/>
                      <a:pt x="0" y="2346"/>
                      <a:pt x="147" y="3176"/>
                    </a:cubicBezTo>
                    <a:cubicBezTo>
                      <a:pt x="263" y="2546"/>
                      <a:pt x="736" y="1926"/>
                      <a:pt x="1576" y="1442"/>
                    </a:cubicBezTo>
                    <a:cubicBezTo>
                      <a:pt x="2543" y="875"/>
                      <a:pt x="3817" y="591"/>
                      <a:pt x="5093" y="591"/>
                    </a:cubicBezTo>
                    <a:cubicBezTo>
                      <a:pt x="6370" y="591"/>
                      <a:pt x="7649" y="875"/>
                      <a:pt x="8626" y="1442"/>
                    </a:cubicBezTo>
                    <a:cubicBezTo>
                      <a:pt x="9477" y="1937"/>
                      <a:pt x="9961" y="2556"/>
                      <a:pt x="10066" y="3197"/>
                    </a:cubicBezTo>
                    <a:cubicBezTo>
                      <a:pt x="10223" y="2357"/>
                      <a:pt x="9740" y="1484"/>
                      <a:pt x="8626" y="844"/>
                    </a:cubicBezTo>
                    <a:cubicBezTo>
                      <a:pt x="7649" y="282"/>
                      <a:pt x="6370" y="0"/>
                      <a:pt x="50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56"/>
              <p:cNvSpPr/>
              <p:nvPr/>
            </p:nvSpPr>
            <p:spPr>
              <a:xfrm>
                <a:off x="1585030" y="3913278"/>
                <a:ext cx="443131" cy="231908"/>
              </a:xfrm>
              <a:custGeom>
                <a:avLst/>
                <a:gdLst/>
                <a:ahLst/>
                <a:cxnLst/>
                <a:rect l="l" t="t" r="r" b="b"/>
                <a:pathLst>
                  <a:path w="9919" h="5191" extrusionOk="0">
                    <a:moveTo>
                      <a:pt x="4946" y="0"/>
                    </a:moveTo>
                    <a:cubicBezTo>
                      <a:pt x="3670" y="0"/>
                      <a:pt x="2396" y="284"/>
                      <a:pt x="1429" y="851"/>
                    </a:cubicBezTo>
                    <a:cubicBezTo>
                      <a:pt x="589" y="1335"/>
                      <a:pt x="116" y="1955"/>
                      <a:pt x="0" y="2585"/>
                    </a:cubicBezTo>
                    <a:cubicBezTo>
                      <a:pt x="116" y="3226"/>
                      <a:pt x="599" y="3856"/>
                      <a:pt x="1450" y="4340"/>
                    </a:cubicBezTo>
                    <a:cubicBezTo>
                      <a:pt x="2427" y="4907"/>
                      <a:pt x="3704" y="5191"/>
                      <a:pt x="4979" y="5191"/>
                    </a:cubicBezTo>
                    <a:cubicBezTo>
                      <a:pt x="6254" y="5191"/>
                      <a:pt x="7528" y="4907"/>
                      <a:pt x="8500" y="4340"/>
                    </a:cubicBezTo>
                    <a:cubicBezTo>
                      <a:pt x="9340" y="3856"/>
                      <a:pt x="9814" y="3237"/>
                      <a:pt x="9919" y="2606"/>
                    </a:cubicBezTo>
                    <a:cubicBezTo>
                      <a:pt x="9814" y="1965"/>
                      <a:pt x="9330" y="1346"/>
                      <a:pt x="8479" y="851"/>
                    </a:cubicBezTo>
                    <a:cubicBezTo>
                      <a:pt x="7502" y="284"/>
                      <a:pt x="6223" y="0"/>
                      <a:pt x="4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56"/>
              <p:cNvSpPr/>
              <p:nvPr/>
            </p:nvSpPr>
            <p:spPr>
              <a:xfrm>
                <a:off x="1578462" y="3874321"/>
                <a:ext cx="456713" cy="283552"/>
              </a:xfrm>
              <a:custGeom>
                <a:avLst/>
                <a:gdLst/>
                <a:ahLst/>
                <a:cxnLst/>
                <a:rect l="l" t="t" r="r" b="b"/>
                <a:pathLst>
                  <a:path w="10223" h="6347" fill="none" extrusionOk="0">
                    <a:moveTo>
                      <a:pt x="10066" y="3478"/>
                    </a:moveTo>
                    <a:cubicBezTo>
                      <a:pt x="10223" y="2638"/>
                      <a:pt x="9740" y="1765"/>
                      <a:pt x="8626" y="1125"/>
                    </a:cubicBezTo>
                    <a:cubicBezTo>
                      <a:pt x="6672" y="0"/>
                      <a:pt x="3510" y="0"/>
                      <a:pt x="1576" y="1125"/>
                    </a:cubicBezTo>
                    <a:cubicBezTo>
                      <a:pt x="473" y="1765"/>
                      <a:pt x="0" y="2627"/>
                      <a:pt x="147" y="3457"/>
                    </a:cubicBezTo>
                    <a:cubicBezTo>
                      <a:pt x="263" y="4098"/>
                      <a:pt x="746" y="4728"/>
                      <a:pt x="1597" y="5212"/>
                    </a:cubicBezTo>
                    <a:cubicBezTo>
                      <a:pt x="3552" y="6346"/>
                      <a:pt x="6704" y="6346"/>
                      <a:pt x="8647" y="5212"/>
                    </a:cubicBezTo>
                    <a:cubicBezTo>
                      <a:pt x="9487" y="4728"/>
                      <a:pt x="9961" y="4109"/>
                      <a:pt x="10066" y="3478"/>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56"/>
              <p:cNvSpPr/>
              <p:nvPr/>
            </p:nvSpPr>
            <p:spPr>
              <a:xfrm>
                <a:off x="1585030" y="3900590"/>
                <a:ext cx="443578" cy="129602"/>
              </a:xfrm>
              <a:custGeom>
                <a:avLst/>
                <a:gdLst/>
                <a:ahLst/>
                <a:cxnLst/>
                <a:rect l="l" t="t" r="r" b="b"/>
                <a:pathLst>
                  <a:path w="9929" h="2901" fill="none" extrusionOk="0">
                    <a:moveTo>
                      <a:pt x="9929" y="2901"/>
                    </a:moveTo>
                    <a:cubicBezTo>
                      <a:pt x="9929" y="2901"/>
                      <a:pt x="9929" y="2890"/>
                      <a:pt x="9919" y="2890"/>
                    </a:cubicBezTo>
                    <a:cubicBezTo>
                      <a:pt x="9814" y="2249"/>
                      <a:pt x="9330" y="1630"/>
                      <a:pt x="8479" y="1135"/>
                    </a:cubicBezTo>
                    <a:cubicBezTo>
                      <a:pt x="6525" y="1"/>
                      <a:pt x="3363" y="1"/>
                      <a:pt x="1429" y="1135"/>
                    </a:cubicBezTo>
                    <a:cubicBezTo>
                      <a:pt x="589" y="1619"/>
                      <a:pt x="116" y="2239"/>
                      <a:pt x="0" y="2869"/>
                    </a:cubicBezTo>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56"/>
              <p:cNvSpPr/>
              <p:nvPr/>
            </p:nvSpPr>
            <p:spPr>
              <a:xfrm>
                <a:off x="1698596" y="3960232"/>
                <a:ext cx="216450" cy="124911"/>
              </a:xfrm>
              <a:custGeom>
                <a:avLst/>
                <a:gdLst/>
                <a:ahLst/>
                <a:cxnLst/>
                <a:rect l="l" t="t" r="r" b="b"/>
                <a:pathLst>
                  <a:path w="4845" h="2796" extrusionOk="0">
                    <a:moveTo>
                      <a:pt x="4246" y="0"/>
                    </a:moveTo>
                    <a:lnTo>
                      <a:pt x="3625" y="368"/>
                    </a:lnTo>
                    <a:cubicBezTo>
                      <a:pt x="3316" y="247"/>
                      <a:pt x="3003" y="184"/>
                      <a:pt x="2710" y="184"/>
                    </a:cubicBezTo>
                    <a:cubicBezTo>
                      <a:pt x="2418" y="184"/>
                      <a:pt x="2144" y="247"/>
                      <a:pt x="1913" y="379"/>
                    </a:cubicBezTo>
                    <a:cubicBezTo>
                      <a:pt x="863" y="998"/>
                      <a:pt x="2754" y="1724"/>
                      <a:pt x="2228" y="2028"/>
                    </a:cubicBezTo>
                    <a:cubicBezTo>
                      <a:pt x="2163" y="2065"/>
                      <a:pt x="2087" y="2082"/>
                      <a:pt x="2005" y="2082"/>
                    </a:cubicBezTo>
                    <a:cubicBezTo>
                      <a:pt x="1874" y="2082"/>
                      <a:pt x="1729" y="2038"/>
                      <a:pt x="1587" y="1955"/>
                    </a:cubicBezTo>
                    <a:cubicBezTo>
                      <a:pt x="1272" y="1776"/>
                      <a:pt x="989" y="1408"/>
                      <a:pt x="947" y="1072"/>
                    </a:cubicBezTo>
                    <a:lnTo>
                      <a:pt x="74" y="1240"/>
                    </a:lnTo>
                    <a:cubicBezTo>
                      <a:pt x="127" y="1524"/>
                      <a:pt x="337" y="1829"/>
                      <a:pt x="652" y="2091"/>
                    </a:cubicBezTo>
                    <a:lnTo>
                      <a:pt x="1" y="2469"/>
                    </a:lnTo>
                    <a:lnTo>
                      <a:pt x="557" y="2795"/>
                    </a:lnTo>
                    <a:lnTo>
                      <a:pt x="1199" y="2427"/>
                    </a:lnTo>
                    <a:cubicBezTo>
                      <a:pt x="1536" y="2582"/>
                      <a:pt x="1904" y="2671"/>
                      <a:pt x="2255" y="2671"/>
                    </a:cubicBezTo>
                    <a:cubicBezTo>
                      <a:pt x="2548" y="2671"/>
                      <a:pt x="2829" y="2608"/>
                      <a:pt x="3069" y="2469"/>
                    </a:cubicBezTo>
                    <a:cubicBezTo>
                      <a:pt x="4141" y="1839"/>
                      <a:pt x="2270" y="1103"/>
                      <a:pt x="2785" y="809"/>
                    </a:cubicBezTo>
                    <a:cubicBezTo>
                      <a:pt x="2837" y="777"/>
                      <a:pt x="2901" y="762"/>
                      <a:pt x="2970" y="762"/>
                    </a:cubicBezTo>
                    <a:cubicBezTo>
                      <a:pt x="3081" y="762"/>
                      <a:pt x="3208" y="801"/>
                      <a:pt x="3331" y="872"/>
                    </a:cubicBezTo>
                    <a:cubicBezTo>
                      <a:pt x="3573" y="1009"/>
                      <a:pt x="3836" y="1313"/>
                      <a:pt x="3973" y="1598"/>
                    </a:cubicBezTo>
                    <a:lnTo>
                      <a:pt x="4844" y="1418"/>
                    </a:lnTo>
                    <a:cubicBezTo>
                      <a:pt x="4760" y="1177"/>
                      <a:pt x="4529" y="904"/>
                      <a:pt x="4204" y="683"/>
                    </a:cubicBezTo>
                    <a:lnTo>
                      <a:pt x="4813" y="326"/>
                    </a:lnTo>
                    <a:lnTo>
                      <a:pt x="42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3" name="Google Shape;1383;p56"/>
            <p:cNvGrpSpPr/>
            <p:nvPr/>
          </p:nvGrpSpPr>
          <p:grpSpPr>
            <a:xfrm>
              <a:off x="3130281" y="3890517"/>
              <a:ext cx="639344" cy="603209"/>
              <a:chOff x="5127806" y="3642167"/>
              <a:chExt cx="639344" cy="603209"/>
            </a:xfrm>
          </p:grpSpPr>
          <p:sp>
            <p:nvSpPr>
              <p:cNvPr id="1384" name="Google Shape;1384;p56"/>
              <p:cNvSpPr/>
              <p:nvPr/>
            </p:nvSpPr>
            <p:spPr>
              <a:xfrm>
                <a:off x="5155952" y="4006901"/>
                <a:ext cx="582562" cy="238475"/>
              </a:xfrm>
              <a:custGeom>
                <a:avLst/>
                <a:gdLst/>
                <a:ahLst/>
                <a:cxnLst/>
                <a:rect l="l" t="t" r="r" b="b"/>
                <a:pathLst>
                  <a:path w="13040" h="5338" extrusionOk="0">
                    <a:moveTo>
                      <a:pt x="12" y="1"/>
                    </a:moveTo>
                    <a:lnTo>
                      <a:pt x="1" y="1545"/>
                    </a:lnTo>
                    <a:cubicBezTo>
                      <a:pt x="1" y="2511"/>
                      <a:pt x="642" y="3489"/>
                      <a:pt x="1924" y="4234"/>
                    </a:cubicBezTo>
                    <a:cubicBezTo>
                      <a:pt x="3200" y="4970"/>
                      <a:pt x="4871" y="5338"/>
                      <a:pt x="6539" y="5338"/>
                    </a:cubicBezTo>
                    <a:cubicBezTo>
                      <a:pt x="8207" y="5338"/>
                      <a:pt x="9872" y="4970"/>
                      <a:pt x="11138" y="4234"/>
                    </a:cubicBezTo>
                    <a:cubicBezTo>
                      <a:pt x="12399" y="3499"/>
                      <a:pt x="13029" y="2543"/>
                      <a:pt x="13029" y="1577"/>
                    </a:cubicBezTo>
                    <a:lnTo>
                      <a:pt x="13040" y="32"/>
                    </a:lnTo>
                    <a:cubicBezTo>
                      <a:pt x="10960" y="32"/>
                      <a:pt x="2249" y="1"/>
                      <a:pt x="12"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56"/>
              <p:cNvSpPr/>
              <p:nvPr/>
            </p:nvSpPr>
            <p:spPr>
              <a:xfrm>
                <a:off x="5127806" y="3838830"/>
                <a:ext cx="639344" cy="337073"/>
              </a:xfrm>
              <a:custGeom>
                <a:avLst/>
                <a:gdLst/>
                <a:ahLst/>
                <a:cxnLst/>
                <a:rect l="l" t="t" r="r" b="b"/>
                <a:pathLst>
                  <a:path w="14311" h="7545" extrusionOk="0">
                    <a:moveTo>
                      <a:pt x="7132" y="1"/>
                    </a:moveTo>
                    <a:cubicBezTo>
                      <a:pt x="5464" y="1"/>
                      <a:pt x="3799" y="368"/>
                      <a:pt x="2533" y="1104"/>
                    </a:cubicBezTo>
                    <a:cubicBezTo>
                      <a:pt x="0" y="2586"/>
                      <a:pt x="11" y="4970"/>
                      <a:pt x="2564" y="6441"/>
                    </a:cubicBezTo>
                    <a:cubicBezTo>
                      <a:pt x="3841" y="7177"/>
                      <a:pt x="5509" y="7545"/>
                      <a:pt x="7174" y="7545"/>
                    </a:cubicBezTo>
                    <a:cubicBezTo>
                      <a:pt x="8839" y="7545"/>
                      <a:pt x="10502" y="7177"/>
                      <a:pt x="11768" y="6441"/>
                    </a:cubicBezTo>
                    <a:cubicBezTo>
                      <a:pt x="14310" y="4970"/>
                      <a:pt x="14300" y="2575"/>
                      <a:pt x="11747" y="1104"/>
                    </a:cubicBezTo>
                    <a:cubicBezTo>
                      <a:pt x="10470" y="368"/>
                      <a:pt x="8800" y="1"/>
                      <a:pt x="7132" y="1"/>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56"/>
              <p:cNvSpPr/>
              <p:nvPr/>
            </p:nvSpPr>
            <p:spPr>
              <a:xfrm>
                <a:off x="5219347" y="3878457"/>
                <a:ext cx="456266" cy="142558"/>
              </a:xfrm>
              <a:custGeom>
                <a:avLst/>
                <a:gdLst/>
                <a:ahLst/>
                <a:cxnLst/>
                <a:rect l="l" t="t" r="r" b="b"/>
                <a:pathLst>
                  <a:path w="10213" h="3191" extrusionOk="0">
                    <a:moveTo>
                      <a:pt x="5096" y="0"/>
                    </a:moveTo>
                    <a:cubicBezTo>
                      <a:pt x="3818" y="0"/>
                      <a:pt x="2540" y="284"/>
                      <a:pt x="1566" y="847"/>
                    </a:cubicBezTo>
                    <a:cubicBezTo>
                      <a:pt x="473" y="1489"/>
                      <a:pt x="0" y="2339"/>
                      <a:pt x="148" y="3180"/>
                    </a:cubicBezTo>
                    <a:cubicBezTo>
                      <a:pt x="253" y="2539"/>
                      <a:pt x="725" y="1930"/>
                      <a:pt x="1566" y="1436"/>
                    </a:cubicBezTo>
                    <a:cubicBezTo>
                      <a:pt x="2538" y="874"/>
                      <a:pt x="3812" y="593"/>
                      <a:pt x="5087" y="593"/>
                    </a:cubicBezTo>
                    <a:cubicBezTo>
                      <a:pt x="6362" y="593"/>
                      <a:pt x="7639" y="874"/>
                      <a:pt x="8616" y="1436"/>
                    </a:cubicBezTo>
                    <a:cubicBezTo>
                      <a:pt x="9467" y="1930"/>
                      <a:pt x="9950" y="2549"/>
                      <a:pt x="10066" y="3191"/>
                    </a:cubicBezTo>
                    <a:cubicBezTo>
                      <a:pt x="10213" y="2360"/>
                      <a:pt x="9730" y="1489"/>
                      <a:pt x="8616" y="847"/>
                    </a:cubicBezTo>
                    <a:cubicBezTo>
                      <a:pt x="7641" y="281"/>
                      <a:pt x="6368" y="0"/>
                      <a:pt x="5096"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56"/>
              <p:cNvSpPr/>
              <p:nvPr/>
            </p:nvSpPr>
            <p:spPr>
              <a:xfrm>
                <a:off x="5225915" y="3904906"/>
                <a:ext cx="443131" cy="231685"/>
              </a:xfrm>
              <a:custGeom>
                <a:avLst/>
                <a:gdLst/>
                <a:ahLst/>
                <a:cxnLst/>
                <a:rect l="l" t="t" r="r" b="b"/>
                <a:pathLst>
                  <a:path w="9919" h="5186" extrusionOk="0">
                    <a:moveTo>
                      <a:pt x="4940" y="1"/>
                    </a:moveTo>
                    <a:cubicBezTo>
                      <a:pt x="3665" y="1"/>
                      <a:pt x="2391" y="282"/>
                      <a:pt x="1419" y="844"/>
                    </a:cubicBezTo>
                    <a:cubicBezTo>
                      <a:pt x="578" y="1338"/>
                      <a:pt x="106" y="1947"/>
                      <a:pt x="1" y="2588"/>
                    </a:cubicBezTo>
                    <a:cubicBezTo>
                      <a:pt x="106" y="3229"/>
                      <a:pt x="589" y="3849"/>
                      <a:pt x="1440" y="4343"/>
                    </a:cubicBezTo>
                    <a:cubicBezTo>
                      <a:pt x="2417" y="4905"/>
                      <a:pt x="3696" y="5186"/>
                      <a:pt x="4973" y="5186"/>
                    </a:cubicBezTo>
                    <a:cubicBezTo>
                      <a:pt x="6249" y="5186"/>
                      <a:pt x="7523" y="4905"/>
                      <a:pt x="8490" y="4343"/>
                    </a:cubicBezTo>
                    <a:cubicBezTo>
                      <a:pt x="9331" y="3849"/>
                      <a:pt x="9803" y="3239"/>
                      <a:pt x="9919" y="2599"/>
                    </a:cubicBezTo>
                    <a:cubicBezTo>
                      <a:pt x="9803" y="1957"/>
                      <a:pt x="9320" y="1338"/>
                      <a:pt x="8469" y="844"/>
                    </a:cubicBezTo>
                    <a:cubicBezTo>
                      <a:pt x="7492" y="282"/>
                      <a:pt x="6215" y="1"/>
                      <a:pt x="49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56"/>
              <p:cNvSpPr/>
              <p:nvPr/>
            </p:nvSpPr>
            <p:spPr>
              <a:xfrm>
                <a:off x="5219347" y="3865591"/>
                <a:ext cx="456266" cy="283552"/>
              </a:xfrm>
              <a:custGeom>
                <a:avLst/>
                <a:gdLst/>
                <a:ahLst/>
                <a:cxnLst/>
                <a:rect l="l" t="t" r="r" b="b"/>
                <a:pathLst>
                  <a:path w="10213" h="6347" fill="none" extrusionOk="0">
                    <a:moveTo>
                      <a:pt x="10066" y="3479"/>
                    </a:moveTo>
                    <a:cubicBezTo>
                      <a:pt x="10213" y="2648"/>
                      <a:pt x="9730" y="1777"/>
                      <a:pt x="8616" y="1135"/>
                    </a:cubicBezTo>
                    <a:cubicBezTo>
                      <a:pt x="6662" y="1"/>
                      <a:pt x="3510" y="12"/>
                      <a:pt x="1566" y="1135"/>
                    </a:cubicBezTo>
                    <a:cubicBezTo>
                      <a:pt x="473" y="1777"/>
                      <a:pt x="0" y="2627"/>
                      <a:pt x="148" y="3468"/>
                    </a:cubicBezTo>
                    <a:cubicBezTo>
                      <a:pt x="253" y="4109"/>
                      <a:pt x="736" y="4729"/>
                      <a:pt x="1587" y="5223"/>
                    </a:cubicBezTo>
                    <a:cubicBezTo>
                      <a:pt x="3541" y="6347"/>
                      <a:pt x="6704" y="6347"/>
                      <a:pt x="8637" y="5223"/>
                    </a:cubicBezTo>
                    <a:cubicBezTo>
                      <a:pt x="9478" y="4729"/>
                      <a:pt x="9950" y="4119"/>
                      <a:pt x="10066" y="3479"/>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56"/>
              <p:cNvSpPr/>
              <p:nvPr/>
            </p:nvSpPr>
            <p:spPr>
              <a:xfrm>
                <a:off x="5225915" y="3892352"/>
                <a:ext cx="443131" cy="129111"/>
              </a:xfrm>
              <a:custGeom>
                <a:avLst/>
                <a:gdLst/>
                <a:ahLst/>
                <a:cxnLst/>
                <a:rect l="l" t="t" r="r" b="b"/>
                <a:pathLst>
                  <a:path w="9919" h="2890" fill="none" extrusionOk="0">
                    <a:moveTo>
                      <a:pt x="9919" y="2890"/>
                    </a:moveTo>
                    <a:lnTo>
                      <a:pt x="9919" y="2880"/>
                    </a:lnTo>
                    <a:cubicBezTo>
                      <a:pt x="9803" y="2238"/>
                      <a:pt x="9320" y="1619"/>
                      <a:pt x="8469" y="1125"/>
                    </a:cubicBezTo>
                    <a:cubicBezTo>
                      <a:pt x="6515" y="1"/>
                      <a:pt x="3363" y="1"/>
                      <a:pt x="1419" y="1125"/>
                    </a:cubicBezTo>
                    <a:cubicBezTo>
                      <a:pt x="578" y="1619"/>
                      <a:pt x="106" y="2228"/>
                      <a:pt x="1" y="2869"/>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56"/>
              <p:cNvSpPr/>
              <p:nvPr/>
            </p:nvSpPr>
            <p:spPr>
              <a:xfrm>
                <a:off x="5339034" y="3951949"/>
                <a:ext cx="216450" cy="124911"/>
              </a:xfrm>
              <a:custGeom>
                <a:avLst/>
                <a:gdLst/>
                <a:ahLst/>
                <a:cxnLst/>
                <a:rect l="l" t="t" r="r" b="b"/>
                <a:pathLst>
                  <a:path w="4845" h="2796" extrusionOk="0">
                    <a:moveTo>
                      <a:pt x="4245" y="1"/>
                    </a:moveTo>
                    <a:lnTo>
                      <a:pt x="3626" y="358"/>
                    </a:lnTo>
                    <a:cubicBezTo>
                      <a:pt x="3322" y="240"/>
                      <a:pt x="3016" y="180"/>
                      <a:pt x="2729" y="180"/>
                    </a:cubicBezTo>
                    <a:cubicBezTo>
                      <a:pt x="2431" y="180"/>
                      <a:pt x="2154" y="245"/>
                      <a:pt x="1923" y="379"/>
                    </a:cubicBezTo>
                    <a:cubicBezTo>
                      <a:pt x="873" y="988"/>
                      <a:pt x="2764" y="1714"/>
                      <a:pt x="2239" y="2018"/>
                    </a:cubicBezTo>
                    <a:cubicBezTo>
                      <a:pt x="2167" y="2060"/>
                      <a:pt x="2088" y="2080"/>
                      <a:pt x="2003" y="2080"/>
                    </a:cubicBezTo>
                    <a:cubicBezTo>
                      <a:pt x="1874" y="2080"/>
                      <a:pt x="1733" y="2034"/>
                      <a:pt x="1587" y="1945"/>
                    </a:cubicBezTo>
                    <a:cubicBezTo>
                      <a:pt x="1272" y="1766"/>
                      <a:pt x="999" y="1399"/>
                      <a:pt x="957" y="1073"/>
                    </a:cubicBezTo>
                    <a:lnTo>
                      <a:pt x="84" y="1241"/>
                    </a:lnTo>
                    <a:cubicBezTo>
                      <a:pt x="126" y="1525"/>
                      <a:pt x="336" y="1829"/>
                      <a:pt x="663" y="2081"/>
                    </a:cubicBezTo>
                    <a:lnTo>
                      <a:pt x="0" y="2470"/>
                    </a:lnTo>
                    <a:lnTo>
                      <a:pt x="568" y="2796"/>
                    </a:lnTo>
                    <a:lnTo>
                      <a:pt x="1209" y="2417"/>
                    </a:lnTo>
                    <a:cubicBezTo>
                      <a:pt x="1546" y="2572"/>
                      <a:pt x="1911" y="2661"/>
                      <a:pt x="2259" y="2661"/>
                    </a:cubicBezTo>
                    <a:cubicBezTo>
                      <a:pt x="2550" y="2661"/>
                      <a:pt x="2829" y="2599"/>
                      <a:pt x="3068" y="2459"/>
                    </a:cubicBezTo>
                    <a:cubicBezTo>
                      <a:pt x="4140" y="1840"/>
                      <a:pt x="2270" y="1094"/>
                      <a:pt x="2785" y="799"/>
                    </a:cubicBezTo>
                    <a:cubicBezTo>
                      <a:pt x="2841" y="767"/>
                      <a:pt x="2905" y="752"/>
                      <a:pt x="2974" y="752"/>
                    </a:cubicBezTo>
                    <a:cubicBezTo>
                      <a:pt x="3085" y="752"/>
                      <a:pt x="3208" y="791"/>
                      <a:pt x="3331" y="862"/>
                    </a:cubicBezTo>
                    <a:cubicBezTo>
                      <a:pt x="3573" y="999"/>
                      <a:pt x="3846" y="1304"/>
                      <a:pt x="3972" y="1598"/>
                    </a:cubicBezTo>
                    <a:lnTo>
                      <a:pt x="4844" y="1420"/>
                    </a:lnTo>
                    <a:cubicBezTo>
                      <a:pt x="4760" y="1178"/>
                      <a:pt x="4529" y="904"/>
                      <a:pt x="4214" y="673"/>
                    </a:cubicBezTo>
                    <a:lnTo>
                      <a:pt x="4812" y="327"/>
                    </a:lnTo>
                    <a:lnTo>
                      <a:pt x="4245" y="1"/>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56"/>
              <p:cNvSpPr/>
              <p:nvPr/>
            </p:nvSpPr>
            <p:spPr>
              <a:xfrm>
                <a:off x="5155952" y="3908346"/>
                <a:ext cx="582562" cy="238475"/>
              </a:xfrm>
              <a:custGeom>
                <a:avLst/>
                <a:gdLst/>
                <a:ahLst/>
                <a:cxnLst/>
                <a:rect l="l" t="t" r="r" b="b"/>
                <a:pathLst>
                  <a:path w="13040" h="5338" extrusionOk="0">
                    <a:moveTo>
                      <a:pt x="12" y="0"/>
                    </a:moveTo>
                    <a:lnTo>
                      <a:pt x="1" y="1544"/>
                    </a:lnTo>
                    <a:cubicBezTo>
                      <a:pt x="1" y="2522"/>
                      <a:pt x="642" y="3488"/>
                      <a:pt x="1924" y="4234"/>
                    </a:cubicBezTo>
                    <a:cubicBezTo>
                      <a:pt x="3200" y="4969"/>
                      <a:pt x="4871" y="5337"/>
                      <a:pt x="6539" y="5337"/>
                    </a:cubicBezTo>
                    <a:cubicBezTo>
                      <a:pt x="8207" y="5337"/>
                      <a:pt x="9872" y="4969"/>
                      <a:pt x="11138" y="4234"/>
                    </a:cubicBezTo>
                    <a:cubicBezTo>
                      <a:pt x="12399" y="3498"/>
                      <a:pt x="13029" y="2543"/>
                      <a:pt x="13029" y="1586"/>
                    </a:cubicBezTo>
                    <a:lnTo>
                      <a:pt x="13040" y="31"/>
                    </a:lnTo>
                    <a:cubicBezTo>
                      <a:pt x="10960" y="31"/>
                      <a:pt x="2249" y="0"/>
                      <a:pt x="12"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56"/>
              <p:cNvSpPr/>
              <p:nvPr/>
            </p:nvSpPr>
            <p:spPr>
              <a:xfrm>
                <a:off x="5127806" y="3740409"/>
                <a:ext cx="639344" cy="337430"/>
              </a:xfrm>
              <a:custGeom>
                <a:avLst/>
                <a:gdLst/>
                <a:ahLst/>
                <a:cxnLst/>
                <a:rect l="l" t="t" r="r" b="b"/>
                <a:pathLst>
                  <a:path w="14311" h="7553" extrusionOk="0">
                    <a:moveTo>
                      <a:pt x="7132" y="0"/>
                    </a:moveTo>
                    <a:cubicBezTo>
                      <a:pt x="5464" y="0"/>
                      <a:pt x="3799" y="371"/>
                      <a:pt x="2533" y="1111"/>
                    </a:cubicBezTo>
                    <a:cubicBezTo>
                      <a:pt x="0" y="2582"/>
                      <a:pt x="11" y="4967"/>
                      <a:pt x="2564" y="6449"/>
                    </a:cubicBezTo>
                    <a:cubicBezTo>
                      <a:pt x="3841" y="7184"/>
                      <a:pt x="5509" y="7552"/>
                      <a:pt x="7174" y="7552"/>
                    </a:cubicBezTo>
                    <a:cubicBezTo>
                      <a:pt x="8839" y="7552"/>
                      <a:pt x="10502" y="7184"/>
                      <a:pt x="11768" y="6449"/>
                    </a:cubicBezTo>
                    <a:cubicBezTo>
                      <a:pt x="14310" y="4967"/>
                      <a:pt x="14300" y="2582"/>
                      <a:pt x="11747" y="1111"/>
                    </a:cubicBezTo>
                    <a:cubicBezTo>
                      <a:pt x="10470" y="371"/>
                      <a:pt x="8800" y="0"/>
                      <a:pt x="7132" y="0"/>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56"/>
              <p:cNvSpPr/>
              <p:nvPr/>
            </p:nvSpPr>
            <p:spPr>
              <a:xfrm>
                <a:off x="5219347" y="3780081"/>
                <a:ext cx="456266" cy="142826"/>
              </a:xfrm>
              <a:custGeom>
                <a:avLst/>
                <a:gdLst/>
                <a:ahLst/>
                <a:cxnLst/>
                <a:rect l="l" t="t" r="r" b="b"/>
                <a:pathLst>
                  <a:path w="10213" h="3197" extrusionOk="0">
                    <a:moveTo>
                      <a:pt x="5087" y="0"/>
                    </a:moveTo>
                    <a:cubicBezTo>
                      <a:pt x="3812" y="0"/>
                      <a:pt x="2538" y="281"/>
                      <a:pt x="1566" y="843"/>
                    </a:cubicBezTo>
                    <a:cubicBezTo>
                      <a:pt x="473" y="1484"/>
                      <a:pt x="0" y="2346"/>
                      <a:pt x="148" y="3175"/>
                    </a:cubicBezTo>
                    <a:cubicBezTo>
                      <a:pt x="253" y="2545"/>
                      <a:pt x="725" y="1926"/>
                      <a:pt x="1566" y="1442"/>
                    </a:cubicBezTo>
                    <a:cubicBezTo>
                      <a:pt x="2538" y="875"/>
                      <a:pt x="3812" y="591"/>
                      <a:pt x="5087" y="591"/>
                    </a:cubicBezTo>
                    <a:cubicBezTo>
                      <a:pt x="6362" y="591"/>
                      <a:pt x="7639" y="875"/>
                      <a:pt x="8616" y="1442"/>
                    </a:cubicBezTo>
                    <a:cubicBezTo>
                      <a:pt x="9467" y="1936"/>
                      <a:pt x="9950" y="2556"/>
                      <a:pt x="10066" y="3196"/>
                    </a:cubicBezTo>
                    <a:cubicBezTo>
                      <a:pt x="10213" y="2356"/>
                      <a:pt x="9730" y="1484"/>
                      <a:pt x="8616" y="843"/>
                    </a:cubicBezTo>
                    <a:cubicBezTo>
                      <a:pt x="7639" y="281"/>
                      <a:pt x="6362" y="0"/>
                      <a:pt x="5087"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56"/>
              <p:cNvSpPr/>
              <p:nvPr/>
            </p:nvSpPr>
            <p:spPr>
              <a:xfrm>
                <a:off x="5225915" y="3806485"/>
                <a:ext cx="443131" cy="231551"/>
              </a:xfrm>
              <a:custGeom>
                <a:avLst/>
                <a:gdLst/>
                <a:ahLst/>
                <a:cxnLst/>
                <a:rect l="l" t="t" r="r" b="b"/>
                <a:pathLst>
                  <a:path w="9919" h="5183" extrusionOk="0">
                    <a:moveTo>
                      <a:pt x="4940" y="0"/>
                    </a:moveTo>
                    <a:cubicBezTo>
                      <a:pt x="3665" y="0"/>
                      <a:pt x="2391" y="284"/>
                      <a:pt x="1419" y="851"/>
                    </a:cubicBezTo>
                    <a:cubicBezTo>
                      <a:pt x="578" y="1335"/>
                      <a:pt x="106" y="1954"/>
                      <a:pt x="1" y="2584"/>
                    </a:cubicBezTo>
                    <a:cubicBezTo>
                      <a:pt x="106" y="3226"/>
                      <a:pt x="589" y="3856"/>
                      <a:pt x="1440" y="4339"/>
                    </a:cubicBezTo>
                    <a:cubicBezTo>
                      <a:pt x="2417" y="4901"/>
                      <a:pt x="3696" y="5182"/>
                      <a:pt x="4973" y="5182"/>
                    </a:cubicBezTo>
                    <a:cubicBezTo>
                      <a:pt x="6249" y="5182"/>
                      <a:pt x="7523" y="4901"/>
                      <a:pt x="8490" y="4339"/>
                    </a:cubicBezTo>
                    <a:cubicBezTo>
                      <a:pt x="9331" y="3856"/>
                      <a:pt x="9803" y="3236"/>
                      <a:pt x="9919" y="2605"/>
                    </a:cubicBezTo>
                    <a:cubicBezTo>
                      <a:pt x="9803" y="1965"/>
                      <a:pt x="9320" y="1345"/>
                      <a:pt x="8469" y="851"/>
                    </a:cubicBezTo>
                    <a:cubicBezTo>
                      <a:pt x="7492" y="284"/>
                      <a:pt x="6215" y="0"/>
                      <a:pt x="49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56"/>
              <p:cNvSpPr/>
              <p:nvPr/>
            </p:nvSpPr>
            <p:spPr>
              <a:xfrm>
                <a:off x="5219347" y="3767527"/>
                <a:ext cx="456266" cy="283061"/>
              </a:xfrm>
              <a:custGeom>
                <a:avLst/>
                <a:gdLst/>
                <a:ahLst/>
                <a:cxnLst/>
                <a:rect l="l" t="t" r="r" b="b"/>
                <a:pathLst>
                  <a:path w="10213" h="6336" fill="none" extrusionOk="0">
                    <a:moveTo>
                      <a:pt x="10066" y="3477"/>
                    </a:moveTo>
                    <a:cubicBezTo>
                      <a:pt x="10213" y="2637"/>
                      <a:pt x="9730" y="1765"/>
                      <a:pt x="8616" y="1124"/>
                    </a:cubicBezTo>
                    <a:cubicBezTo>
                      <a:pt x="6662" y="0"/>
                      <a:pt x="3510" y="0"/>
                      <a:pt x="1566" y="1124"/>
                    </a:cubicBezTo>
                    <a:cubicBezTo>
                      <a:pt x="473" y="1765"/>
                      <a:pt x="0" y="2627"/>
                      <a:pt x="148" y="3456"/>
                    </a:cubicBezTo>
                    <a:cubicBezTo>
                      <a:pt x="253" y="4098"/>
                      <a:pt x="736" y="4728"/>
                      <a:pt x="1587" y="5211"/>
                    </a:cubicBezTo>
                    <a:cubicBezTo>
                      <a:pt x="3541" y="6335"/>
                      <a:pt x="6704" y="6335"/>
                      <a:pt x="8637" y="5211"/>
                    </a:cubicBezTo>
                    <a:cubicBezTo>
                      <a:pt x="9478" y="4728"/>
                      <a:pt x="9950" y="4108"/>
                      <a:pt x="10066" y="3477"/>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56"/>
              <p:cNvSpPr/>
              <p:nvPr/>
            </p:nvSpPr>
            <p:spPr>
              <a:xfrm>
                <a:off x="5225915" y="3793797"/>
                <a:ext cx="443131" cy="129602"/>
              </a:xfrm>
              <a:custGeom>
                <a:avLst/>
                <a:gdLst/>
                <a:ahLst/>
                <a:cxnLst/>
                <a:rect l="l" t="t" r="r" b="b"/>
                <a:pathLst>
                  <a:path w="9919" h="2901" fill="none" extrusionOk="0">
                    <a:moveTo>
                      <a:pt x="9919" y="2900"/>
                    </a:moveTo>
                    <a:lnTo>
                      <a:pt x="9919" y="2889"/>
                    </a:lnTo>
                    <a:cubicBezTo>
                      <a:pt x="9803" y="2249"/>
                      <a:pt x="9320" y="1629"/>
                      <a:pt x="8469" y="1135"/>
                    </a:cubicBezTo>
                    <a:cubicBezTo>
                      <a:pt x="6515" y="1"/>
                      <a:pt x="3363" y="1"/>
                      <a:pt x="1419" y="1135"/>
                    </a:cubicBezTo>
                    <a:cubicBezTo>
                      <a:pt x="578" y="1619"/>
                      <a:pt x="106" y="2238"/>
                      <a:pt x="1" y="2868"/>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56"/>
              <p:cNvSpPr/>
              <p:nvPr/>
            </p:nvSpPr>
            <p:spPr>
              <a:xfrm>
                <a:off x="5339034" y="3853394"/>
                <a:ext cx="216450" cy="124911"/>
              </a:xfrm>
              <a:custGeom>
                <a:avLst/>
                <a:gdLst/>
                <a:ahLst/>
                <a:cxnLst/>
                <a:rect l="l" t="t" r="r" b="b"/>
                <a:pathLst>
                  <a:path w="4845" h="2796" extrusionOk="0">
                    <a:moveTo>
                      <a:pt x="4245" y="0"/>
                    </a:moveTo>
                    <a:lnTo>
                      <a:pt x="3626" y="369"/>
                    </a:lnTo>
                    <a:cubicBezTo>
                      <a:pt x="3315" y="248"/>
                      <a:pt x="3003" y="185"/>
                      <a:pt x="2711" y="185"/>
                    </a:cubicBezTo>
                    <a:cubicBezTo>
                      <a:pt x="2420" y="185"/>
                      <a:pt x="2149" y="248"/>
                      <a:pt x="1923" y="379"/>
                    </a:cubicBezTo>
                    <a:cubicBezTo>
                      <a:pt x="873" y="999"/>
                      <a:pt x="2764" y="1724"/>
                      <a:pt x="2239" y="2029"/>
                    </a:cubicBezTo>
                    <a:cubicBezTo>
                      <a:pt x="2169" y="2065"/>
                      <a:pt x="2092" y="2083"/>
                      <a:pt x="2010" y="2083"/>
                    </a:cubicBezTo>
                    <a:cubicBezTo>
                      <a:pt x="1879" y="2083"/>
                      <a:pt x="1735" y="2039"/>
                      <a:pt x="1587" y="1955"/>
                    </a:cubicBezTo>
                    <a:cubicBezTo>
                      <a:pt x="1272" y="1777"/>
                      <a:pt x="999" y="1408"/>
                      <a:pt x="957" y="1072"/>
                    </a:cubicBezTo>
                    <a:lnTo>
                      <a:pt x="84" y="1240"/>
                    </a:lnTo>
                    <a:cubicBezTo>
                      <a:pt x="126" y="1524"/>
                      <a:pt x="336" y="1829"/>
                      <a:pt x="663" y="2092"/>
                    </a:cubicBezTo>
                    <a:lnTo>
                      <a:pt x="0" y="2470"/>
                    </a:lnTo>
                    <a:lnTo>
                      <a:pt x="568" y="2795"/>
                    </a:lnTo>
                    <a:lnTo>
                      <a:pt x="1209" y="2428"/>
                    </a:lnTo>
                    <a:cubicBezTo>
                      <a:pt x="1546" y="2582"/>
                      <a:pt x="1911" y="2671"/>
                      <a:pt x="2259" y="2671"/>
                    </a:cubicBezTo>
                    <a:cubicBezTo>
                      <a:pt x="2550" y="2671"/>
                      <a:pt x="2829" y="2609"/>
                      <a:pt x="3068" y="2470"/>
                    </a:cubicBezTo>
                    <a:cubicBezTo>
                      <a:pt x="4140" y="1840"/>
                      <a:pt x="2270" y="1104"/>
                      <a:pt x="2785" y="810"/>
                    </a:cubicBezTo>
                    <a:cubicBezTo>
                      <a:pt x="2842" y="778"/>
                      <a:pt x="2906" y="762"/>
                      <a:pt x="2975" y="762"/>
                    </a:cubicBezTo>
                    <a:cubicBezTo>
                      <a:pt x="3085" y="762"/>
                      <a:pt x="3208" y="802"/>
                      <a:pt x="3331" y="873"/>
                    </a:cubicBezTo>
                    <a:cubicBezTo>
                      <a:pt x="3573" y="1009"/>
                      <a:pt x="3846" y="1314"/>
                      <a:pt x="3972" y="1597"/>
                    </a:cubicBezTo>
                    <a:lnTo>
                      <a:pt x="4844" y="1419"/>
                    </a:lnTo>
                    <a:cubicBezTo>
                      <a:pt x="4760" y="1177"/>
                      <a:pt x="4529" y="904"/>
                      <a:pt x="4214" y="673"/>
                    </a:cubicBezTo>
                    <a:lnTo>
                      <a:pt x="4812" y="327"/>
                    </a:lnTo>
                    <a:lnTo>
                      <a:pt x="4245" y="0"/>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56"/>
              <p:cNvSpPr/>
              <p:nvPr/>
            </p:nvSpPr>
            <p:spPr>
              <a:xfrm>
                <a:off x="5155952" y="3809746"/>
                <a:ext cx="582562" cy="238922"/>
              </a:xfrm>
              <a:custGeom>
                <a:avLst/>
                <a:gdLst/>
                <a:ahLst/>
                <a:cxnLst/>
                <a:rect l="l" t="t" r="r" b="b"/>
                <a:pathLst>
                  <a:path w="13040" h="5348" extrusionOk="0">
                    <a:moveTo>
                      <a:pt x="12" y="1"/>
                    </a:moveTo>
                    <a:lnTo>
                      <a:pt x="1" y="1556"/>
                    </a:lnTo>
                    <a:cubicBezTo>
                      <a:pt x="1" y="2522"/>
                      <a:pt x="642" y="3499"/>
                      <a:pt x="1924" y="4245"/>
                    </a:cubicBezTo>
                    <a:cubicBezTo>
                      <a:pt x="3198" y="4980"/>
                      <a:pt x="4865" y="5347"/>
                      <a:pt x="6529" y="5347"/>
                    </a:cubicBezTo>
                    <a:cubicBezTo>
                      <a:pt x="8200" y="5347"/>
                      <a:pt x="9870" y="4977"/>
                      <a:pt x="11138" y="4235"/>
                    </a:cubicBezTo>
                    <a:cubicBezTo>
                      <a:pt x="12399" y="3510"/>
                      <a:pt x="13029" y="2543"/>
                      <a:pt x="13029" y="1587"/>
                    </a:cubicBezTo>
                    <a:lnTo>
                      <a:pt x="13040" y="43"/>
                    </a:lnTo>
                    <a:cubicBezTo>
                      <a:pt x="10960" y="43"/>
                      <a:pt x="2249" y="1"/>
                      <a:pt x="12"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56"/>
              <p:cNvSpPr/>
              <p:nvPr/>
            </p:nvSpPr>
            <p:spPr>
              <a:xfrm>
                <a:off x="5127806" y="3642167"/>
                <a:ext cx="639344" cy="337073"/>
              </a:xfrm>
              <a:custGeom>
                <a:avLst/>
                <a:gdLst/>
                <a:ahLst/>
                <a:cxnLst/>
                <a:rect l="l" t="t" r="r" b="b"/>
                <a:pathLst>
                  <a:path w="14311" h="7545" extrusionOk="0">
                    <a:moveTo>
                      <a:pt x="7132" y="1"/>
                    </a:moveTo>
                    <a:cubicBezTo>
                      <a:pt x="5464" y="1"/>
                      <a:pt x="3799" y="369"/>
                      <a:pt x="2533" y="1104"/>
                    </a:cubicBezTo>
                    <a:cubicBezTo>
                      <a:pt x="0" y="2575"/>
                      <a:pt x="11" y="4971"/>
                      <a:pt x="2564" y="6441"/>
                    </a:cubicBezTo>
                    <a:cubicBezTo>
                      <a:pt x="3841" y="7177"/>
                      <a:pt x="5509" y="7545"/>
                      <a:pt x="7174" y="7545"/>
                    </a:cubicBezTo>
                    <a:cubicBezTo>
                      <a:pt x="8839" y="7545"/>
                      <a:pt x="10502" y="7177"/>
                      <a:pt x="11768" y="6441"/>
                    </a:cubicBezTo>
                    <a:cubicBezTo>
                      <a:pt x="14310" y="4971"/>
                      <a:pt x="14300" y="2575"/>
                      <a:pt x="11747" y="1104"/>
                    </a:cubicBezTo>
                    <a:cubicBezTo>
                      <a:pt x="10470" y="369"/>
                      <a:pt x="8800" y="1"/>
                      <a:pt x="713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56"/>
              <p:cNvSpPr/>
              <p:nvPr/>
            </p:nvSpPr>
            <p:spPr>
              <a:xfrm>
                <a:off x="5219347" y="3681615"/>
                <a:ext cx="456266" cy="142737"/>
              </a:xfrm>
              <a:custGeom>
                <a:avLst/>
                <a:gdLst/>
                <a:ahLst/>
                <a:cxnLst/>
                <a:rect l="l" t="t" r="r" b="b"/>
                <a:pathLst>
                  <a:path w="10213" h="3195" extrusionOk="0">
                    <a:moveTo>
                      <a:pt x="5087" y="0"/>
                    </a:moveTo>
                    <a:cubicBezTo>
                      <a:pt x="3812" y="0"/>
                      <a:pt x="2538" y="284"/>
                      <a:pt x="1566" y="851"/>
                    </a:cubicBezTo>
                    <a:cubicBezTo>
                      <a:pt x="473" y="1482"/>
                      <a:pt x="0" y="2343"/>
                      <a:pt x="148" y="3184"/>
                    </a:cubicBezTo>
                    <a:cubicBezTo>
                      <a:pt x="253" y="2543"/>
                      <a:pt x="725" y="1923"/>
                      <a:pt x="1566" y="1440"/>
                    </a:cubicBezTo>
                    <a:cubicBezTo>
                      <a:pt x="2538" y="877"/>
                      <a:pt x="3812" y="596"/>
                      <a:pt x="5087" y="596"/>
                    </a:cubicBezTo>
                    <a:cubicBezTo>
                      <a:pt x="6362" y="596"/>
                      <a:pt x="7639" y="877"/>
                      <a:pt x="8616" y="1440"/>
                    </a:cubicBezTo>
                    <a:cubicBezTo>
                      <a:pt x="9467" y="1933"/>
                      <a:pt x="9950" y="2554"/>
                      <a:pt x="10066" y="3194"/>
                    </a:cubicBezTo>
                    <a:cubicBezTo>
                      <a:pt x="10213" y="2364"/>
                      <a:pt x="9730" y="1492"/>
                      <a:pt x="8616" y="851"/>
                    </a:cubicBezTo>
                    <a:cubicBezTo>
                      <a:pt x="7639" y="284"/>
                      <a:pt x="6362" y="0"/>
                      <a:pt x="50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56"/>
              <p:cNvSpPr/>
              <p:nvPr/>
            </p:nvSpPr>
            <p:spPr>
              <a:xfrm>
                <a:off x="5225915" y="3708242"/>
                <a:ext cx="443131" cy="231595"/>
              </a:xfrm>
              <a:custGeom>
                <a:avLst/>
                <a:gdLst/>
                <a:ahLst/>
                <a:cxnLst/>
                <a:rect l="l" t="t" r="r" b="b"/>
                <a:pathLst>
                  <a:path w="9919" h="5184" extrusionOk="0">
                    <a:moveTo>
                      <a:pt x="4940" y="0"/>
                    </a:moveTo>
                    <a:cubicBezTo>
                      <a:pt x="3665" y="0"/>
                      <a:pt x="2391" y="281"/>
                      <a:pt x="1419" y="844"/>
                    </a:cubicBezTo>
                    <a:cubicBezTo>
                      <a:pt x="578" y="1327"/>
                      <a:pt x="106" y="1947"/>
                      <a:pt x="1" y="2588"/>
                    </a:cubicBezTo>
                    <a:cubicBezTo>
                      <a:pt x="106" y="3228"/>
                      <a:pt x="589" y="3849"/>
                      <a:pt x="1440" y="4332"/>
                    </a:cubicBezTo>
                    <a:cubicBezTo>
                      <a:pt x="2417" y="4899"/>
                      <a:pt x="3696" y="5183"/>
                      <a:pt x="4973" y="5183"/>
                    </a:cubicBezTo>
                    <a:cubicBezTo>
                      <a:pt x="6249" y="5183"/>
                      <a:pt x="7523" y="4899"/>
                      <a:pt x="8490" y="4332"/>
                    </a:cubicBezTo>
                    <a:cubicBezTo>
                      <a:pt x="9331" y="3849"/>
                      <a:pt x="9803" y="3239"/>
                      <a:pt x="9919" y="2598"/>
                    </a:cubicBezTo>
                    <a:cubicBezTo>
                      <a:pt x="9803" y="1958"/>
                      <a:pt x="9320" y="1337"/>
                      <a:pt x="8469" y="844"/>
                    </a:cubicBezTo>
                    <a:cubicBezTo>
                      <a:pt x="7492" y="281"/>
                      <a:pt x="6215" y="0"/>
                      <a:pt x="49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56"/>
              <p:cNvSpPr/>
              <p:nvPr/>
            </p:nvSpPr>
            <p:spPr>
              <a:xfrm>
                <a:off x="5219347" y="3668927"/>
                <a:ext cx="456266" cy="283552"/>
              </a:xfrm>
              <a:custGeom>
                <a:avLst/>
                <a:gdLst/>
                <a:ahLst/>
                <a:cxnLst/>
                <a:rect l="l" t="t" r="r" b="b"/>
                <a:pathLst>
                  <a:path w="10213" h="6347" fill="none" extrusionOk="0">
                    <a:moveTo>
                      <a:pt x="10066" y="3478"/>
                    </a:moveTo>
                    <a:cubicBezTo>
                      <a:pt x="10213" y="2648"/>
                      <a:pt x="9730" y="1776"/>
                      <a:pt x="8616" y="1135"/>
                    </a:cubicBezTo>
                    <a:cubicBezTo>
                      <a:pt x="6662" y="1"/>
                      <a:pt x="3510" y="1"/>
                      <a:pt x="1566" y="1135"/>
                    </a:cubicBezTo>
                    <a:cubicBezTo>
                      <a:pt x="473" y="1766"/>
                      <a:pt x="0" y="2627"/>
                      <a:pt x="148" y="3468"/>
                    </a:cubicBezTo>
                    <a:cubicBezTo>
                      <a:pt x="253" y="4108"/>
                      <a:pt x="736" y="4729"/>
                      <a:pt x="1587" y="5212"/>
                    </a:cubicBezTo>
                    <a:cubicBezTo>
                      <a:pt x="3541" y="6347"/>
                      <a:pt x="6704" y="6347"/>
                      <a:pt x="8637" y="5212"/>
                    </a:cubicBezTo>
                    <a:cubicBezTo>
                      <a:pt x="9478" y="4729"/>
                      <a:pt x="9950" y="4119"/>
                      <a:pt x="10066" y="3478"/>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56"/>
              <p:cNvSpPr/>
              <p:nvPr/>
            </p:nvSpPr>
            <p:spPr>
              <a:xfrm>
                <a:off x="5225915" y="3695688"/>
                <a:ext cx="443131" cy="129111"/>
              </a:xfrm>
              <a:custGeom>
                <a:avLst/>
                <a:gdLst/>
                <a:ahLst/>
                <a:cxnLst/>
                <a:rect l="l" t="t" r="r" b="b"/>
                <a:pathLst>
                  <a:path w="9919" h="2890" fill="none" extrusionOk="0">
                    <a:moveTo>
                      <a:pt x="9919" y="2890"/>
                    </a:moveTo>
                    <a:lnTo>
                      <a:pt x="9919" y="2879"/>
                    </a:lnTo>
                    <a:cubicBezTo>
                      <a:pt x="9803" y="2239"/>
                      <a:pt x="9320" y="1618"/>
                      <a:pt x="8469" y="1125"/>
                    </a:cubicBezTo>
                    <a:cubicBezTo>
                      <a:pt x="6515" y="0"/>
                      <a:pt x="3363" y="0"/>
                      <a:pt x="1419" y="1125"/>
                    </a:cubicBezTo>
                    <a:cubicBezTo>
                      <a:pt x="578" y="1608"/>
                      <a:pt x="106" y="2228"/>
                      <a:pt x="1" y="2869"/>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56"/>
              <p:cNvSpPr/>
              <p:nvPr/>
            </p:nvSpPr>
            <p:spPr>
              <a:xfrm>
                <a:off x="5339034" y="3755286"/>
                <a:ext cx="216450" cy="124911"/>
              </a:xfrm>
              <a:custGeom>
                <a:avLst/>
                <a:gdLst/>
                <a:ahLst/>
                <a:cxnLst/>
                <a:rect l="l" t="t" r="r" b="b"/>
                <a:pathLst>
                  <a:path w="4845" h="2796" extrusionOk="0">
                    <a:moveTo>
                      <a:pt x="4245" y="1"/>
                    </a:moveTo>
                    <a:lnTo>
                      <a:pt x="3626" y="358"/>
                    </a:lnTo>
                    <a:cubicBezTo>
                      <a:pt x="3322" y="240"/>
                      <a:pt x="3016" y="179"/>
                      <a:pt x="2729" y="179"/>
                    </a:cubicBezTo>
                    <a:cubicBezTo>
                      <a:pt x="2431" y="179"/>
                      <a:pt x="2154" y="245"/>
                      <a:pt x="1923" y="379"/>
                    </a:cubicBezTo>
                    <a:cubicBezTo>
                      <a:pt x="873" y="989"/>
                      <a:pt x="2764" y="1713"/>
                      <a:pt x="2239" y="2018"/>
                    </a:cubicBezTo>
                    <a:cubicBezTo>
                      <a:pt x="2170" y="2059"/>
                      <a:pt x="2094" y="2077"/>
                      <a:pt x="2012" y="2077"/>
                    </a:cubicBezTo>
                    <a:cubicBezTo>
                      <a:pt x="1881" y="2077"/>
                      <a:pt x="1736" y="2029"/>
                      <a:pt x="1587" y="1944"/>
                    </a:cubicBezTo>
                    <a:cubicBezTo>
                      <a:pt x="1272" y="1766"/>
                      <a:pt x="999" y="1398"/>
                      <a:pt x="957" y="1062"/>
                    </a:cubicBezTo>
                    <a:lnTo>
                      <a:pt x="84" y="1230"/>
                    </a:lnTo>
                    <a:cubicBezTo>
                      <a:pt x="126" y="1524"/>
                      <a:pt x="336" y="1829"/>
                      <a:pt x="663" y="2081"/>
                    </a:cubicBezTo>
                    <a:lnTo>
                      <a:pt x="0" y="2470"/>
                    </a:lnTo>
                    <a:lnTo>
                      <a:pt x="568" y="2796"/>
                    </a:lnTo>
                    <a:lnTo>
                      <a:pt x="1209" y="2418"/>
                    </a:lnTo>
                    <a:cubicBezTo>
                      <a:pt x="1546" y="2572"/>
                      <a:pt x="1911" y="2661"/>
                      <a:pt x="2259" y="2661"/>
                    </a:cubicBezTo>
                    <a:cubicBezTo>
                      <a:pt x="2550" y="2661"/>
                      <a:pt x="2829" y="2598"/>
                      <a:pt x="3068" y="2460"/>
                    </a:cubicBezTo>
                    <a:cubicBezTo>
                      <a:pt x="4140" y="1839"/>
                      <a:pt x="2270" y="1094"/>
                      <a:pt x="2785" y="799"/>
                    </a:cubicBezTo>
                    <a:cubicBezTo>
                      <a:pt x="2842" y="767"/>
                      <a:pt x="2906" y="752"/>
                      <a:pt x="2975" y="752"/>
                    </a:cubicBezTo>
                    <a:cubicBezTo>
                      <a:pt x="3085" y="752"/>
                      <a:pt x="3208" y="791"/>
                      <a:pt x="3331" y="863"/>
                    </a:cubicBezTo>
                    <a:cubicBezTo>
                      <a:pt x="3573" y="999"/>
                      <a:pt x="3846" y="1304"/>
                      <a:pt x="3972" y="1598"/>
                    </a:cubicBezTo>
                    <a:lnTo>
                      <a:pt x="4844" y="1419"/>
                    </a:lnTo>
                    <a:cubicBezTo>
                      <a:pt x="4760" y="1167"/>
                      <a:pt x="4529" y="905"/>
                      <a:pt x="4214" y="673"/>
                    </a:cubicBezTo>
                    <a:lnTo>
                      <a:pt x="4812" y="316"/>
                    </a:lnTo>
                    <a:lnTo>
                      <a:pt x="42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74"/>
        <p:cNvGrpSpPr/>
        <p:nvPr/>
      </p:nvGrpSpPr>
      <p:grpSpPr>
        <a:xfrm>
          <a:off x="0" y="0"/>
          <a:ext cx="0" cy="0"/>
          <a:chOff x="0" y="0"/>
          <a:chExt cx="0" cy="0"/>
        </a:xfrm>
      </p:grpSpPr>
      <p:sp>
        <p:nvSpPr>
          <p:cNvPr id="1475" name="Google Shape;1475;p58"/>
          <p:cNvSpPr txBox="1">
            <a:spLocks noGrp="1"/>
          </p:cNvSpPr>
          <p:nvPr>
            <p:ph type="title"/>
          </p:nvPr>
        </p:nvSpPr>
        <p:spPr>
          <a:xfrm>
            <a:off x="3156450" y="1604305"/>
            <a:ext cx="2831100" cy="704700"/>
          </a:xfrm>
          <a:prstGeom prst="rect">
            <a:avLst/>
          </a:prstGeom>
          <a:solidFill>
            <a:schemeClr val="bg1"/>
          </a:solidFill>
        </p:spPr>
        <p:txBody>
          <a:bodyPr spcFirstLastPara="1" wrap="square" lIns="91425" tIns="91425" rIns="91425" bIns="91425" anchor="ctr" anchorCtr="0">
            <a:noAutofit/>
          </a:bodyPr>
          <a:lstStyle/>
          <a:p>
            <a:pPr marL="0" lvl="0" indent="0" algn="ctr" rtl="0">
              <a:spcBef>
                <a:spcPts val="0"/>
              </a:spcBef>
              <a:spcAft>
                <a:spcPts val="0"/>
              </a:spcAft>
              <a:buNone/>
            </a:pPr>
            <a:r>
              <a:rPr lang="en" dirty="0"/>
              <a:t>Our Dataset</a:t>
            </a:r>
            <a:endParaRPr dirty="0"/>
          </a:p>
        </p:txBody>
      </p:sp>
      <p:sp>
        <p:nvSpPr>
          <p:cNvPr id="1476" name="Google Shape;1476;p58"/>
          <p:cNvSpPr txBox="1">
            <a:spLocks noGrp="1"/>
          </p:cNvSpPr>
          <p:nvPr>
            <p:ph type="subTitle" idx="1"/>
          </p:nvPr>
        </p:nvSpPr>
        <p:spPr>
          <a:xfrm>
            <a:off x="642780" y="2345917"/>
            <a:ext cx="8024192" cy="1209000"/>
          </a:xfrm>
          <a:prstGeom prst="rect">
            <a:avLst/>
          </a:prstGeom>
          <a:solidFill>
            <a:schemeClr val="bg1"/>
          </a:solidFill>
        </p:spPr>
        <p:txBody>
          <a:bodyPr spcFirstLastPara="1" wrap="square" lIns="91425" tIns="91425" rIns="91425" bIns="91425" anchor="t" anchorCtr="0">
            <a:noAutofit/>
          </a:bodyPr>
          <a:lstStyle/>
          <a:p>
            <a:pPr marL="0" lvl="0" indent="0"/>
            <a:r>
              <a:rPr lang="en-US" dirty="0"/>
              <a:t>Social Development Bank dataset is an open-source data provided by the Open Data portal of Saudi Arabia initiative. The social funding products are designed to target an important community segment in Saudi Arabia, the underprivileged citizens, offering them an opportunity to obtain simple and easy loans which enable them to meet necessary obligations.</a:t>
            </a:r>
            <a:endParaRPr dirty="0"/>
          </a:p>
        </p:txBody>
      </p:sp>
      <p:grpSp>
        <p:nvGrpSpPr>
          <p:cNvPr id="1477" name="Google Shape;1477;p58"/>
          <p:cNvGrpSpPr/>
          <p:nvPr/>
        </p:nvGrpSpPr>
        <p:grpSpPr>
          <a:xfrm>
            <a:off x="3765393" y="613278"/>
            <a:ext cx="1402092" cy="885514"/>
            <a:chOff x="4361525" y="543750"/>
            <a:chExt cx="1106100" cy="698575"/>
          </a:xfrm>
        </p:grpSpPr>
        <p:sp>
          <p:nvSpPr>
            <p:cNvPr id="1478" name="Google Shape;1478;p58"/>
            <p:cNvSpPr/>
            <p:nvPr/>
          </p:nvSpPr>
          <p:spPr>
            <a:xfrm>
              <a:off x="4720325" y="586600"/>
              <a:ext cx="739425" cy="655725"/>
            </a:xfrm>
            <a:custGeom>
              <a:avLst/>
              <a:gdLst/>
              <a:ahLst/>
              <a:cxnLst/>
              <a:rect l="l" t="t" r="r" b="b"/>
              <a:pathLst>
                <a:path w="29577" h="26229" extrusionOk="0">
                  <a:moveTo>
                    <a:pt x="20500" y="1"/>
                  </a:moveTo>
                  <a:cubicBezTo>
                    <a:pt x="20247" y="1"/>
                    <a:pt x="19990" y="33"/>
                    <a:pt x="19732" y="98"/>
                  </a:cubicBezTo>
                  <a:lnTo>
                    <a:pt x="2364" y="4574"/>
                  </a:lnTo>
                  <a:cubicBezTo>
                    <a:pt x="1587" y="4774"/>
                    <a:pt x="935" y="5267"/>
                    <a:pt x="526" y="5961"/>
                  </a:cubicBezTo>
                  <a:cubicBezTo>
                    <a:pt x="116" y="6654"/>
                    <a:pt x="1" y="7464"/>
                    <a:pt x="200" y="8241"/>
                  </a:cubicBezTo>
                  <a:lnTo>
                    <a:pt x="4235" y="23896"/>
                  </a:lnTo>
                  <a:lnTo>
                    <a:pt x="6021" y="24401"/>
                  </a:lnTo>
                  <a:lnTo>
                    <a:pt x="6021" y="24401"/>
                  </a:lnTo>
                  <a:lnTo>
                    <a:pt x="1923" y="8514"/>
                  </a:lnTo>
                  <a:cubicBezTo>
                    <a:pt x="1640" y="7401"/>
                    <a:pt x="2322" y="6234"/>
                    <a:pt x="3447" y="5951"/>
                  </a:cubicBezTo>
                  <a:lnTo>
                    <a:pt x="19448" y="1821"/>
                  </a:lnTo>
                  <a:cubicBezTo>
                    <a:pt x="19620" y="1778"/>
                    <a:pt x="19793" y="1757"/>
                    <a:pt x="19963" y="1757"/>
                  </a:cubicBezTo>
                  <a:cubicBezTo>
                    <a:pt x="20906" y="1757"/>
                    <a:pt x="21774" y="2392"/>
                    <a:pt x="22023" y="3345"/>
                  </a:cubicBezTo>
                  <a:lnTo>
                    <a:pt x="27917" y="26229"/>
                  </a:lnTo>
                  <a:lnTo>
                    <a:pt x="29577" y="26229"/>
                  </a:lnTo>
                  <a:lnTo>
                    <a:pt x="23399" y="2262"/>
                  </a:lnTo>
                  <a:cubicBezTo>
                    <a:pt x="23126" y="1181"/>
                    <a:pt x="22296" y="392"/>
                    <a:pt x="21297" y="109"/>
                  </a:cubicBezTo>
                  <a:cubicBezTo>
                    <a:pt x="21041" y="38"/>
                    <a:pt x="20774" y="1"/>
                    <a:pt x="205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58"/>
            <p:cNvSpPr/>
            <p:nvPr/>
          </p:nvSpPr>
          <p:spPr>
            <a:xfrm>
              <a:off x="4712175" y="578850"/>
              <a:ext cx="755450" cy="663475"/>
            </a:xfrm>
            <a:custGeom>
              <a:avLst/>
              <a:gdLst/>
              <a:ahLst/>
              <a:cxnLst/>
              <a:rect l="l" t="t" r="r" b="b"/>
              <a:pathLst>
                <a:path w="30218" h="26539" extrusionOk="0">
                  <a:moveTo>
                    <a:pt x="20803" y="0"/>
                  </a:moveTo>
                  <a:cubicBezTo>
                    <a:pt x="20533" y="0"/>
                    <a:pt x="20258" y="34"/>
                    <a:pt x="19984" y="104"/>
                  </a:cubicBezTo>
                  <a:lnTo>
                    <a:pt x="2606" y="4580"/>
                  </a:lnTo>
                  <a:cubicBezTo>
                    <a:pt x="1756" y="4800"/>
                    <a:pt x="1041" y="5346"/>
                    <a:pt x="589" y="6114"/>
                  </a:cubicBezTo>
                  <a:cubicBezTo>
                    <a:pt x="127" y="6880"/>
                    <a:pt x="1" y="7774"/>
                    <a:pt x="222" y="8624"/>
                  </a:cubicBezTo>
                  <a:lnTo>
                    <a:pt x="4214" y="24111"/>
                  </a:lnTo>
                  <a:lnTo>
                    <a:pt x="4382" y="24153"/>
                  </a:lnTo>
                  <a:lnTo>
                    <a:pt x="4561" y="24206"/>
                  </a:lnTo>
                  <a:lnTo>
                    <a:pt x="526" y="8551"/>
                  </a:lnTo>
                  <a:cubicBezTo>
                    <a:pt x="327" y="7774"/>
                    <a:pt x="442" y="6964"/>
                    <a:pt x="852" y="6271"/>
                  </a:cubicBezTo>
                  <a:cubicBezTo>
                    <a:pt x="1261" y="5577"/>
                    <a:pt x="1913" y="5084"/>
                    <a:pt x="2690" y="4884"/>
                  </a:cubicBezTo>
                  <a:lnTo>
                    <a:pt x="20058" y="408"/>
                  </a:lnTo>
                  <a:cubicBezTo>
                    <a:pt x="20316" y="343"/>
                    <a:pt x="20573" y="311"/>
                    <a:pt x="20826" y="311"/>
                  </a:cubicBezTo>
                  <a:cubicBezTo>
                    <a:pt x="21100" y="311"/>
                    <a:pt x="21367" y="348"/>
                    <a:pt x="21623" y="419"/>
                  </a:cubicBezTo>
                  <a:cubicBezTo>
                    <a:pt x="22622" y="702"/>
                    <a:pt x="23452" y="1491"/>
                    <a:pt x="23725" y="2572"/>
                  </a:cubicBezTo>
                  <a:lnTo>
                    <a:pt x="29903" y="26539"/>
                  </a:lnTo>
                  <a:lnTo>
                    <a:pt x="30218" y="26539"/>
                  </a:lnTo>
                  <a:lnTo>
                    <a:pt x="24030" y="2488"/>
                  </a:lnTo>
                  <a:cubicBezTo>
                    <a:pt x="23639" y="997"/>
                    <a:pt x="22280" y="0"/>
                    <a:pt x="208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58"/>
            <p:cNvSpPr/>
            <p:nvPr/>
          </p:nvSpPr>
          <p:spPr>
            <a:xfrm>
              <a:off x="4761300" y="630525"/>
              <a:ext cx="656950" cy="611800"/>
            </a:xfrm>
            <a:custGeom>
              <a:avLst/>
              <a:gdLst/>
              <a:ahLst/>
              <a:cxnLst/>
              <a:rect l="l" t="t" r="r" b="b"/>
              <a:pathLst>
                <a:path w="26278" h="24472" extrusionOk="0">
                  <a:moveTo>
                    <a:pt x="18324" y="0"/>
                  </a:moveTo>
                  <a:cubicBezTo>
                    <a:pt x="18154" y="0"/>
                    <a:pt x="17981" y="21"/>
                    <a:pt x="17809" y="64"/>
                  </a:cubicBezTo>
                  <a:lnTo>
                    <a:pt x="1808" y="4194"/>
                  </a:lnTo>
                  <a:cubicBezTo>
                    <a:pt x="683" y="4477"/>
                    <a:pt x="1" y="5644"/>
                    <a:pt x="284" y="6757"/>
                  </a:cubicBezTo>
                  <a:lnTo>
                    <a:pt x="4382" y="22644"/>
                  </a:lnTo>
                  <a:lnTo>
                    <a:pt x="6735" y="23305"/>
                  </a:lnTo>
                  <a:lnTo>
                    <a:pt x="3121" y="9300"/>
                  </a:lnTo>
                  <a:cubicBezTo>
                    <a:pt x="4813" y="8869"/>
                    <a:pt x="5832" y="7136"/>
                    <a:pt x="5401" y="5444"/>
                  </a:cubicBezTo>
                  <a:lnTo>
                    <a:pt x="15278" y="2901"/>
                  </a:lnTo>
                  <a:cubicBezTo>
                    <a:pt x="15641" y="4331"/>
                    <a:pt x="16936" y="5280"/>
                    <a:pt x="18349" y="5280"/>
                  </a:cubicBezTo>
                  <a:cubicBezTo>
                    <a:pt x="18608" y="5280"/>
                    <a:pt x="18871" y="5248"/>
                    <a:pt x="19133" y="5181"/>
                  </a:cubicBezTo>
                  <a:lnTo>
                    <a:pt x="24103" y="24472"/>
                  </a:lnTo>
                  <a:lnTo>
                    <a:pt x="26278" y="24472"/>
                  </a:lnTo>
                  <a:lnTo>
                    <a:pt x="20384" y="1588"/>
                  </a:lnTo>
                  <a:cubicBezTo>
                    <a:pt x="20135" y="635"/>
                    <a:pt x="19267" y="0"/>
                    <a:pt x="183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58"/>
            <p:cNvSpPr/>
            <p:nvPr/>
          </p:nvSpPr>
          <p:spPr>
            <a:xfrm>
              <a:off x="5036825" y="1140850"/>
              <a:ext cx="206500" cy="101475"/>
            </a:xfrm>
            <a:custGeom>
              <a:avLst/>
              <a:gdLst/>
              <a:ahLst/>
              <a:cxnLst/>
              <a:rect l="l" t="t" r="r" b="b"/>
              <a:pathLst>
                <a:path w="8260" h="4059" extrusionOk="0">
                  <a:moveTo>
                    <a:pt x="5202" y="0"/>
                  </a:moveTo>
                  <a:cubicBezTo>
                    <a:pt x="5065" y="0"/>
                    <a:pt x="4925" y="18"/>
                    <a:pt x="4782" y="55"/>
                  </a:cubicBezTo>
                  <a:cubicBezTo>
                    <a:pt x="2807" y="560"/>
                    <a:pt x="4162" y="3354"/>
                    <a:pt x="3164" y="3607"/>
                  </a:cubicBezTo>
                  <a:cubicBezTo>
                    <a:pt x="3121" y="3618"/>
                    <a:pt x="3079" y="3624"/>
                    <a:pt x="3039" y="3624"/>
                  </a:cubicBezTo>
                  <a:cubicBezTo>
                    <a:pt x="2785" y="3624"/>
                    <a:pt x="2591" y="3398"/>
                    <a:pt x="2491" y="3008"/>
                  </a:cubicBezTo>
                  <a:cubicBezTo>
                    <a:pt x="2344" y="2430"/>
                    <a:pt x="2459" y="1484"/>
                    <a:pt x="2817" y="781"/>
                  </a:cubicBezTo>
                  <a:lnTo>
                    <a:pt x="1577" y="507"/>
                  </a:lnTo>
                  <a:cubicBezTo>
                    <a:pt x="1294" y="1127"/>
                    <a:pt x="1168" y="1894"/>
                    <a:pt x="1241" y="2640"/>
                  </a:cubicBezTo>
                  <a:lnTo>
                    <a:pt x="1" y="2955"/>
                  </a:lnTo>
                  <a:lnTo>
                    <a:pt x="274" y="4006"/>
                  </a:lnTo>
                  <a:lnTo>
                    <a:pt x="1472" y="3702"/>
                  </a:lnTo>
                  <a:cubicBezTo>
                    <a:pt x="1525" y="3828"/>
                    <a:pt x="1577" y="3943"/>
                    <a:pt x="1640" y="4059"/>
                  </a:cubicBezTo>
                  <a:lnTo>
                    <a:pt x="4719" y="4059"/>
                  </a:lnTo>
                  <a:cubicBezTo>
                    <a:pt x="5034" y="3039"/>
                    <a:pt x="4635" y="1673"/>
                    <a:pt x="5296" y="1505"/>
                  </a:cubicBezTo>
                  <a:cubicBezTo>
                    <a:pt x="5329" y="1498"/>
                    <a:pt x="5360" y="1494"/>
                    <a:pt x="5390" y="1494"/>
                  </a:cubicBezTo>
                  <a:cubicBezTo>
                    <a:pt x="5613" y="1494"/>
                    <a:pt x="5771" y="1696"/>
                    <a:pt x="5864" y="2020"/>
                  </a:cubicBezTo>
                  <a:cubicBezTo>
                    <a:pt x="5980" y="2472"/>
                    <a:pt x="5927" y="3270"/>
                    <a:pt x="5738" y="3954"/>
                  </a:cubicBezTo>
                  <a:lnTo>
                    <a:pt x="6263" y="4059"/>
                  </a:lnTo>
                  <a:lnTo>
                    <a:pt x="7019" y="4059"/>
                  </a:lnTo>
                  <a:cubicBezTo>
                    <a:pt x="7177" y="3522"/>
                    <a:pt x="7219" y="2871"/>
                    <a:pt x="7124" y="2241"/>
                  </a:cubicBezTo>
                  <a:lnTo>
                    <a:pt x="8259" y="1946"/>
                  </a:lnTo>
                  <a:lnTo>
                    <a:pt x="7997" y="896"/>
                  </a:lnTo>
                  <a:lnTo>
                    <a:pt x="6809" y="1201"/>
                  </a:lnTo>
                  <a:cubicBezTo>
                    <a:pt x="6451" y="440"/>
                    <a:pt x="5875" y="0"/>
                    <a:pt x="52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58"/>
            <p:cNvSpPr/>
            <p:nvPr/>
          </p:nvSpPr>
          <p:spPr>
            <a:xfrm>
              <a:off x="4839300" y="703025"/>
              <a:ext cx="524600" cy="539300"/>
            </a:xfrm>
            <a:custGeom>
              <a:avLst/>
              <a:gdLst/>
              <a:ahLst/>
              <a:cxnLst/>
              <a:rect l="l" t="t" r="r" b="b"/>
              <a:pathLst>
                <a:path w="20984" h="21572" extrusionOk="0">
                  <a:moveTo>
                    <a:pt x="8770" y="4699"/>
                  </a:moveTo>
                  <a:cubicBezTo>
                    <a:pt x="9915" y="4699"/>
                    <a:pt x="10963" y="5471"/>
                    <a:pt x="11264" y="6631"/>
                  </a:cubicBezTo>
                  <a:cubicBezTo>
                    <a:pt x="11611" y="8007"/>
                    <a:pt x="10781" y="9415"/>
                    <a:pt x="9405" y="9772"/>
                  </a:cubicBezTo>
                  <a:cubicBezTo>
                    <a:pt x="9189" y="9828"/>
                    <a:pt x="8972" y="9855"/>
                    <a:pt x="8758" y="9855"/>
                  </a:cubicBezTo>
                  <a:cubicBezTo>
                    <a:pt x="7612" y="9855"/>
                    <a:pt x="6564" y="9082"/>
                    <a:pt x="6263" y="7913"/>
                  </a:cubicBezTo>
                  <a:cubicBezTo>
                    <a:pt x="5906" y="6536"/>
                    <a:pt x="6736" y="5128"/>
                    <a:pt x="8123" y="4782"/>
                  </a:cubicBezTo>
                  <a:cubicBezTo>
                    <a:pt x="8339" y="4726"/>
                    <a:pt x="8556" y="4699"/>
                    <a:pt x="8770" y="4699"/>
                  </a:cubicBezTo>
                  <a:close/>
                  <a:moveTo>
                    <a:pt x="12158" y="1"/>
                  </a:moveTo>
                  <a:lnTo>
                    <a:pt x="2281" y="2544"/>
                  </a:lnTo>
                  <a:cubicBezTo>
                    <a:pt x="2712" y="4236"/>
                    <a:pt x="1693" y="5969"/>
                    <a:pt x="1" y="6400"/>
                  </a:cubicBezTo>
                  <a:lnTo>
                    <a:pt x="3615" y="20405"/>
                  </a:lnTo>
                  <a:lnTo>
                    <a:pt x="4971" y="20794"/>
                  </a:lnTo>
                  <a:cubicBezTo>
                    <a:pt x="4530" y="17295"/>
                    <a:pt x="6746" y="13944"/>
                    <a:pt x="10245" y="13040"/>
                  </a:cubicBezTo>
                  <a:cubicBezTo>
                    <a:pt x="10844" y="12885"/>
                    <a:pt x="11444" y="12811"/>
                    <a:pt x="12034" y="12811"/>
                  </a:cubicBezTo>
                  <a:cubicBezTo>
                    <a:pt x="15197" y="12811"/>
                    <a:pt x="18079" y="14941"/>
                    <a:pt x="18903" y="18147"/>
                  </a:cubicBezTo>
                  <a:cubicBezTo>
                    <a:pt x="19207" y="19312"/>
                    <a:pt x="19197" y="20479"/>
                    <a:pt x="18934" y="21572"/>
                  </a:cubicBezTo>
                  <a:lnTo>
                    <a:pt x="20983" y="21572"/>
                  </a:lnTo>
                  <a:lnTo>
                    <a:pt x="16013" y="2281"/>
                  </a:lnTo>
                  <a:cubicBezTo>
                    <a:pt x="15751" y="2348"/>
                    <a:pt x="15488" y="2380"/>
                    <a:pt x="15229" y="2380"/>
                  </a:cubicBezTo>
                  <a:cubicBezTo>
                    <a:pt x="13816" y="2380"/>
                    <a:pt x="12521" y="1431"/>
                    <a:pt x="121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58"/>
            <p:cNvSpPr/>
            <p:nvPr/>
          </p:nvSpPr>
          <p:spPr>
            <a:xfrm>
              <a:off x="4952525" y="1023275"/>
              <a:ext cx="366975" cy="219050"/>
            </a:xfrm>
            <a:custGeom>
              <a:avLst/>
              <a:gdLst/>
              <a:ahLst/>
              <a:cxnLst/>
              <a:rect l="l" t="t" r="r" b="b"/>
              <a:pathLst>
                <a:path w="14679" h="8762" extrusionOk="0">
                  <a:moveTo>
                    <a:pt x="7505" y="1"/>
                  </a:moveTo>
                  <a:cubicBezTo>
                    <a:pt x="6915" y="1"/>
                    <a:pt x="6315" y="75"/>
                    <a:pt x="5716" y="230"/>
                  </a:cubicBezTo>
                  <a:cubicBezTo>
                    <a:pt x="2217" y="1134"/>
                    <a:pt x="1" y="4485"/>
                    <a:pt x="442" y="7984"/>
                  </a:cubicBezTo>
                  <a:lnTo>
                    <a:pt x="3174" y="8762"/>
                  </a:lnTo>
                  <a:lnTo>
                    <a:pt x="5012" y="8762"/>
                  </a:lnTo>
                  <a:cubicBezTo>
                    <a:pt x="4949" y="8646"/>
                    <a:pt x="4897" y="8531"/>
                    <a:pt x="4844" y="8405"/>
                  </a:cubicBezTo>
                  <a:lnTo>
                    <a:pt x="3646" y="8709"/>
                  </a:lnTo>
                  <a:lnTo>
                    <a:pt x="3373" y="7658"/>
                  </a:lnTo>
                  <a:lnTo>
                    <a:pt x="4613" y="7343"/>
                  </a:lnTo>
                  <a:cubicBezTo>
                    <a:pt x="4540" y="6597"/>
                    <a:pt x="4666" y="5830"/>
                    <a:pt x="4949" y="5210"/>
                  </a:cubicBezTo>
                  <a:lnTo>
                    <a:pt x="6189" y="5484"/>
                  </a:lnTo>
                  <a:cubicBezTo>
                    <a:pt x="5831" y="6187"/>
                    <a:pt x="5716" y="7133"/>
                    <a:pt x="5863" y="7711"/>
                  </a:cubicBezTo>
                  <a:cubicBezTo>
                    <a:pt x="5963" y="8101"/>
                    <a:pt x="6157" y="8327"/>
                    <a:pt x="6411" y="8327"/>
                  </a:cubicBezTo>
                  <a:cubicBezTo>
                    <a:pt x="6451" y="8327"/>
                    <a:pt x="6493" y="8321"/>
                    <a:pt x="6536" y="8310"/>
                  </a:cubicBezTo>
                  <a:cubicBezTo>
                    <a:pt x="7534" y="8057"/>
                    <a:pt x="6179" y="5263"/>
                    <a:pt x="8154" y="4758"/>
                  </a:cubicBezTo>
                  <a:cubicBezTo>
                    <a:pt x="8297" y="4721"/>
                    <a:pt x="8437" y="4703"/>
                    <a:pt x="8574" y="4703"/>
                  </a:cubicBezTo>
                  <a:cubicBezTo>
                    <a:pt x="9247" y="4703"/>
                    <a:pt x="9823" y="5143"/>
                    <a:pt x="10181" y="5904"/>
                  </a:cubicBezTo>
                  <a:lnTo>
                    <a:pt x="11369" y="5599"/>
                  </a:lnTo>
                  <a:lnTo>
                    <a:pt x="11631" y="6649"/>
                  </a:lnTo>
                  <a:lnTo>
                    <a:pt x="10496" y="6944"/>
                  </a:lnTo>
                  <a:cubicBezTo>
                    <a:pt x="10591" y="7574"/>
                    <a:pt x="10549" y="8225"/>
                    <a:pt x="10391" y="8762"/>
                  </a:cubicBezTo>
                  <a:lnTo>
                    <a:pt x="14405" y="8762"/>
                  </a:lnTo>
                  <a:cubicBezTo>
                    <a:pt x="14668" y="7669"/>
                    <a:pt x="14678" y="6502"/>
                    <a:pt x="14374" y="5337"/>
                  </a:cubicBezTo>
                  <a:cubicBezTo>
                    <a:pt x="13550" y="2131"/>
                    <a:pt x="10668" y="1"/>
                    <a:pt x="75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58"/>
            <p:cNvSpPr/>
            <p:nvPr/>
          </p:nvSpPr>
          <p:spPr>
            <a:xfrm>
              <a:off x="5152675" y="1178200"/>
              <a:ext cx="40725" cy="64125"/>
            </a:xfrm>
            <a:custGeom>
              <a:avLst/>
              <a:gdLst/>
              <a:ahLst/>
              <a:cxnLst/>
              <a:rect l="l" t="t" r="r" b="b"/>
              <a:pathLst>
                <a:path w="1629" h="2565" extrusionOk="0">
                  <a:moveTo>
                    <a:pt x="756" y="0"/>
                  </a:moveTo>
                  <a:cubicBezTo>
                    <a:pt x="726" y="0"/>
                    <a:pt x="695" y="4"/>
                    <a:pt x="662" y="11"/>
                  </a:cubicBezTo>
                  <a:cubicBezTo>
                    <a:pt x="1" y="179"/>
                    <a:pt x="400" y="1545"/>
                    <a:pt x="85" y="2565"/>
                  </a:cubicBezTo>
                  <a:lnTo>
                    <a:pt x="1629" y="2565"/>
                  </a:lnTo>
                  <a:lnTo>
                    <a:pt x="1104" y="2460"/>
                  </a:lnTo>
                  <a:cubicBezTo>
                    <a:pt x="1293" y="1776"/>
                    <a:pt x="1346" y="978"/>
                    <a:pt x="1230" y="526"/>
                  </a:cubicBezTo>
                  <a:cubicBezTo>
                    <a:pt x="1137" y="202"/>
                    <a:pt x="979" y="0"/>
                    <a:pt x="7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58"/>
            <p:cNvSpPr/>
            <p:nvPr/>
          </p:nvSpPr>
          <p:spPr>
            <a:xfrm>
              <a:off x="4986925" y="820475"/>
              <a:ext cx="142675" cy="128950"/>
            </a:xfrm>
            <a:custGeom>
              <a:avLst/>
              <a:gdLst/>
              <a:ahLst/>
              <a:cxnLst/>
              <a:rect l="l" t="t" r="r" b="b"/>
              <a:pathLst>
                <a:path w="5707" h="5158" extrusionOk="0">
                  <a:moveTo>
                    <a:pt x="2865" y="1"/>
                  </a:moveTo>
                  <a:cubicBezTo>
                    <a:pt x="2651" y="1"/>
                    <a:pt x="2434" y="28"/>
                    <a:pt x="2218" y="84"/>
                  </a:cubicBezTo>
                  <a:cubicBezTo>
                    <a:pt x="831" y="430"/>
                    <a:pt x="1" y="1838"/>
                    <a:pt x="358" y="3215"/>
                  </a:cubicBezTo>
                  <a:cubicBezTo>
                    <a:pt x="659" y="4384"/>
                    <a:pt x="1707" y="5157"/>
                    <a:pt x="2853" y="5157"/>
                  </a:cubicBezTo>
                  <a:cubicBezTo>
                    <a:pt x="3067" y="5157"/>
                    <a:pt x="3284" y="5130"/>
                    <a:pt x="3500" y="5074"/>
                  </a:cubicBezTo>
                  <a:cubicBezTo>
                    <a:pt x="4876" y="4717"/>
                    <a:pt x="5706" y="3309"/>
                    <a:pt x="5359" y="1933"/>
                  </a:cubicBezTo>
                  <a:cubicBezTo>
                    <a:pt x="5058" y="773"/>
                    <a:pt x="4010" y="1"/>
                    <a:pt x="28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58"/>
            <p:cNvSpPr/>
            <p:nvPr/>
          </p:nvSpPr>
          <p:spPr>
            <a:xfrm>
              <a:off x="4546175" y="551525"/>
              <a:ext cx="825325" cy="690800"/>
            </a:xfrm>
            <a:custGeom>
              <a:avLst/>
              <a:gdLst/>
              <a:ahLst/>
              <a:cxnLst/>
              <a:rect l="l" t="t" r="r" b="b"/>
              <a:pathLst>
                <a:path w="33013" h="27632" extrusionOk="0">
                  <a:moveTo>
                    <a:pt x="19703" y="1"/>
                  </a:moveTo>
                  <a:cubicBezTo>
                    <a:pt x="19323" y="1"/>
                    <a:pt x="18934" y="76"/>
                    <a:pt x="18555" y="230"/>
                  </a:cubicBezTo>
                  <a:lnTo>
                    <a:pt x="1955" y="7017"/>
                  </a:lnTo>
                  <a:cubicBezTo>
                    <a:pt x="1209" y="7322"/>
                    <a:pt x="631" y="7889"/>
                    <a:pt x="326" y="8636"/>
                  </a:cubicBezTo>
                  <a:cubicBezTo>
                    <a:pt x="11" y="9381"/>
                    <a:pt x="0" y="10201"/>
                    <a:pt x="305" y="10936"/>
                  </a:cubicBezTo>
                  <a:lnTo>
                    <a:pt x="6430" y="25909"/>
                  </a:lnTo>
                  <a:lnTo>
                    <a:pt x="8270" y="26171"/>
                  </a:lnTo>
                  <a:lnTo>
                    <a:pt x="2060" y="10989"/>
                  </a:lnTo>
                  <a:cubicBezTo>
                    <a:pt x="1618" y="9906"/>
                    <a:pt x="2134" y="8678"/>
                    <a:pt x="3215" y="8236"/>
                  </a:cubicBezTo>
                  <a:lnTo>
                    <a:pt x="18513" y="1974"/>
                  </a:lnTo>
                  <a:cubicBezTo>
                    <a:pt x="18770" y="1871"/>
                    <a:pt x="19036" y="1822"/>
                    <a:pt x="19299" y="1822"/>
                  </a:cubicBezTo>
                  <a:cubicBezTo>
                    <a:pt x="20133" y="1822"/>
                    <a:pt x="20930" y="2315"/>
                    <a:pt x="21266" y="3130"/>
                  </a:cubicBezTo>
                  <a:lnTo>
                    <a:pt x="31279" y="27632"/>
                  </a:lnTo>
                  <a:lnTo>
                    <a:pt x="33012" y="27632"/>
                  </a:lnTo>
                  <a:lnTo>
                    <a:pt x="22485" y="1869"/>
                  </a:lnTo>
                  <a:cubicBezTo>
                    <a:pt x="22064" y="850"/>
                    <a:pt x="21140" y="177"/>
                    <a:pt x="20110" y="30"/>
                  </a:cubicBezTo>
                  <a:cubicBezTo>
                    <a:pt x="19976" y="11"/>
                    <a:pt x="19840" y="1"/>
                    <a:pt x="197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58"/>
            <p:cNvSpPr/>
            <p:nvPr/>
          </p:nvSpPr>
          <p:spPr>
            <a:xfrm>
              <a:off x="4538300" y="543750"/>
              <a:ext cx="841600" cy="698575"/>
            </a:xfrm>
            <a:custGeom>
              <a:avLst/>
              <a:gdLst/>
              <a:ahLst/>
              <a:cxnLst/>
              <a:rect l="l" t="t" r="r" b="b"/>
              <a:pathLst>
                <a:path w="33664" h="27943" extrusionOk="0">
                  <a:moveTo>
                    <a:pt x="20004" y="0"/>
                  </a:moveTo>
                  <a:cubicBezTo>
                    <a:pt x="19587" y="0"/>
                    <a:pt x="19164" y="79"/>
                    <a:pt x="18755" y="247"/>
                  </a:cubicBezTo>
                  <a:lnTo>
                    <a:pt x="2154" y="7044"/>
                  </a:lnTo>
                  <a:cubicBezTo>
                    <a:pt x="1335" y="7371"/>
                    <a:pt x="694" y="8011"/>
                    <a:pt x="347" y="8831"/>
                  </a:cubicBezTo>
                  <a:cubicBezTo>
                    <a:pt x="11" y="9650"/>
                    <a:pt x="0" y="10554"/>
                    <a:pt x="336" y="11373"/>
                  </a:cubicBezTo>
                  <a:lnTo>
                    <a:pt x="6388" y="26167"/>
                  </a:lnTo>
                  <a:lnTo>
                    <a:pt x="6567" y="26199"/>
                  </a:lnTo>
                  <a:lnTo>
                    <a:pt x="6745" y="26220"/>
                  </a:lnTo>
                  <a:lnTo>
                    <a:pt x="6745" y="26220"/>
                  </a:lnTo>
                  <a:lnTo>
                    <a:pt x="620" y="11247"/>
                  </a:lnTo>
                  <a:cubicBezTo>
                    <a:pt x="315" y="10512"/>
                    <a:pt x="326" y="9692"/>
                    <a:pt x="641" y="8947"/>
                  </a:cubicBezTo>
                  <a:cubicBezTo>
                    <a:pt x="946" y="8200"/>
                    <a:pt x="1524" y="7633"/>
                    <a:pt x="2270" y="7328"/>
                  </a:cubicBezTo>
                  <a:lnTo>
                    <a:pt x="18870" y="541"/>
                  </a:lnTo>
                  <a:cubicBezTo>
                    <a:pt x="19249" y="387"/>
                    <a:pt x="19638" y="312"/>
                    <a:pt x="20018" y="312"/>
                  </a:cubicBezTo>
                  <a:cubicBezTo>
                    <a:pt x="20155" y="312"/>
                    <a:pt x="20291" y="322"/>
                    <a:pt x="20425" y="341"/>
                  </a:cubicBezTo>
                  <a:cubicBezTo>
                    <a:pt x="21455" y="488"/>
                    <a:pt x="22379" y="1161"/>
                    <a:pt x="22800" y="2180"/>
                  </a:cubicBezTo>
                  <a:lnTo>
                    <a:pt x="33327" y="27943"/>
                  </a:lnTo>
                  <a:lnTo>
                    <a:pt x="33664" y="27943"/>
                  </a:lnTo>
                  <a:lnTo>
                    <a:pt x="23084" y="2064"/>
                  </a:lnTo>
                  <a:cubicBezTo>
                    <a:pt x="22558" y="781"/>
                    <a:pt x="21312" y="0"/>
                    <a:pt x="200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58"/>
            <p:cNvSpPr/>
            <p:nvPr/>
          </p:nvSpPr>
          <p:spPr>
            <a:xfrm>
              <a:off x="4586625" y="597050"/>
              <a:ext cx="741550" cy="645275"/>
            </a:xfrm>
            <a:custGeom>
              <a:avLst/>
              <a:gdLst/>
              <a:ahLst/>
              <a:cxnLst/>
              <a:rect l="l" t="t" r="r" b="b"/>
              <a:pathLst>
                <a:path w="29662" h="25811" extrusionOk="0">
                  <a:moveTo>
                    <a:pt x="17681" y="1"/>
                  </a:moveTo>
                  <a:cubicBezTo>
                    <a:pt x="17418" y="1"/>
                    <a:pt x="17152" y="50"/>
                    <a:pt x="16895" y="153"/>
                  </a:cubicBezTo>
                  <a:lnTo>
                    <a:pt x="1597" y="6415"/>
                  </a:lnTo>
                  <a:cubicBezTo>
                    <a:pt x="516" y="6857"/>
                    <a:pt x="0" y="8085"/>
                    <a:pt x="442" y="9168"/>
                  </a:cubicBezTo>
                  <a:lnTo>
                    <a:pt x="6652" y="24350"/>
                  </a:lnTo>
                  <a:lnTo>
                    <a:pt x="9068" y="24686"/>
                  </a:lnTo>
                  <a:lnTo>
                    <a:pt x="3594" y="11300"/>
                  </a:lnTo>
                  <a:cubicBezTo>
                    <a:pt x="5212" y="10639"/>
                    <a:pt x="5989" y="8790"/>
                    <a:pt x="5328" y="7172"/>
                  </a:cubicBezTo>
                  <a:lnTo>
                    <a:pt x="14763" y="3305"/>
                  </a:lnTo>
                  <a:cubicBezTo>
                    <a:pt x="15264" y="4531"/>
                    <a:pt x="16447" y="5275"/>
                    <a:pt x="17695" y="5275"/>
                  </a:cubicBezTo>
                  <a:cubicBezTo>
                    <a:pt x="18094" y="5275"/>
                    <a:pt x="18500" y="5199"/>
                    <a:pt x="18891" y="5038"/>
                  </a:cubicBezTo>
                  <a:lnTo>
                    <a:pt x="27381" y="25811"/>
                  </a:lnTo>
                  <a:lnTo>
                    <a:pt x="29661" y="25811"/>
                  </a:lnTo>
                  <a:lnTo>
                    <a:pt x="19648" y="1309"/>
                  </a:lnTo>
                  <a:cubicBezTo>
                    <a:pt x="19312" y="494"/>
                    <a:pt x="18515" y="1"/>
                    <a:pt x="176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58"/>
            <p:cNvSpPr/>
            <p:nvPr/>
          </p:nvSpPr>
          <p:spPr>
            <a:xfrm>
              <a:off x="4919675" y="1109900"/>
              <a:ext cx="201250" cy="132425"/>
            </a:xfrm>
            <a:custGeom>
              <a:avLst/>
              <a:gdLst/>
              <a:ahLst/>
              <a:cxnLst/>
              <a:rect l="l" t="t" r="r" b="b"/>
              <a:pathLst>
                <a:path w="8050" h="5297" extrusionOk="0">
                  <a:moveTo>
                    <a:pt x="4963" y="0"/>
                  </a:moveTo>
                  <a:cubicBezTo>
                    <a:pt x="4762" y="0"/>
                    <a:pt x="4557" y="42"/>
                    <a:pt x="4351" y="127"/>
                  </a:cubicBezTo>
                  <a:cubicBezTo>
                    <a:pt x="2459" y="894"/>
                    <a:pt x="4172" y="3479"/>
                    <a:pt x="3227" y="3868"/>
                  </a:cubicBezTo>
                  <a:cubicBezTo>
                    <a:pt x="3166" y="3893"/>
                    <a:pt x="3107" y="3905"/>
                    <a:pt x="3050" y="3905"/>
                  </a:cubicBezTo>
                  <a:cubicBezTo>
                    <a:pt x="2821" y="3905"/>
                    <a:pt x="2624" y="3708"/>
                    <a:pt x="2480" y="3363"/>
                  </a:cubicBezTo>
                  <a:cubicBezTo>
                    <a:pt x="2260" y="2806"/>
                    <a:pt x="2239" y="1861"/>
                    <a:pt x="2491" y="1115"/>
                  </a:cubicBezTo>
                  <a:lnTo>
                    <a:pt x="1241" y="1010"/>
                  </a:lnTo>
                  <a:cubicBezTo>
                    <a:pt x="1031" y="1661"/>
                    <a:pt x="1010" y="2439"/>
                    <a:pt x="1189" y="3163"/>
                  </a:cubicBezTo>
                  <a:lnTo>
                    <a:pt x="1" y="3647"/>
                  </a:lnTo>
                  <a:lnTo>
                    <a:pt x="411" y="4655"/>
                  </a:lnTo>
                  <a:lnTo>
                    <a:pt x="1567" y="4183"/>
                  </a:lnTo>
                  <a:cubicBezTo>
                    <a:pt x="1777" y="4582"/>
                    <a:pt x="2050" y="4897"/>
                    <a:pt x="2354" y="5108"/>
                  </a:cubicBezTo>
                  <a:lnTo>
                    <a:pt x="3699" y="5297"/>
                  </a:lnTo>
                  <a:lnTo>
                    <a:pt x="3804" y="5297"/>
                  </a:lnTo>
                  <a:cubicBezTo>
                    <a:pt x="3825" y="5286"/>
                    <a:pt x="3857" y="5276"/>
                    <a:pt x="3878" y="5265"/>
                  </a:cubicBezTo>
                  <a:cubicBezTo>
                    <a:pt x="5812" y="4477"/>
                    <a:pt x="4130" y="1872"/>
                    <a:pt x="5055" y="1503"/>
                  </a:cubicBezTo>
                  <a:cubicBezTo>
                    <a:pt x="5105" y="1480"/>
                    <a:pt x="5154" y="1470"/>
                    <a:pt x="5202" y="1470"/>
                  </a:cubicBezTo>
                  <a:cubicBezTo>
                    <a:pt x="5395" y="1470"/>
                    <a:pt x="5565" y="1646"/>
                    <a:pt x="5675" y="1924"/>
                  </a:cubicBezTo>
                  <a:cubicBezTo>
                    <a:pt x="5854" y="2355"/>
                    <a:pt x="5917" y="3163"/>
                    <a:pt x="5822" y="3857"/>
                  </a:cubicBezTo>
                  <a:lnTo>
                    <a:pt x="7093" y="3941"/>
                  </a:lnTo>
                  <a:cubicBezTo>
                    <a:pt x="7198" y="3353"/>
                    <a:pt x="7156" y="2649"/>
                    <a:pt x="6967" y="1977"/>
                  </a:cubicBezTo>
                  <a:lnTo>
                    <a:pt x="8049" y="1535"/>
                  </a:lnTo>
                  <a:lnTo>
                    <a:pt x="7640" y="527"/>
                  </a:lnTo>
                  <a:lnTo>
                    <a:pt x="6515" y="989"/>
                  </a:lnTo>
                  <a:cubicBezTo>
                    <a:pt x="6100" y="354"/>
                    <a:pt x="5551" y="0"/>
                    <a:pt x="49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58"/>
            <p:cNvSpPr/>
            <p:nvPr/>
          </p:nvSpPr>
          <p:spPr>
            <a:xfrm>
              <a:off x="4676450" y="679675"/>
              <a:ext cx="594700" cy="562650"/>
            </a:xfrm>
            <a:custGeom>
              <a:avLst/>
              <a:gdLst/>
              <a:ahLst/>
              <a:cxnLst/>
              <a:rect l="l" t="t" r="r" b="b"/>
              <a:pathLst>
                <a:path w="23788" h="22506" extrusionOk="0">
                  <a:moveTo>
                    <a:pt x="8804" y="5088"/>
                  </a:moveTo>
                  <a:cubicBezTo>
                    <a:pt x="9818" y="5088"/>
                    <a:pt x="10775" y="5692"/>
                    <a:pt x="11180" y="6693"/>
                  </a:cubicBezTo>
                  <a:cubicBezTo>
                    <a:pt x="11726" y="8006"/>
                    <a:pt x="11096" y="9519"/>
                    <a:pt x="9772" y="10055"/>
                  </a:cubicBezTo>
                  <a:cubicBezTo>
                    <a:pt x="9452" y="10185"/>
                    <a:pt x="9121" y="10246"/>
                    <a:pt x="8796" y="10246"/>
                  </a:cubicBezTo>
                  <a:cubicBezTo>
                    <a:pt x="7778" y="10246"/>
                    <a:pt x="6816" y="9643"/>
                    <a:pt x="6410" y="8647"/>
                  </a:cubicBezTo>
                  <a:cubicBezTo>
                    <a:pt x="5874" y="7323"/>
                    <a:pt x="6505" y="5821"/>
                    <a:pt x="7818" y="5285"/>
                  </a:cubicBezTo>
                  <a:cubicBezTo>
                    <a:pt x="8141" y="5151"/>
                    <a:pt x="8475" y="5088"/>
                    <a:pt x="8804" y="5088"/>
                  </a:cubicBezTo>
                  <a:close/>
                  <a:moveTo>
                    <a:pt x="11170" y="0"/>
                  </a:moveTo>
                  <a:lnTo>
                    <a:pt x="1735" y="3867"/>
                  </a:lnTo>
                  <a:cubicBezTo>
                    <a:pt x="2396" y="5485"/>
                    <a:pt x="1619" y="7334"/>
                    <a:pt x="1" y="7995"/>
                  </a:cubicBezTo>
                  <a:lnTo>
                    <a:pt x="5475" y="21381"/>
                  </a:lnTo>
                  <a:lnTo>
                    <a:pt x="6872" y="21581"/>
                  </a:lnTo>
                  <a:cubicBezTo>
                    <a:pt x="5958" y="18177"/>
                    <a:pt x="7703" y="14542"/>
                    <a:pt x="11054" y="13176"/>
                  </a:cubicBezTo>
                  <a:cubicBezTo>
                    <a:pt x="11933" y="12817"/>
                    <a:pt x="12842" y="12646"/>
                    <a:pt x="13737" y="12646"/>
                  </a:cubicBezTo>
                  <a:cubicBezTo>
                    <a:pt x="16535" y="12646"/>
                    <a:pt x="19190" y="14309"/>
                    <a:pt x="20321" y="17063"/>
                  </a:cubicBezTo>
                  <a:cubicBezTo>
                    <a:pt x="21056" y="18880"/>
                    <a:pt x="20993" y="20825"/>
                    <a:pt x="20290" y="22506"/>
                  </a:cubicBezTo>
                  <a:lnTo>
                    <a:pt x="23788" y="22506"/>
                  </a:lnTo>
                  <a:lnTo>
                    <a:pt x="15298" y="1733"/>
                  </a:lnTo>
                  <a:cubicBezTo>
                    <a:pt x="14907" y="1894"/>
                    <a:pt x="14501" y="1970"/>
                    <a:pt x="14102" y="1970"/>
                  </a:cubicBezTo>
                  <a:cubicBezTo>
                    <a:pt x="12854" y="1970"/>
                    <a:pt x="11671" y="1226"/>
                    <a:pt x="111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58"/>
            <p:cNvSpPr/>
            <p:nvPr/>
          </p:nvSpPr>
          <p:spPr>
            <a:xfrm>
              <a:off x="4825400" y="995825"/>
              <a:ext cx="377475" cy="246500"/>
            </a:xfrm>
            <a:custGeom>
              <a:avLst/>
              <a:gdLst/>
              <a:ahLst/>
              <a:cxnLst/>
              <a:rect l="l" t="t" r="r" b="b"/>
              <a:pathLst>
                <a:path w="15099" h="9860" extrusionOk="0">
                  <a:moveTo>
                    <a:pt x="7779" y="0"/>
                  </a:moveTo>
                  <a:cubicBezTo>
                    <a:pt x="6884" y="0"/>
                    <a:pt x="5975" y="171"/>
                    <a:pt x="5096" y="530"/>
                  </a:cubicBezTo>
                  <a:cubicBezTo>
                    <a:pt x="1745" y="1896"/>
                    <a:pt x="0" y="5531"/>
                    <a:pt x="914" y="8935"/>
                  </a:cubicBezTo>
                  <a:lnTo>
                    <a:pt x="6125" y="9671"/>
                  </a:lnTo>
                  <a:cubicBezTo>
                    <a:pt x="5821" y="9460"/>
                    <a:pt x="5548" y="9145"/>
                    <a:pt x="5338" y="8746"/>
                  </a:cubicBezTo>
                  <a:lnTo>
                    <a:pt x="4182" y="9218"/>
                  </a:lnTo>
                  <a:lnTo>
                    <a:pt x="3772" y="8210"/>
                  </a:lnTo>
                  <a:lnTo>
                    <a:pt x="4960" y="7726"/>
                  </a:lnTo>
                  <a:cubicBezTo>
                    <a:pt x="4781" y="7002"/>
                    <a:pt x="4802" y="6224"/>
                    <a:pt x="5012" y="5573"/>
                  </a:cubicBezTo>
                  <a:lnTo>
                    <a:pt x="6262" y="5678"/>
                  </a:lnTo>
                  <a:cubicBezTo>
                    <a:pt x="6010" y="6424"/>
                    <a:pt x="6031" y="7369"/>
                    <a:pt x="6251" y="7926"/>
                  </a:cubicBezTo>
                  <a:cubicBezTo>
                    <a:pt x="6395" y="8271"/>
                    <a:pt x="6592" y="8468"/>
                    <a:pt x="6821" y="8468"/>
                  </a:cubicBezTo>
                  <a:cubicBezTo>
                    <a:pt x="6878" y="8468"/>
                    <a:pt x="6937" y="8456"/>
                    <a:pt x="6998" y="8431"/>
                  </a:cubicBezTo>
                  <a:cubicBezTo>
                    <a:pt x="7943" y="8042"/>
                    <a:pt x="6230" y="5457"/>
                    <a:pt x="8122" y="4690"/>
                  </a:cubicBezTo>
                  <a:cubicBezTo>
                    <a:pt x="8328" y="4605"/>
                    <a:pt x="8533" y="4563"/>
                    <a:pt x="8734" y="4563"/>
                  </a:cubicBezTo>
                  <a:cubicBezTo>
                    <a:pt x="9322" y="4563"/>
                    <a:pt x="9871" y="4917"/>
                    <a:pt x="10286" y="5552"/>
                  </a:cubicBezTo>
                  <a:lnTo>
                    <a:pt x="11411" y="5090"/>
                  </a:lnTo>
                  <a:lnTo>
                    <a:pt x="11820" y="6098"/>
                  </a:lnTo>
                  <a:lnTo>
                    <a:pt x="10738" y="6540"/>
                  </a:lnTo>
                  <a:cubicBezTo>
                    <a:pt x="10927" y="7212"/>
                    <a:pt x="10969" y="7916"/>
                    <a:pt x="10864" y="8504"/>
                  </a:cubicBezTo>
                  <a:lnTo>
                    <a:pt x="9593" y="8420"/>
                  </a:lnTo>
                  <a:cubicBezTo>
                    <a:pt x="9688" y="7726"/>
                    <a:pt x="9625" y="6918"/>
                    <a:pt x="9446" y="6487"/>
                  </a:cubicBezTo>
                  <a:cubicBezTo>
                    <a:pt x="9336" y="6209"/>
                    <a:pt x="9166" y="6033"/>
                    <a:pt x="8973" y="6033"/>
                  </a:cubicBezTo>
                  <a:cubicBezTo>
                    <a:pt x="8925" y="6033"/>
                    <a:pt x="8876" y="6043"/>
                    <a:pt x="8826" y="6066"/>
                  </a:cubicBezTo>
                  <a:cubicBezTo>
                    <a:pt x="7901" y="6435"/>
                    <a:pt x="9583" y="9040"/>
                    <a:pt x="7649" y="9828"/>
                  </a:cubicBezTo>
                  <a:cubicBezTo>
                    <a:pt x="7628" y="9839"/>
                    <a:pt x="7596" y="9849"/>
                    <a:pt x="7575" y="9860"/>
                  </a:cubicBezTo>
                  <a:lnTo>
                    <a:pt x="14332" y="9860"/>
                  </a:lnTo>
                  <a:cubicBezTo>
                    <a:pt x="15035" y="8179"/>
                    <a:pt x="15098" y="6234"/>
                    <a:pt x="14363" y="4417"/>
                  </a:cubicBezTo>
                  <a:cubicBezTo>
                    <a:pt x="13232" y="1663"/>
                    <a:pt x="10577" y="0"/>
                    <a:pt x="77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58"/>
            <p:cNvSpPr/>
            <p:nvPr/>
          </p:nvSpPr>
          <p:spPr>
            <a:xfrm>
              <a:off x="4823300" y="806850"/>
              <a:ext cx="146325" cy="129000"/>
            </a:xfrm>
            <a:custGeom>
              <a:avLst/>
              <a:gdLst/>
              <a:ahLst/>
              <a:cxnLst/>
              <a:rect l="l" t="t" r="r" b="b"/>
              <a:pathLst>
                <a:path w="5853" h="5160" extrusionOk="0">
                  <a:moveTo>
                    <a:pt x="2930" y="1"/>
                  </a:moveTo>
                  <a:cubicBezTo>
                    <a:pt x="2601" y="1"/>
                    <a:pt x="2267" y="64"/>
                    <a:pt x="1944" y="198"/>
                  </a:cubicBezTo>
                  <a:cubicBezTo>
                    <a:pt x="631" y="734"/>
                    <a:pt x="0" y="2236"/>
                    <a:pt x="536" y="3560"/>
                  </a:cubicBezTo>
                  <a:cubicBezTo>
                    <a:pt x="942" y="4556"/>
                    <a:pt x="1904" y="5159"/>
                    <a:pt x="2922" y="5159"/>
                  </a:cubicBezTo>
                  <a:cubicBezTo>
                    <a:pt x="3247" y="5159"/>
                    <a:pt x="3578" y="5098"/>
                    <a:pt x="3898" y="4968"/>
                  </a:cubicBezTo>
                  <a:cubicBezTo>
                    <a:pt x="5222" y="4432"/>
                    <a:pt x="5852" y="2919"/>
                    <a:pt x="5306" y="1606"/>
                  </a:cubicBezTo>
                  <a:cubicBezTo>
                    <a:pt x="4901" y="605"/>
                    <a:pt x="3944" y="1"/>
                    <a:pt x="29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58"/>
            <p:cNvSpPr/>
            <p:nvPr/>
          </p:nvSpPr>
          <p:spPr>
            <a:xfrm>
              <a:off x="4369400" y="553850"/>
              <a:ext cx="910175" cy="688475"/>
            </a:xfrm>
            <a:custGeom>
              <a:avLst/>
              <a:gdLst/>
              <a:ahLst/>
              <a:cxnLst/>
              <a:rect l="l" t="t" r="r" b="b"/>
              <a:pathLst>
                <a:path w="36407" h="27539" extrusionOk="0">
                  <a:moveTo>
                    <a:pt x="18608" y="0"/>
                  </a:moveTo>
                  <a:cubicBezTo>
                    <a:pt x="18093" y="0"/>
                    <a:pt x="17568" y="137"/>
                    <a:pt x="17095" y="410"/>
                  </a:cubicBezTo>
                  <a:lnTo>
                    <a:pt x="1598" y="9456"/>
                  </a:lnTo>
                  <a:cubicBezTo>
                    <a:pt x="904" y="9855"/>
                    <a:pt x="410" y="10507"/>
                    <a:pt x="211" y="11295"/>
                  </a:cubicBezTo>
                  <a:cubicBezTo>
                    <a:pt x="1" y="12073"/>
                    <a:pt x="106" y="12881"/>
                    <a:pt x="515" y="13575"/>
                  </a:cubicBezTo>
                  <a:lnTo>
                    <a:pt x="8658" y="27539"/>
                  </a:lnTo>
                  <a:lnTo>
                    <a:pt x="10518" y="27539"/>
                  </a:lnTo>
                  <a:lnTo>
                    <a:pt x="2259" y="13376"/>
                  </a:lnTo>
                  <a:cubicBezTo>
                    <a:pt x="1671" y="12367"/>
                    <a:pt x="2007" y="11074"/>
                    <a:pt x="3016" y="10486"/>
                  </a:cubicBezTo>
                  <a:lnTo>
                    <a:pt x="17295" y="2154"/>
                  </a:lnTo>
                  <a:cubicBezTo>
                    <a:pt x="17625" y="1959"/>
                    <a:pt x="17989" y="1867"/>
                    <a:pt x="18350" y="1867"/>
                  </a:cubicBezTo>
                  <a:cubicBezTo>
                    <a:pt x="19076" y="1867"/>
                    <a:pt x="19787" y="2243"/>
                    <a:pt x="20174" y="2911"/>
                  </a:cubicBezTo>
                  <a:lnTo>
                    <a:pt x="34547" y="27539"/>
                  </a:lnTo>
                  <a:lnTo>
                    <a:pt x="36406" y="27539"/>
                  </a:lnTo>
                  <a:lnTo>
                    <a:pt x="21213" y="1503"/>
                  </a:lnTo>
                  <a:cubicBezTo>
                    <a:pt x="20646" y="536"/>
                    <a:pt x="19637" y="0"/>
                    <a:pt x="186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58"/>
            <p:cNvSpPr/>
            <p:nvPr/>
          </p:nvSpPr>
          <p:spPr>
            <a:xfrm>
              <a:off x="4361525" y="546200"/>
              <a:ext cx="926975" cy="696125"/>
            </a:xfrm>
            <a:custGeom>
              <a:avLst/>
              <a:gdLst/>
              <a:ahLst/>
              <a:cxnLst/>
              <a:rect l="l" t="t" r="r" b="b"/>
              <a:pathLst>
                <a:path w="37079" h="27845" extrusionOk="0">
                  <a:moveTo>
                    <a:pt x="18917" y="0"/>
                  </a:moveTo>
                  <a:cubicBezTo>
                    <a:pt x="18350" y="0"/>
                    <a:pt x="17776" y="146"/>
                    <a:pt x="17253" y="453"/>
                  </a:cubicBezTo>
                  <a:lnTo>
                    <a:pt x="1755" y="9489"/>
                  </a:lnTo>
                  <a:cubicBezTo>
                    <a:pt x="998" y="9941"/>
                    <a:pt x="452" y="10656"/>
                    <a:pt x="221" y="11517"/>
                  </a:cubicBezTo>
                  <a:cubicBezTo>
                    <a:pt x="1" y="12379"/>
                    <a:pt x="116" y="13271"/>
                    <a:pt x="557" y="14039"/>
                  </a:cubicBezTo>
                  <a:lnTo>
                    <a:pt x="8616" y="27845"/>
                  </a:lnTo>
                  <a:lnTo>
                    <a:pt x="8973" y="27845"/>
                  </a:lnTo>
                  <a:lnTo>
                    <a:pt x="830" y="13881"/>
                  </a:lnTo>
                  <a:cubicBezTo>
                    <a:pt x="421" y="13187"/>
                    <a:pt x="316" y="12379"/>
                    <a:pt x="526" y="11601"/>
                  </a:cubicBezTo>
                  <a:cubicBezTo>
                    <a:pt x="725" y="10813"/>
                    <a:pt x="1219" y="10161"/>
                    <a:pt x="1913" y="9762"/>
                  </a:cubicBezTo>
                  <a:lnTo>
                    <a:pt x="17410" y="716"/>
                  </a:lnTo>
                  <a:cubicBezTo>
                    <a:pt x="17883" y="443"/>
                    <a:pt x="18408" y="306"/>
                    <a:pt x="18923" y="306"/>
                  </a:cubicBezTo>
                  <a:cubicBezTo>
                    <a:pt x="19952" y="306"/>
                    <a:pt x="20961" y="842"/>
                    <a:pt x="21528" y="1809"/>
                  </a:cubicBezTo>
                  <a:lnTo>
                    <a:pt x="36721" y="27845"/>
                  </a:lnTo>
                  <a:lnTo>
                    <a:pt x="37078" y="27845"/>
                  </a:lnTo>
                  <a:lnTo>
                    <a:pt x="21791" y="1651"/>
                  </a:lnTo>
                  <a:cubicBezTo>
                    <a:pt x="21174" y="591"/>
                    <a:pt x="20059" y="0"/>
                    <a:pt x="189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58"/>
            <p:cNvSpPr/>
            <p:nvPr/>
          </p:nvSpPr>
          <p:spPr>
            <a:xfrm>
              <a:off x="4411150" y="600525"/>
              <a:ext cx="821925" cy="641800"/>
            </a:xfrm>
            <a:custGeom>
              <a:avLst/>
              <a:gdLst/>
              <a:ahLst/>
              <a:cxnLst/>
              <a:rect l="l" t="t" r="r" b="b"/>
              <a:pathLst>
                <a:path w="32877" h="25672" extrusionOk="0">
                  <a:moveTo>
                    <a:pt x="16680" y="0"/>
                  </a:moveTo>
                  <a:cubicBezTo>
                    <a:pt x="16319" y="0"/>
                    <a:pt x="15955" y="92"/>
                    <a:pt x="15625" y="287"/>
                  </a:cubicBezTo>
                  <a:lnTo>
                    <a:pt x="1346" y="8619"/>
                  </a:lnTo>
                  <a:cubicBezTo>
                    <a:pt x="337" y="9207"/>
                    <a:pt x="1" y="10500"/>
                    <a:pt x="589" y="11509"/>
                  </a:cubicBezTo>
                  <a:lnTo>
                    <a:pt x="8848" y="25672"/>
                  </a:lnTo>
                  <a:lnTo>
                    <a:pt x="11296" y="25672"/>
                  </a:lnTo>
                  <a:lnTo>
                    <a:pt x="4004" y="13179"/>
                  </a:lnTo>
                  <a:cubicBezTo>
                    <a:pt x="5517" y="12296"/>
                    <a:pt x="6022" y="10353"/>
                    <a:pt x="5139" y="8850"/>
                  </a:cubicBezTo>
                  <a:lnTo>
                    <a:pt x="13954" y="3702"/>
                  </a:lnTo>
                  <a:cubicBezTo>
                    <a:pt x="14544" y="4713"/>
                    <a:pt x="15604" y="5279"/>
                    <a:pt x="16693" y="5279"/>
                  </a:cubicBezTo>
                  <a:cubicBezTo>
                    <a:pt x="17234" y="5279"/>
                    <a:pt x="17781" y="5140"/>
                    <a:pt x="18283" y="4847"/>
                  </a:cubicBezTo>
                  <a:lnTo>
                    <a:pt x="30428" y="25672"/>
                  </a:lnTo>
                  <a:lnTo>
                    <a:pt x="32877" y="25672"/>
                  </a:lnTo>
                  <a:lnTo>
                    <a:pt x="18504" y="1044"/>
                  </a:lnTo>
                  <a:cubicBezTo>
                    <a:pt x="18117" y="376"/>
                    <a:pt x="17406" y="0"/>
                    <a:pt x="166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58"/>
            <p:cNvSpPr/>
            <p:nvPr/>
          </p:nvSpPr>
          <p:spPr>
            <a:xfrm>
              <a:off x="4797025" y="1106475"/>
              <a:ext cx="192025" cy="135850"/>
            </a:xfrm>
            <a:custGeom>
              <a:avLst/>
              <a:gdLst/>
              <a:ahLst/>
              <a:cxnLst/>
              <a:rect l="l" t="t" r="r" b="b"/>
              <a:pathLst>
                <a:path w="7681" h="5434" extrusionOk="0">
                  <a:moveTo>
                    <a:pt x="4605" y="0"/>
                  </a:moveTo>
                  <a:cubicBezTo>
                    <a:pt x="4338" y="0"/>
                    <a:pt x="4071" y="72"/>
                    <a:pt x="3814" y="222"/>
                  </a:cubicBezTo>
                  <a:cubicBezTo>
                    <a:pt x="2049" y="1252"/>
                    <a:pt x="4108" y="3574"/>
                    <a:pt x="3226" y="4089"/>
                  </a:cubicBezTo>
                  <a:cubicBezTo>
                    <a:pt x="3152" y="4133"/>
                    <a:pt x="3077" y="4154"/>
                    <a:pt x="3003" y="4154"/>
                  </a:cubicBezTo>
                  <a:cubicBezTo>
                    <a:pt x="2794" y="4154"/>
                    <a:pt x="2588" y="3985"/>
                    <a:pt x="2417" y="3690"/>
                  </a:cubicBezTo>
                  <a:cubicBezTo>
                    <a:pt x="2112" y="3174"/>
                    <a:pt x="1965" y="2229"/>
                    <a:pt x="2112" y="1462"/>
                  </a:cubicBezTo>
                  <a:lnTo>
                    <a:pt x="2112" y="1462"/>
                  </a:lnTo>
                  <a:lnTo>
                    <a:pt x="851" y="1535"/>
                  </a:lnTo>
                  <a:cubicBezTo>
                    <a:pt x="746" y="2208"/>
                    <a:pt x="830" y="2985"/>
                    <a:pt x="1103" y="3679"/>
                  </a:cubicBezTo>
                  <a:lnTo>
                    <a:pt x="1" y="4320"/>
                  </a:lnTo>
                  <a:lnTo>
                    <a:pt x="547" y="5255"/>
                  </a:lnTo>
                  <a:lnTo>
                    <a:pt x="1619" y="4635"/>
                  </a:lnTo>
                  <a:cubicBezTo>
                    <a:pt x="1892" y="4992"/>
                    <a:pt x="2207" y="5266"/>
                    <a:pt x="2532" y="5434"/>
                  </a:cubicBezTo>
                  <a:lnTo>
                    <a:pt x="3972" y="5434"/>
                  </a:lnTo>
                  <a:cubicBezTo>
                    <a:pt x="4003" y="5413"/>
                    <a:pt x="4035" y="5402"/>
                    <a:pt x="4066" y="5381"/>
                  </a:cubicBezTo>
                  <a:cubicBezTo>
                    <a:pt x="5863" y="4330"/>
                    <a:pt x="3846" y="1988"/>
                    <a:pt x="4697" y="1483"/>
                  </a:cubicBezTo>
                  <a:cubicBezTo>
                    <a:pt x="4758" y="1449"/>
                    <a:pt x="4820" y="1432"/>
                    <a:pt x="4881" y="1432"/>
                  </a:cubicBezTo>
                  <a:cubicBezTo>
                    <a:pt x="5062" y="1432"/>
                    <a:pt x="5239" y="1576"/>
                    <a:pt x="5380" y="1819"/>
                  </a:cubicBezTo>
                  <a:cubicBezTo>
                    <a:pt x="5621" y="2229"/>
                    <a:pt x="5789" y="3006"/>
                    <a:pt x="5789" y="3721"/>
                  </a:cubicBezTo>
                  <a:lnTo>
                    <a:pt x="7061" y="3616"/>
                  </a:lnTo>
                  <a:cubicBezTo>
                    <a:pt x="7082" y="3027"/>
                    <a:pt x="6945" y="2324"/>
                    <a:pt x="6662" y="1693"/>
                  </a:cubicBezTo>
                  <a:lnTo>
                    <a:pt x="7681" y="1105"/>
                  </a:lnTo>
                  <a:lnTo>
                    <a:pt x="7134" y="159"/>
                  </a:lnTo>
                  <a:lnTo>
                    <a:pt x="6084" y="779"/>
                  </a:lnTo>
                  <a:cubicBezTo>
                    <a:pt x="5640" y="273"/>
                    <a:pt x="5123" y="0"/>
                    <a:pt x="46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58"/>
            <p:cNvSpPr/>
            <p:nvPr/>
          </p:nvSpPr>
          <p:spPr>
            <a:xfrm>
              <a:off x="4511250" y="693050"/>
              <a:ext cx="660625" cy="549275"/>
            </a:xfrm>
            <a:custGeom>
              <a:avLst/>
              <a:gdLst/>
              <a:ahLst/>
              <a:cxnLst/>
              <a:rect l="l" t="t" r="r" b="b"/>
              <a:pathLst>
                <a:path w="26425" h="21971" extrusionOk="0">
                  <a:moveTo>
                    <a:pt x="8655" y="5347"/>
                  </a:moveTo>
                  <a:cubicBezTo>
                    <a:pt x="9544" y="5347"/>
                    <a:pt x="10410" y="5808"/>
                    <a:pt x="10895" y="6631"/>
                  </a:cubicBezTo>
                  <a:cubicBezTo>
                    <a:pt x="11610" y="7860"/>
                    <a:pt x="11201" y="9436"/>
                    <a:pt x="9961" y="10150"/>
                  </a:cubicBezTo>
                  <a:cubicBezTo>
                    <a:pt x="9551" y="10392"/>
                    <a:pt x="9104" y="10506"/>
                    <a:pt x="8662" y="10506"/>
                  </a:cubicBezTo>
                  <a:cubicBezTo>
                    <a:pt x="7777" y="10506"/>
                    <a:pt x="6917" y="10046"/>
                    <a:pt x="6441" y="9226"/>
                  </a:cubicBezTo>
                  <a:cubicBezTo>
                    <a:pt x="5716" y="7997"/>
                    <a:pt x="6136" y="6421"/>
                    <a:pt x="7365" y="5695"/>
                  </a:cubicBezTo>
                  <a:cubicBezTo>
                    <a:pt x="7772" y="5459"/>
                    <a:pt x="8216" y="5347"/>
                    <a:pt x="8655" y="5347"/>
                  </a:cubicBezTo>
                  <a:close/>
                  <a:moveTo>
                    <a:pt x="9950" y="1"/>
                  </a:moveTo>
                  <a:lnTo>
                    <a:pt x="1135" y="5149"/>
                  </a:lnTo>
                  <a:cubicBezTo>
                    <a:pt x="2018" y="6652"/>
                    <a:pt x="1513" y="8595"/>
                    <a:pt x="0" y="9478"/>
                  </a:cubicBezTo>
                  <a:lnTo>
                    <a:pt x="7292" y="21971"/>
                  </a:lnTo>
                  <a:lnTo>
                    <a:pt x="8700" y="21971"/>
                  </a:lnTo>
                  <a:cubicBezTo>
                    <a:pt x="7323" y="18724"/>
                    <a:pt x="8542" y="14889"/>
                    <a:pt x="11663" y="13071"/>
                  </a:cubicBezTo>
                  <a:cubicBezTo>
                    <a:pt x="12792" y="12411"/>
                    <a:pt x="14027" y="12096"/>
                    <a:pt x="15245" y="12096"/>
                  </a:cubicBezTo>
                  <a:cubicBezTo>
                    <a:pt x="17688" y="12096"/>
                    <a:pt x="20063" y="13360"/>
                    <a:pt x="21381" y="15625"/>
                  </a:cubicBezTo>
                  <a:cubicBezTo>
                    <a:pt x="22558" y="17631"/>
                    <a:pt x="22632" y="19985"/>
                    <a:pt x="21791" y="21971"/>
                  </a:cubicBezTo>
                  <a:lnTo>
                    <a:pt x="26424" y="21971"/>
                  </a:lnTo>
                  <a:lnTo>
                    <a:pt x="14279" y="1146"/>
                  </a:lnTo>
                  <a:cubicBezTo>
                    <a:pt x="13777" y="1439"/>
                    <a:pt x="13230" y="1578"/>
                    <a:pt x="12689" y="1578"/>
                  </a:cubicBezTo>
                  <a:cubicBezTo>
                    <a:pt x="11600" y="1578"/>
                    <a:pt x="10540" y="1012"/>
                    <a:pt x="99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58"/>
            <p:cNvSpPr/>
            <p:nvPr/>
          </p:nvSpPr>
          <p:spPr>
            <a:xfrm>
              <a:off x="4694325" y="995450"/>
              <a:ext cx="382725" cy="246875"/>
            </a:xfrm>
            <a:custGeom>
              <a:avLst/>
              <a:gdLst/>
              <a:ahLst/>
              <a:cxnLst/>
              <a:rect l="l" t="t" r="r" b="b"/>
              <a:pathLst>
                <a:path w="15309" h="9875" extrusionOk="0">
                  <a:moveTo>
                    <a:pt x="7922" y="0"/>
                  </a:moveTo>
                  <a:cubicBezTo>
                    <a:pt x="6704" y="0"/>
                    <a:pt x="5469" y="315"/>
                    <a:pt x="4340" y="975"/>
                  </a:cubicBezTo>
                  <a:cubicBezTo>
                    <a:pt x="1219" y="2793"/>
                    <a:pt x="0" y="6628"/>
                    <a:pt x="1377" y="9875"/>
                  </a:cubicBezTo>
                  <a:lnTo>
                    <a:pt x="6640" y="9875"/>
                  </a:lnTo>
                  <a:cubicBezTo>
                    <a:pt x="6315" y="9707"/>
                    <a:pt x="6000" y="9433"/>
                    <a:pt x="5727" y="9076"/>
                  </a:cubicBezTo>
                  <a:lnTo>
                    <a:pt x="4655" y="9696"/>
                  </a:lnTo>
                  <a:lnTo>
                    <a:pt x="4109" y="8761"/>
                  </a:lnTo>
                  <a:lnTo>
                    <a:pt x="5211" y="8120"/>
                  </a:lnTo>
                  <a:cubicBezTo>
                    <a:pt x="4938" y="7426"/>
                    <a:pt x="4854" y="6649"/>
                    <a:pt x="4959" y="5976"/>
                  </a:cubicBezTo>
                  <a:lnTo>
                    <a:pt x="6220" y="5903"/>
                  </a:lnTo>
                  <a:lnTo>
                    <a:pt x="6220" y="5903"/>
                  </a:lnTo>
                  <a:cubicBezTo>
                    <a:pt x="6073" y="6670"/>
                    <a:pt x="6220" y="7615"/>
                    <a:pt x="6525" y="8131"/>
                  </a:cubicBezTo>
                  <a:cubicBezTo>
                    <a:pt x="6696" y="8426"/>
                    <a:pt x="6902" y="8595"/>
                    <a:pt x="7111" y="8595"/>
                  </a:cubicBezTo>
                  <a:cubicBezTo>
                    <a:pt x="7185" y="8595"/>
                    <a:pt x="7260" y="8574"/>
                    <a:pt x="7334" y="8530"/>
                  </a:cubicBezTo>
                  <a:cubicBezTo>
                    <a:pt x="8216" y="8015"/>
                    <a:pt x="6157" y="5693"/>
                    <a:pt x="7922" y="4663"/>
                  </a:cubicBezTo>
                  <a:cubicBezTo>
                    <a:pt x="8179" y="4513"/>
                    <a:pt x="8446" y="4441"/>
                    <a:pt x="8713" y="4441"/>
                  </a:cubicBezTo>
                  <a:cubicBezTo>
                    <a:pt x="9231" y="4441"/>
                    <a:pt x="9748" y="4714"/>
                    <a:pt x="10192" y="5220"/>
                  </a:cubicBezTo>
                  <a:lnTo>
                    <a:pt x="11242" y="4600"/>
                  </a:lnTo>
                  <a:lnTo>
                    <a:pt x="11789" y="5546"/>
                  </a:lnTo>
                  <a:lnTo>
                    <a:pt x="10770" y="6134"/>
                  </a:lnTo>
                  <a:cubicBezTo>
                    <a:pt x="11053" y="6765"/>
                    <a:pt x="11190" y="7468"/>
                    <a:pt x="11169" y="8057"/>
                  </a:cubicBezTo>
                  <a:lnTo>
                    <a:pt x="9897" y="8162"/>
                  </a:lnTo>
                  <a:cubicBezTo>
                    <a:pt x="9897" y="7447"/>
                    <a:pt x="9729" y="6670"/>
                    <a:pt x="9488" y="6260"/>
                  </a:cubicBezTo>
                  <a:cubicBezTo>
                    <a:pt x="9347" y="6017"/>
                    <a:pt x="9170" y="5873"/>
                    <a:pt x="8989" y="5873"/>
                  </a:cubicBezTo>
                  <a:cubicBezTo>
                    <a:pt x="8928" y="5873"/>
                    <a:pt x="8866" y="5890"/>
                    <a:pt x="8805" y="5924"/>
                  </a:cubicBezTo>
                  <a:cubicBezTo>
                    <a:pt x="7954" y="6429"/>
                    <a:pt x="9971" y="8771"/>
                    <a:pt x="8174" y="9822"/>
                  </a:cubicBezTo>
                  <a:cubicBezTo>
                    <a:pt x="8143" y="9843"/>
                    <a:pt x="8111" y="9854"/>
                    <a:pt x="8080" y="9875"/>
                  </a:cubicBezTo>
                  <a:lnTo>
                    <a:pt x="14468" y="9875"/>
                  </a:lnTo>
                  <a:cubicBezTo>
                    <a:pt x="15309" y="7889"/>
                    <a:pt x="15235" y="5535"/>
                    <a:pt x="14058" y="3529"/>
                  </a:cubicBezTo>
                  <a:cubicBezTo>
                    <a:pt x="12740" y="1264"/>
                    <a:pt x="10365" y="0"/>
                    <a:pt x="79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58"/>
            <p:cNvSpPr/>
            <p:nvPr/>
          </p:nvSpPr>
          <p:spPr>
            <a:xfrm>
              <a:off x="4654150" y="826725"/>
              <a:ext cx="147350" cy="129000"/>
            </a:xfrm>
            <a:custGeom>
              <a:avLst/>
              <a:gdLst/>
              <a:ahLst/>
              <a:cxnLst/>
              <a:rect l="l" t="t" r="r" b="b"/>
              <a:pathLst>
                <a:path w="5894" h="5160" extrusionOk="0">
                  <a:moveTo>
                    <a:pt x="2939" y="0"/>
                  </a:moveTo>
                  <a:cubicBezTo>
                    <a:pt x="2500" y="0"/>
                    <a:pt x="2056" y="112"/>
                    <a:pt x="1649" y="348"/>
                  </a:cubicBezTo>
                  <a:cubicBezTo>
                    <a:pt x="420" y="1074"/>
                    <a:pt x="0" y="2650"/>
                    <a:pt x="725" y="3879"/>
                  </a:cubicBezTo>
                  <a:cubicBezTo>
                    <a:pt x="1201" y="4699"/>
                    <a:pt x="2061" y="5159"/>
                    <a:pt x="2946" y="5159"/>
                  </a:cubicBezTo>
                  <a:cubicBezTo>
                    <a:pt x="3388" y="5159"/>
                    <a:pt x="3835" y="5045"/>
                    <a:pt x="4245" y="4803"/>
                  </a:cubicBezTo>
                  <a:cubicBezTo>
                    <a:pt x="5485" y="4089"/>
                    <a:pt x="5894" y="2513"/>
                    <a:pt x="5179" y="1284"/>
                  </a:cubicBezTo>
                  <a:cubicBezTo>
                    <a:pt x="4694" y="461"/>
                    <a:pt x="3828" y="0"/>
                    <a:pt x="29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00" name="Google Shape;1500;p58"/>
          <p:cNvCxnSpPr/>
          <p:nvPr/>
        </p:nvCxnSpPr>
        <p:spPr>
          <a:xfrm>
            <a:off x="3713150" y="1498792"/>
            <a:ext cx="1717800" cy="0"/>
          </a:xfrm>
          <a:prstGeom prst="straightConnector1">
            <a:avLst/>
          </a:prstGeom>
          <a:noFill/>
          <a:ln w="19050" cap="flat" cmpd="sng">
            <a:solidFill>
              <a:schemeClr val="accent3"/>
            </a:solidFill>
            <a:prstDash val="solid"/>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75"/>
        <p:cNvGrpSpPr/>
        <p:nvPr/>
      </p:nvGrpSpPr>
      <p:grpSpPr>
        <a:xfrm>
          <a:off x="0" y="0"/>
          <a:ext cx="0" cy="0"/>
          <a:chOff x="0" y="0"/>
          <a:chExt cx="0" cy="0"/>
        </a:xfrm>
      </p:grpSpPr>
      <p:sp>
        <p:nvSpPr>
          <p:cNvPr id="1776" name="Google Shape;1776;p66"/>
          <p:cNvSpPr txBox="1">
            <a:spLocks noGrp="1"/>
          </p:cNvSpPr>
          <p:nvPr>
            <p:ph type="title"/>
          </p:nvPr>
        </p:nvSpPr>
        <p:spPr>
          <a:xfrm>
            <a:off x="682126" y="1063246"/>
            <a:ext cx="4893300" cy="7889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Objective</a:t>
            </a:r>
            <a:endParaRPr dirty="0"/>
          </a:p>
        </p:txBody>
      </p:sp>
      <p:sp>
        <p:nvSpPr>
          <p:cNvPr id="1777" name="Google Shape;1777;p66"/>
          <p:cNvSpPr txBox="1">
            <a:spLocks noGrp="1"/>
          </p:cNvSpPr>
          <p:nvPr>
            <p:ph type="title" idx="2"/>
          </p:nvPr>
        </p:nvSpPr>
        <p:spPr>
          <a:xfrm>
            <a:off x="4920300" y="2698200"/>
            <a:ext cx="3503700" cy="1905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02</a:t>
            </a:r>
            <a:endParaRPr/>
          </a:p>
        </p:txBody>
      </p:sp>
      <p:grpSp>
        <p:nvGrpSpPr>
          <p:cNvPr id="1779" name="Google Shape;1779;p66"/>
          <p:cNvGrpSpPr/>
          <p:nvPr/>
        </p:nvGrpSpPr>
        <p:grpSpPr>
          <a:xfrm>
            <a:off x="5613293" y="835563"/>
            <a:ext cx="2429709" cy="1862643"/>
            <a:chOff x="5613293" y="835563"/>
            <a:chExt cx="2429709" cy="1862643"/>
          </a:xfrm>
        </p:grpSpPr>
        <p:grpSp>
          <p:nvGrpSpPr>
            <p:cNvPr id="1780" name="Google Shape;1780;p66"/>
            <p:cNvGrpSpPr/>
            <p:nvPr/>
          </p:nvGrpSpPr>
          <p:grpSpPr>
            <a:xfrm>
              <a:off x="6928619" y="1430602"/>
              <a:ext cx="1114384" cy="1198247"/>
              <a:chOff x="2342231" y="2896027"/>
              <a:chExt cx="1114384" cy="1198247"/>
            </a:xfrm>
          </p:grpSpPr>
          <p:sp>
            <p:nvSpPr>
              <p:cNvPr id="1781" name="Google Shape;1781;p66"/>
              <p:cNvSpPr/>
              <p:nvPr/>
            </p:nvSpPr>
            <p:spPr>
              <a:xfrm>
                <a:off x="2845909" y="3457335"/>
                <a:ext cx="582071" cy="238833"/>
              </a:xfrm>
              <a:custGeom>
                <a:avLst/>
                <a:gdLst/>
                <a:ahLst/>
                <a:cxnLst/>
                <a:rect l="l" t="t" r="r" b="b"/>
                <a:pathLst>
                  <a:path w="13029" h="5346" extrusionOk="0">
                    <a:moveTo>
                      <a:pt x="0" y="0"/>
                    </a:moveTo>
                    <a:lnTo>
                      <a:pt x="0" y="1555"/>
                    </a:lnTo>
                    <a:cubicBezTo>
                      <a:pt x="0" y="2522"/>
                      <a:pt x="641" y="3499"/>
                      <a:pt x="1923" y="4235"/>
                    </a:cubicBezTo>
                    <a:cubicBezTo>
                      <a:pt x="3199" y="4975"/>
                      <a:pt x="4867" y="5345"/>
                      <a:pt x="6534" y="5345"/>
                    </a:cubicBezTo>
                    <a:cubicBezTo>
                      <a:pt x="8201" y="5345"/>
                      <a:pt x="9866" y="4975"/>
                      <a:pt x="11137" y="4235"/>
                    </a:cubicBezTo>
                    <a:cubicBezTo>
                      <a:pt x="12398" y="3509"/>
                      <a:pt x="13029" y="2543"/>
                      <a:pt x="13029" y="1587"/>
                    </a:cubicBezTo>
                    <a:lnTo>
                      <a:pt x="13029" y="42"/>
                    </a:lnTo>
                    <a:cubicBezTo>
                      <a:pt x="10958" y="42"/>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66"/>
              <p:cNvSpPr/>
              <p:nvPr/>
            </p:nvSpPr>
            <p:spPr>
              <a:xfrm>
                <a:off x="2817271" y="3289756"/>
                <a:ext cx="639344" cy="337028"/>
              </a:xfrm>
              <a:custGeom>
                <a:avLst/>
                <a:gdLst/>
                <a:ahLst/>
                <a:cxnLst/>
                <a:rect l="l" t="t" r="r" b="b"/>
                <a:pathLst>
                  <a:path w="14311" h="7544" extrusionOk="0">
                    <a:moveTo>
                      <a:pt x="7142" y="0"/>
                    </a:moveTo>
                    <a:cubicBezTo>
                      <a:pt x="5474" y="0"/>
                      <a:pt x="3809" y="368"/>
                      <a:pt x="2543" y="1103"/>
                    </a:cubicBezTo>
                    <a:cubicBezTo>
                      <a:pt x="0" y="2574"/>
                      <a:pt x="21" y="4970"/>
                      <a:pt x="2575" y="6441"/>
                    </a:cubicBezTo>
                    <a:cubicBezTo>
                      <a:pt x="3846" y="7176"/>
                      <a:pt x="5514" y="7544"/>
                      <a:pt x="7180" y="7544"/>
                    </a:cubicBezTo>
                    <a:cubicBezTo>
                      <a:pt x="8847" y="7544"/>
                      <a:pt x="10512" y="7176"/>
                      <a:pt x="11778" y="6441"/>
                    </a:cubicBezTo>
                    <a:cubicBezTo>
                      <a:pt x="14310" y="4970"/>
                      <a:pt x="14300" y="2574"/>
                      <a:pt x="11757" y="1103"/>
                    </a:cubicBezTo>
                    <a:cubicBezTo>
                      <a:pt x="10481" y="368"/>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66"/>
              <p:cNvSpPr/>
              <p:nvPr/>
            </p:nvSpPr>
            <p:spPr>
              <a:xfrm>
                <a:off x="2908812" y="3329160"/>
                <a:ext cx="456713" cy="142781"/>
              </a:xfrm>
              <a:custGeom>
                <a:avLst/>
                <a:gdLst/>
                <a:ahLst/>
                <a:cxnLst/>
                <a:rect l="l" t="t" r="r" b="b"/>
                <a:pathLst>
                  <a:path w="10223" h="3196" extrusionOk="0">
                    <a:moveTo>
                      <a:pt x="5093" y="1"/>
                    </a:moveTo>
                    <a:cubicBezTo>
                      <a:pt x="3817" y="1"/>
                      <a:pt x="2543" y="284"/>
                      <a:pt x="1576" y="852"/>
                    </a:cubicBezTo>
                    <a:cubicBezTo>
                      <a:pt x="473" y="1482"/>
                      <a:pt x="0" y="2344"/>
                      <a:pt x="147" y="3174"/>
                    </a:cubicBezTo>
                    <a:cubicBezTo>
                      <a:pt x="263" y="2544"/>
                      <a:pt x="736" y="1923"/>
                      <a:pt x="1576" y="1440"/>
                    </a:cubicBezTo>
                    <a:cubicBezTo>
                      <a:pt x="2543" y="878"/>
                      <a:pt x="3817" y="597"/>
                      <a:pt x="5093" y="597"/>
                    </a:cubicBezTo>
                    <a:cubicBezTo>
                      <a:pt x="6370" y="597"/>
                      <a:pt x="7649" y="878"/>
                      <a:pt x="8626" y="1440"/>
                    </a:cubicBezTo>
                    <a:cubicBezTo>
                      <a:pt x="9477" y="1934"/>
                      <a:pt x="9961" y="2554"/>
                      <a:pt x="10066" y="3195"/>
                    </a:cubicBezTo>
                    <a:cubicBezTo>
                      <a:pt x="10223" y="2355"/>
                      <a:pt x="9740" y="1493"/>
                      <a:pt x="8626" y="852"/>
                    </a:cubicBezTo>
                    <a:cubicBezTo>
                      <a:pt x="7649" y="284"/>
                      <a:pt x="6370" y="1"/>
                      <a:pt x="5093" y="1"/>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66"/>
              <p:cNvSpPr/>
              <p:nvPr/>
            </p:nvSpPr>
            <p:spPr>
              <a:xfrm>
                <a:off x="2915380" y="3355832"/>
                <a:ext cx="443131" cy="231551"/>
              </a:xfrm>
              <a:custGeom>
                <a:avLst/>
                <a:gdLst/>
                <a:ahLst/>
                <a:cxnLst/>
                <a:rect l="l" t="t" r="r" b="b"/>
                <a:pathLst>
                  <a:path w="9919" h="5183" extrusionOk="0">
                    <a:moveTo>
                      <a:pt x="4946" y="0"/>
                    </a:moveTo>
                    <a:cubicBezTo>
                      <a:pt x="3670" y="0"/>
                      <a:pt x="2396" y="281"/>
                      <a:pt x="1429" y="843"/>
                    </a:cubicBezTo>
                    <a:cubicBezTo>
                      <a:pt x="589" y="1326"/>
                      <a:pt x="116" y="1947"/>
                      <a:pt x="0" y="2577"/>
                    </a:cubicBezTo>
                    <a:cubicBezTo>
                      <a:pt x="116" y="3218"/>
                      <a:pt x="599" y="3848"/>
                      <a:pt x="1450" y="4331"/>
                    </a:cubicBezTo>
                    <a:cubicBezTo>
                      <a:pt x="2427" y="4899"/>
                      <a:pt x="3704" y="5182"/>
                      <a:pt x="4979" y="5182"/>
                    </a:cubicBezTo>
                    <a:cubicBezTo>
                      <a:pt x="6254" y="5182"/>
                      <a:pt x="7528" y="4899"/>
                      <a:pt x="8500" y="4331"/>
                    </a:cubicBezTo>
                    <a:cubicBezTo>
                      <a:pt x="9340" y="3848"/>
                      <a:pt x="9814" y="3229"/>
                      <a:pt x="9919" y="2598"/>
                    </a:cubicBezTo>
                    <a:cubicBezTo>
                      <a:pt x="9814" y="1957"/>
                      <a:pt x="9330" y="1337"/>
                      <a:pt x="8479" y="843"/>
                    </a:cubicBezTo>
                    <a:cubicBezTo>
                      <a:pt x="7502" y="281"/>
                      <a:pt x="6223" y="0"/>
                      <a:pt x="49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66"/>
              <p:cNvSpPr/>
              <p:nvPr/>
            </p:nvSpPr>
            <p:spPr>
              <a:xfrm>
                <a:off x="2908812" y="3316472"/>
                <a:ext cx="456713" cy="283597"/>
              </a:xfrm>
              <a:custGeom>
                <a:avLst/>
                <a:gdLst/>
                <a:ahLst/>
                <a:cxnLst/>
                <a:rect l="l" t="t" r="r" b="b"/>
                <a:pathLst>
                  <a:path w="10223" h="6348" fill="none" extrusionOk="0">
                    <a:moveTo>
                      <a:pt x="10066" y="3479"/>
                    </a:moveTo>
                    <a:cubicBezTo>
                      <a:pt x="10223" y="2639"/>
                      <a:pt x="9740" y="1777"/>
                      <a:pt x="8626" y="1136"/>
                    </a:cubicBezTo>
                    <a:cubicBezTo>
                      <a:pt x="6672" y="1"/>
                      <a:pt x="3510" y="1"/>
                      <a:pt x="1576" y="1136"/>
                    </a:cubicBezTo>
                    <a:cubicBezTo>
                      <a:pt x="473" y="1766"/>
                      <a:pt x="0" y="2628"/>
                      <a:pt x="147" y="3458"/>
                    </a:cubicBezTo>
                    <a:cubicBezTo>
                      <a:pt x="263" y="4099"/>
                      <a:pt x="746" y="4729"/>
                      <a:pt x="1597" y="5212"/>
                    </a:cubicBezTo>
                    <a:cubicBezTo>
                      <a:pt x="3552" y="6347"/>
                      <a:pt x="6704" y="6347"/>
                      <a:pt x="8647" y="5212"/>
                    </a:cubicBezTo>
                    <a:cubicBezTo>
                      <a:pt x="9487" y="4729"/>
                      <a:pt x="9961" y="4110"/>
                      <a:pt x="10066" y="3479"/>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66"/>
              <p:cNvSpPr/>
              <p:nvPr/>
            </p:nvSpPr>
            <p:spPr>
              <a:xfrm>
                <a:off x="2915380" y="3343278"/>
                <a:ext cx="443578" cy="129111"/>
              </a:xfrm>
              <a:custGeom>
                <a:avLst/>
                <a:gdLst/>
                <a:ahLst/>
                <a:cxnLst/>
                <a:rect l="l" t="t" r="r" b="b"/>
                <a:pathLst>
                  <a:path w="9929" h="2890" fill="none" extrusionOk="0">
                    <a:moveTo>
                      <a:pt x="9929" y="2889"/>
                    </a:moveTo>
                    <a:cubicBezTo>
                      <a:pt x="9929" y="2889"/>
                      <a:pt x="9929" y="2879"/>
                      <a:pt x="9919" y="2879"/>
                    </a:cubicBezTo>
                    <a:cubicBezTo>
                      <a:pt x="9814" y="2238"/>
                      <a:pt x="9330" y="1618"/>
                      <a:pt x="8479" y="1124"/>
                    </a:cubicBezTo>
                    <a:cubicBezTo>
                      <a:pt x="6525" y="0"/>
                      <a:pt x="3363" y="0"/>
                      <a:pt x="1429" y="1124"/>
                    </a:cubicBezTo>
                    <a:cubicBezTo>
                      <a:pt x="589" y="1607"/>
                      <a:pt x="116" y="2228"/>
                      <a:pt x="0" y="2858"/>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66"/>
              <p:cNvSpPr/>
              <p:nvPr/>
            </p:nvSpPr>
            <p:spPr>
              <a:xfrm>
                <a:off x="3028946" y="3402875"/>
                <a:ext cx="216450" cy="124420"/>
              </a:xfrm>
              <a:custGeom>
                <a:avLst/>
                <a:gdLst/>
                <a:ahLst/>
                <a:cxnLst/>
                <a:rect l="l" t="t" r="r" b="b"/>
                <a:pathLst>
                  <a:path w="4845" h="2785" extrusionOk="0">
                    <a:moveTo>
                      <a:pt x="4246" y="0"/>
                    </a:moveTo>
                    <a:lnTo>
                      <a:pt x="3625" y="357"/>
                    </a:lnTo>
                    <a:cubicBezTo>
                      <a:pt x="3322" y="239"/>
                      <a:pt x="3016" y="179"/>
                      <a:pt x="2729" y="179"/>
                    </a:cubicBezTo>
                    <a:cubicBezTo>
                      <a:pt x="2429" y="179"/>
                      <a:pt x="2149" y="245"/>
                      <a:pt x="1913" y="378"/>
                    </a:cubicBezTo>
                    <a:cubicBezTo>
                      <a:pt x="863" y="988"/>
                      <a:pt x="2754" y="1713"/>
                      <a:pt x="2228" y="2018"/>
                    </a:cubicBezTo>
                    <a:cubicBezTo>
                      <a:pt x="2164" y="2058"/>
                      <a:pt x="2089" y="2077"/>
                      <a:pt x="2007" y="2077"/>
                    </a:cubicBezTo>
                    <a:cubicBezTo>
                      <a:pt x="1876" y="2077"/>
                      <a:pt x="1730" y="2028"/>
                      <a:pt x="1587" y="1944"/>
                    </a:cubicBezTo>
                    <a:cubicBezTo>
                      <a:pt x="1272" y="1765"/>
                      <a:pt x="989" y="1398"/>
                      <a:pt x="947" y="1062"/>
                    </a:cubicBezTo>
                    <a:lnTo>
                      <a:pt x="74" y="1230"/>
                    </a:lnTo>
                    <a:cubicBezTo>
                      <a:pt x="127" y="1524"/>
                      <a:pt x="337" y="1828"/>
                      <a:pt x="652" y="2081"/>
                    </a:cubicBezTo>
                    <a:lnTo>
                      <a:pt x="1" y="2470"/>
                    </a:lnTo>
                    <a:lnTo>
                      <a:pt x="557" y="2785"/>
                    </a:lnTo>
                    <a:lnTo>
                      <a:pt x="1199" y="2417"/>
                    </a:lnTo>
                    <a:cubicBezTo>
                      <a:pt x="1536" y="2571"/>
                      <a:pt x="1904" y="2661"/>
                      <a:pt x="2255" y="2661"/>
                    </a:cubicBezTo>
                    <a:cubicBezTo>
                      <a:pt x="2548" y="2661"/>
                      <a:pt x="2829" y="2598"/>
                      <a:pt x="3069" y="2459"/>
                    </a:cubicBezTo>
                    <a:cubicBezTo>
                      <a:pt x="4141" y="1839"/>
                      <a:pt x="2270" y="1093"/>
                      <a:pt x="2785" y="799"/>
                    </a:cubicBezTo>
                    <a:cubicBezTo>
                      <a:pt x="2837" y="767"/>
                      <a:pt x="2901" y="751"/>
                      <a:pt x="2970" y="751"/>
                    </a:cubicBezTo>
                    <a:cubicBezTo>
                      <a:pt x="3081" y="751"/>
                      <a:pt x="3208" y="791"/>
                      <a:pt x="3331" y="862"/>
                    </a:cubicBezTo>
                    <a:cubicBezTo>
                      <a:pt x="3573" y="999"/>
                      <a:pt x="3836" y="1303"/>
                      <a:pt x="3973" y="1587"/>
                    </a:cubicBezTo>
                    <a:lnTo>
                      <a:pt x="4844" y="1419"/>
                    </a:lnTo>
                    <a:cubicBezTo>
                      <a:pt x="4760" y="1167"/>
                      <a:pt x="4529" y="904"/>
                      <a:pt x="4204" y="673"/>
                    </a:cubicBezTo>
                    <a:lnTo>
                      <a:pt x="4813" y="315"/>
                    </a:lnTo>
                    <a:lnTo>
                      <a:pt x="4246" y="0"/>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66"/>
              <p:cNvSpPr/>
              <p:nvPr/>
            </p:nvSpPr>
            <p:spPr>
              <a:xfrm>
                <a:off x="2845909" y="3359227"/>
                <a:ext cx="582071" cy="238475"/>
              </a:xfrm>
              <a:custGeom>
                <a:avLst/>
                <a:gdLst/>
                <a:ahLst/>
                <a:cxnLst/>
                <a:rect l="l" t="t" r="r" b="b"/>
                <a:pathLst>
                  <a:path w="13029" h="5338" extrusionOk="0">
                    <a:moveTo>
                      <a:pt x="0" y="1"/>
                    </a:moveTo>
                    <a:lnTo>
                      <a:pt x="0" y="1545"/>
                    </a:lnTo>
                    <a:cubicBezTo>
                      <a:pt x="0" y="2522"/>
                      <a:pt x="641" y="3489"/>
                      <a:pt x="1923" y="4234"/>
                    </a:cubicBezTo>
                    <a:cubicBezTo>
                      <a:pt x="3199" y="4970"/>
                      <a:pt x="4867" y="5338"/>
                      <a:pt x="6534" y="5338"/>
                    </a:cubicBezTo>
                    <a:cubicBezTo>
                      <a:pt x="8201" y="5338"/>
                      <a:pt x="9866" y="4970"/>
                      <a:pt x="11137" y="4234"/>
                    </a:cubicBezTo>
                    <a:cubicBezTo>
                      <a:pt x="12398" y="3499"/>
                      <a:pt x="13029" y="2543"/>
                      <a:pt x="13029" y="1577"/>
                    </a:cubicBezTo>
                    <a:lnTo>
                      <a:pt x="13029" y="32"/>
                    </a:lnTo>
                    <a:cubicBezTo>
                      <a:pt x="10958" y="32"/>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66"/>
              <p:cNvSpPr/>
              <p:nvPr/>
            </p:nvSpPr>
            <p:spPr>
              <a:xfrm>
                <a:off x="2817271" y="3191290"/>
                <a:ext cx="639344" cy="337296"/>
              </a:xfrm>
              <a:custGeom>
                <a:avLst/>
                <a:gdLst/>
                <a:ahLst/>
                <a:cxnLst/>
                <a:rect l="l" t="t" r="r" b="b"/>
                <a:pathLst>
                  <a:path w="14311" h="7550" extrusionOk="0">
                    <a:moveTo>
                      <a:pt x="7142" y="0"/>
                    </a:moveTo>
                    <a:cubicBezTo>
                      <a:pt x="5474" y="0"/>
                      <a:pt x="3809" y="371"/>
                      <a:pt x="2543" y="1112"/>
                    </a:cubicBezTo>
                    <a:cubicBezTo>
                      <a:pt x="0" y="2583"/>
                      <a:pt x="21" y="4967"/>
                      <a:pt x="2575" y="6438"/>
                    </a:cubicBezTo>
                    <a:cubicBezTo>
                      <a:pt x="3846" y="7179"/>
                      <a:pt x="5514" y="7550"/>
                      <a:pt x="7180" y="7550"/>
                    </a:cubicBezTo>
                    <a:cubicBezTo>
                      <a:pt x="8847" y="7550"/>
                      <a:pt x="10512" y="7179"/>
                      <a:pt x="11778" y="6438"/>
                    </a:cubicBezTo>
                    <a:cubicBezTo>
                      <a:pt x="14310" y="4967"/>
                      <a:pt x="14300" y="2583"/>
                      <a:pt x="11757" y="1112"/>
                    </a:cubicBezTo>
                    <a:cubicBezTo>
                      <a:pt x="10481" y="371"/>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66"/>
              <p:cNvSpPr/>
              <p:nvPr/>
            </p:nvSpPr>
            <p:spPr>
              <a:xfrm>
                <a:off x="2908812" y="3230963"/>
                <a:ext cx="456713" cy="142379"/>
              </a:xfrm>
              <a:custGeom>
                <a:avLst/>
                <a:gdLst/>
                <a:ahLst/>
                <a:cxnLst/>
                <a:rect l="l" t="t" r="r" b="b"/>
                <a:pathLst>
                  <a:path w="10223" h="3187" extrusionOk="0">
                    <a:moveTo>
                      <a:pt x="5093" y="0"/>
                    </a:moveTo>
                    <a:cubicBezTo>
                      <a:pt x="3817" y="0"/>
                      <a:pt x="2543" y="281"/>
                      <a:pt x="1576" y="843"/>
                    </a:cubicBezTo>
                    <a:cubicBezTo>
                      <a:pt x="473" y="1485"/>
                      <a:pt x="0" y="2346"/>
                      <a:pt x="147" y="3176"/>
                    </a:cubicBezTo>
                    <a:cubicBezTo>
                      <a:pt x="263" y="2535"/>
                      <a:pt x="736" y="1926"/>
                      <a:pt x="1576" y="1443"/>
                    </a:cubicBezTo>
                    <a:cubicBezTo>
                      <a:pt x="2543" y="875"/>
                      <a:pt x="3817" y="592"/>
                      <a:pt x="5093" y="592"/>
                    </a:cubicBezTo>
                    <a:cubicBezTo>
                      <a:pt x="6370" y="592"/>
                      <a:pt x="7649" y="875"/>
                      <a:pt x="8626" y="1443"/>
                    </a:cubicBezTo>
                    <a:cubicBezTo>
                      <a:pt x="9477" y="1926"/>
                      <a:pt x="9961" y="2556"/>
                      <a:pt x="10066" y="3187"/>
                    </a:cubicBezTo>
                    <a:cubicBezTo>
                      <a:pt x="10223" y="2356"/>
                      <a:pt x="9740" y="1485"/>
                      <a:pt x="8626" y="843"/>
                    </a:cubicBezTo>
                    <a:cubicBezTo>
                      <a:pt x="7649" y="281"/>
                      <a:pt x="6370" y="0"/>
                      <a:pt x="5093"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66"/>
              <p:cNvSpPr/>
              <p:nvPr/>
            </p:nvSpPr>
            <p:spPr>
              <a:xfrm>
                <a:off x="2915380" y="3257366"/>
                <a:ext cx="443131" cy="231551"/>
              </a:xfrm>
              <a:custGeom>
                <a:avLst/>
                <a:gdLst/>
                <a:ahLst/>
                <a:cxnLst/>
                <a:rect l="l" t="t" r="r" b="b"/>
                <a:pathLst>
                  <a:path w="9919" h="5183" extrusionOk="0">
                    <a:moveTo>
                      <a:pt x="4946" y="1"/>
                    </a:moveTo>
                    <a:cubicBezTo>
                      <a:pt x="3670" y="1"/>
                      <a:pt x="2396" y="284"/>
                      <a:pt x="1429" y="852"/>
                    </a:cubicBezTo>
                    <a:cubicBezTo>
                      <a:pt x="589" y="1335"/>
                      <a:pt x="116" y="1944"/>
                      <a:pt x="0" y="2585"/>
                    </a:cubicBezTo>
                    <a:cubicBezTo>
                      <a:pt x="116" y="3226"/>
                      <a:pt x="599" y="3846"/>
                      <a:pt x="1450" y="4340"/>
                    </a:cubicBezTo>
                    <a:cubicBezTo>
                      <a:pt x="2427" y="4902"/>
                      <a:pt x="3704" y="5183"/>
                      <a:pt x="4979" y="5183"/>
                    </a:cubicBezTo>
                    <a:cubicBezTo>
                      <a:pt x="6254" y="5183"/>
                      <a:pt x="7528" y="4902"/>
                      <a:pt x="8500" y="4340"/>
                    </a:cubicBezTo>
                    <a:cubicBezTo>
                      <a:pt x="9340" y="3857"/>
                      <a:pt x="9814" y="3236"/>
                      <a:pt x="9919" y="2596"/>
                    </a:cubicBezTo>
                    <a:cubicBezTo>
                      <a:pt x="9814" y="1965"/>
                      <a:pt x="9330" y="1335"/>
                      <a:pt x="8479" y="852"/>
                    </a:cubicBezTo>
                    <a:cubicBezTo>
                      <a:pt x="7502" y="284"/>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66"/>
              <p:cNvSpPr/>
              <p:nvPr/>
            </p:nvSpPr>
            <p:spPr>
              <a:xfrm>
                <a:off x="2908812" y="3218409"/>
                <a:ext cx="456713" cy="283061"/>
              </a:xfrm>
              <a:custGeom>
                <a:avLst/>
                <a:gdLst/>
                <a:ahLst/>
                <a:cxnLst/>
                <a:rect l="l" t="t" r="r" b="b"/>
                <a:pathLst>
                  <a:path w="10223" h="6336" fill="none" extrusionOk="0">
                    <a:moveTo>
                      <a:pt x="10066" y="3468"/>
                    </a:moveTo>
                    <a:cubicBezTo>
                      <a:pt x="10223" y="2637"/>
                      <a:pt x="9740" y="1766"/>
                      <a:pt x="8626" y="1124"/>
                    </a:cubicBezTo>
                    <a:cubicBezTo>
                      <a:pt x="6672" y="1"/>
                      <a:pt x="3510" y="1"/>
                      <a:pt x="1576" y="1124"/>
                    </a:cubicBezTo>
                    <a:cubicBezTo>
                      <a:pt x="473" y="1766"/>
                      <a:pt x="0" y="2627"/>
                      <a:pt x="147" y="3457"/>
                    </a:cubicBezTo>
                    <a:cubicBezTo>
                      <a:pt x="263" y="4098"/>
                      <a:pt x="746" y="4718"/>
                      <a:pt x="1597" y="5212"/>
                    </a:cubicBezTo>
                    <a:cubicBezTo>
                      <a:pt x="3552" y="6336"/>
                      <a:pt x="6704" y="6336"/>
                      <a:pt x="8647" y="5212"/>
                    </a:cubicBezTo>
                    <a:cubicBezTo>
                      <a:pt x="9487" y="4729"/>
                      <a:pt x="9961" y="4108"/>
                      <a:pt x="10066" y="3468"/>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66"/>
              <p:cNvSpPr/>
              <p:nvPr/>
            </p:nvSpPr>
            <p:spPr>
              <a:xfrm>
                <a:off x="2915380" y="3244678"/>
                <a:ext cx="443578" cy="129111"/>
              </a:xfrm>
              <a:custGeom>
                <a:avLst/>
                <a:gdLst/>
                <a:ahLst/>
                <a:cxnLst/>
                <a:rect l="l" t="t" r="r" b="b"/>
                <a:pathLst>
                  <a:path w="9929" h="2890" fill="none" extrusionOk="0">
                    <a:moveTo>
                      <a:pt x="9929" y="2890"/>
                    </a:moveTo>
                    <a:lnTo>
                      <a:pt x="9919" y="2880"/>
                    </a:lnTo>
                    <a:cubicBezTo>
                      <a:pt x="9814" y="2249"/>
                      <a:pt x="9330" y="1619"/>
                      <a:pt x="8479" y="1136"/>
                    </a:cubicBezTo>
                    <a:cubicBezTo>
                      <a:pt x="6525" y="1"/>
                      <a:pt x="3363" y="1"/>
                      <a:pt x="1429" y="1136"/>
                    </a:cubicBezTo>
                    <a:cubicBezTo>
                      <a:pt x="589" y="1619"/>
                      <a:pt x="116" y="2228"/>
                      <a:pt x="0" y="2869"/>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66"/>
              <p:cNvSpPr/>
              <p:nvPr/>
            </p:nvSpPr>
            <p:spPr>
              <a:xfrm>
                <a:off x="3028946" y="3304276"/>
                <a:ext cx="216450" cy="124911"/>
              </a:xfrm>
              <a:custGeom>
                <a:avLst/>
                <a:gdLst/>
                <a:ahLst/>
                <a:cxnLst/>
                <a:rect l="l" t="t" r="r" b="b"/>
                <a:pathLst>
                  <a:path w="4845" h="2796" extrusionOk="0">
                    <a:moveTo>
                      <a:pt x="4246" y="1"/>
                    </a:moveTo>
                    <a:lnTo>
                      <a:pt x="3625" y="369"/>
                    </a:lnTo>
                    <a:cubicBezTo>
                      <a:pt x="3316" y="248"/>
                      <a:pt x="3003" y="185"/>
                      <a:pt x="2710" y="185"/>
                    </a:cubicBezTo>
                    <a:cubicBezTo>
                      <a:pt x="2418" y="185"/>
                      <a:pt x="2144" y="248"/>
                      <a:pt x="1913" y="379"/>
                    </a:cubicBezTo>
                    <a:cubicBezTo>
                      <a:pt x="863" y="988"/>
                      <a:pt x="2754" y="1724"/>
                      <a:pt x="2228" y="2029"/>
                    </a:cubicBezTo>
                    <a:cubicBezTo>
                      <a:pt x="2163" y="2066"/>
                      <a:pt x="2087" y="2083"/>
                      <a:pt x="2005" y="2083"/>
                    </a:cubicBezTo>
                    <a:cubicBezTo>
                      <a:pt x="1874" y="2083"/>
                      <a:pt x="1729" y="2039"/>
                      <a:pt x="1587" y="1955"/>
                    </a:cubicBezTo>
                    <a:cubicBezTo>
                      <a:pt x="1272" y="1777"/>
                      <a:pt x="989" y="1399"/>
                      <a:pt x="947" y="1073"/>
                    </a:cubicBezTo>
                    <a:lnTo>
                      <a:pt x="74" y="1241"/>
                    </a:lnTo>
                    <a:cubicBezTo>
                      <a:pt x="127" y="1525"/>
                      <a:pt x="337" y="1829"/>
                      <a:pt x="652" y="2092"/>
                    </a:cubicBezTo>
                    <a:lnTo>
                      <a:pt x="1" y="2470"/>
                    </a:lnTo>
                    <a:lnTo>
                      <a:pt x="557" y="2796"/>
                    </a:lnTo>
                    <a:lnTo>
                      <a:pt x="1199" y="2417"/>
                    </a:lnTo>
                    <a:cubicBezTo>
                      <a:pt x="1533" y="2576"/>
                      <a:pt x="1898" y="2665"/>
                      <a:pt x="2245" y="2665"/>
                    </a:cubicBezTo>
                    <a:cubicBezTo>
                      <a:pt x="2542" y="2665"/>
                      <a:pt x="2827" y="2600"/>
                      <a:pt x="3069" y="2459"/>
                    </a:cubicBezTo>
                    <a:cubicBezTo>
                      <a:pt x="4141" y="1840"/>
                      <a:pt x="2270" y="1104"/>
                      <a:pt x="2785" y="799"/>
                    </a:cubicBezTo>
                    <a:cubicBezTo>
                      <a:pt x="2837" y="767"/>
                      <a:pt x="2901" y="752"/>
                      <a:pt x="2970" y="752"/>
                    </a:cubicBezTo>
                    <a:cubicBezTo>
                      <a:pt x="3081" y="752"/>
                      <a:pt x="3208" y="791"/>
                      <a:pt x="3331" y="862"/>
                    </a:cubicBezTo>
                    <a:cubicBezTo>
                      <a:pt x="3573" y="1009"/>
                      <a:pt x="3836" y="1304"/>
                      <a:pt x="3973" y="1598"/>
                    </a:cubicBezTo>
                    <a:lnTo>
                      <a:pt x="4844" y="1420"/>
                    </a:lnTo>
                    <a:cubicBezTo>
                      <a:pt x="4760" y="1178"/>
                      <a:pt x="4529" y="904"/>
                      <a:pt x="4204" y="673"/>
                    </a:cubicBezTo>
                    <a:lnTo>
                      <a:pt x="4813" y="327"/>
                    </a:lnTo>
                    <a:lnTo>
                      <a:pt x="4246" y="1"/>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66"/>
              <p:cNvSpPr/>
              <p:nvPr/>
            </p:nvSpPr>
            <p:spPr>
              <a:xfrm>
                <a:off x="2845909" y="3260672"/>
                <a:ext cx="582071" cy="238475"/>
              </a:xfrm>
              <a:custGeom>
                <a:avLst/>
                <a:gdLst/>
                <a:ahLst/>
                <a:cxnLst/>
                <a:rect l="l" t="t" r="r" b="b"/>
                <a:pathLst>
                  <a:path w="13029" h="5338" extrusionOk="0">
                    <a:moveTo>
                      <a:pt x="0" y="0"/>
                    </a:moveTo>
                    <a:lnTo>
                      <a:pt x="0" y="1544"/>
                    </a:lnTo>
                    <a:cubicBezTo>
                      <a:pt x="0" y="2522"/>
                      <a:pt x="641" y="3498"/>
                      <a:pt x="1923" y="4234"/>
                    </a:cubicBezTo>
                    <a:cubicBezTo>
                      <a:pt x="3199" y="4969"/>
                      <a:pt x="4867" y="5337"/>
                      <a:pt x="6534" y="5337"/>
                    </a:cubicBezTo>
                    <a:cubicBezTo>
                      <a:pt x="8201" y="5337"/>
                      <a:pt x="9866" y="4969"/>
                      <a:pt x="11137" y="4234"/>
                    </a:cubicBezTo>
                    <a:cubicBezTo>
                      <a:pt x="12398" y="3498"/>
                      <a:pt x="13029" y="2543"/>
                      <a:pt x="13029" y="1586"/>
                    </a:cubicBezTo>
                    <a:lnTo>
                      <a:pt x="13029" y="31"/>
                    </a:lnTo>
                    <a:cubicBezTo>
                      <a:pt x="10958" y="31"/>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66"/>
              <p:cNvSpPr/>
              <p:nvPr/>
            </p:nvSpPr>
            <p:spPr>
              <a:xfrm>
                <a:off x="2817271" y="3093093"/>
                <a:ext cx="639344" cy="337073"/>
              </a:xfrm>
              <a:custGeom>
                <a:avLst/>
                <a:gdLst/>
                <a:ahLst/>
                <a:cxnLst/>
                <a:rect l="l" t="t" r="r" b="b"/>
                <a:pathLst>
                  <a:path w="14311" h="7545" extrusionOk="0">
                    <a:moveTo>
                      <a:pt x="7142" y="0"/>
                    </a:moveTo>
                    <a:cubicBezTo>
                      <a:pt x="5474" y="0"/>
                      <a:pt x="3809" y="368"/>
                      <a:pt x="2543" y="1103"/>
                    </a:cubicBezTo>
                    <a:cubicBezTo>
                      <a:pt x="0" y="2574"/>
                      <a:pt x="21" y="4970"/>
                      <a:pt x="2575" y="6441"/>
                    </a:cubicBezTo>
                    <a:cubicBezTo>
                      <a:pt x="3846" y="7176"/>
                      <a:pt x="5514" y="7544"/>
                      <a:pt x="7180" y="7544"/>
                    </a:cubicBezTo>
                    <a:cubicBezTo>
                      <a:pt x="8847" y="7544"/>
                      <a:pt x="10512" y="7176"/>
                      <a:pt x="11778" y="6441"/>
                    </a:cubicBezTo>
                    <a:cubicBezTo>
                      <a:pt x="14310" y="4959"/>
                      <a:pt x="14300" y="2574"/>
                      <a:pt x="11757" y="1103"/>
                    </a:cubicBezTo>
                    <a:cubicBezTo>
                      <a:pt x="10481" y="368"/>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66"/>
              <p:cNvSpPr/>
              <p:nvPr/>
            </p:nvSpPr>
            <p:spPr>
              <a:xfrm>
                <a:off x="2908812" y="3132408"/>
                <a:ext cx="456713" cy="142826"/>
              </a:xfrm>
              <a:custGeom>
                <a:avLst/>
                <a:gdLst/>
                <a:ahLst/>
                <a:cxnLst/>
                <a:rect l="l" t="t" r="r" b="b"/>
                <a:pathLst>
                  <a:path w="10223" h="3197" extrusionOk="0">
                    <a:moveTo>
                      <a:pt x="5093" y="0"/>
                    </a:moveTo>
                    <a:cubicBezTo>
                      <a:pt x="3817" y="0"/>
                      <a:pt x="2543" y="281"/>
                      <a:pt x="1576" y="843"/>
                    </a:cubicBezTo>
                    <a:cubicBezTo>
                      <a:pt x="473" y="1484"/>
                      <a:pt x="0" y="2346"/>
                      <a:pt x="147" y="3175"/>
                    </a:cubicBezTo>
                    <a:cubicBezTo>
                      <a:pt x="263" y="2545"/>
                      <a:pt x="736" y="1926"/>
                      <a:pt x="1576" y="1442"/>
                    </a:cubicBezTo>
                    <a:cubicBezTo>
                      <a:pt x="2543" y="880"/>
                      <a:pt x="3817" y="599"/>
                      <a:pt x="5093" y="599"/>
                    </a:cubicBezTo>
                    <a:cubicBezTo>
                      <a:pt x="6370" y="599"/>
                      <a:pt x="7649" y="880"/>
                      <a:pt x="8626" y="1442"/>
                    </a:cubicBezTo>
                    <a:cubicBezTo>
                      <a:pt x="9477" y="1936"/>
                      <a:pt x="9961" y="2556"/>
                      <a:pt x="10066" y="3196"/>
                    </a:cubicBezTo>
                    <a:cubicBezTo>
                      <a:pt x="10223" y="2356"/>
                      <a:pt x="9740" y="1484"/>
                      <a:pt x="8626" y="843"/>
                    </a:cubicBezTo>
                    <a:cubicBezTo>
                      <a:pt x="7649" y="281"/>
                      <a:pt x="6370" y="0"/>
                      <a:pt x="5093"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66"/>
              <p:cNvSpPr/>
              <p:nvPr/>
            </p:nvSpPr>
            <p:spPr>
              <a:xfrm>
                <a:off x="2915380" y="3159124"/>
                <a:ext cx="443131" cy="231595"/>
              </a:xfrm>
              <a:custGeom>
                <a:avLst/>
                <a:gdLst/>
                <a:ahLst/>
                <a:cxnLst/>
                <a:rect l="l" t="t" r="r" b="b"/>
                <a:pathLst>
                  <a:path w="9919" h="5184" extrusionOk="0">
                    <a:moveTo>
                      <a:pt x="4946" y="1"/>
                    </a:moveTo>
                    <a:cubicBezTo>
                      <a:pt x="3670" y="1"/>
                      <a:pt x="2396" y="282"/>
                      <a:pt x="1429" y="844"/>
                    </a:cubicBezTo>
                    <a:cubicBezTo>
                      <a:pt x="589" y="1328"/>
                      <a:pt x="116" y="1947"/>
                      <a:pt x="0" y="2577"/>
                    </a:cubicBezTo>
                    <a:cubicBezTo>
                      <a:pt x="116" y="3219"/>
                      <a:pt x="599" y="3849"/>
                      <a:pt x="1450" y="4332"/>
                    </a:cubicBezTo>
                    <a:cubicBezTo>
                      <a:pt x="2427" y="4900"/>
                      <a:pt x="3704" y="5183"/>
                      <a:pt x="4979" y="5183"/>
                    </a:cubicBezTo>
                    <a:cubicBezTo>
                      <a:pt x="6254" y="5183"/>
                      <a:pt x="7528" y="4900"/>
                      <a:pt x="8500" y="4332"/>
                    </a:cubicBezTo>
                    <a:cubicBezTo>
                      <a:pt x="9340" y="3849"/>
                      <a:pt x="9814" y="3229"/>
                      <a:pt x="9919" y="2598"/>
                    </a:cubicBezTo>
                    <a:cubicBezTo>
                      <a:pt x="9814" y="1958"/>
                      <a:pt x="9330" y="1338"/>
                      <a:pt x="8479" y="844"/>
                    </a:cubicBezTo>
                    <a:cubicBezTo>
                      <a:pt x="7502" y="282"/>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66"/>
              <p:cNvSpPr/>
              <p:nvPr/>
            </p:nvSpPr>
            <p:spPr>
              <a:xfrm>
                <a:off x="2908812" y="3119854"/>
                <a:ext cx="456713" cy="283552"/>
              </a:xfrm>
              <a:custGeom>
                <a:avLst/>
                <a:gdLst/>
                <a:ahLst/>
                <a:cxnLst/>
                <a:rect l="l" t="t" r="r" b="b"/>
                <a:pathLst>
                  <a:path w="10223" h="6347" fill="none" extrusionOk="0">
                    <a:moveTo>
                      <a:pt x="10066" y="3477"/>
                    </a:moveTo>
                    <a:cubicBezTo>
                      <a:pt x="10223" y="2637"/>
                      <a:pt x="9740" y="1765"/>
                      <a:pt x="8626" y="1124"/>
                    </a:cubicBezTo>
                    <a:cubicBezTo>
                      <a:pt x="6672" y="0"/>
                      <a:pt x="3510" y="0"/>
                      <a:pt x="1576" y="1124"/>
                    </a:cubicBezTo>
                    <a:cubicBezTo>
                      <a:pt x="473" y="1765"/>
                      <a:pt x="0" y="2627"/>
                      <a:pt x="147" y="3456"/>
                    </a:cubicBezTo>
                    <a:cubicBezTo>
                      <a:pt x="263" y="4098"/>
                      <a:pt x="746" y="4728"/>
                      <a:pt x="1597" y="5211"/>
                    </a:cubicBezTo>
                    <a:cubicBezTo>
                      <a:pt x="3552" y="6346"/>
                      <a:pt x="6704" y="6346"/>
                      <a:pt x="8647" y="5211"/>
                    </a:cubicBezTo>
                    <a:cubicBezTo>
                      <a:pt x="9487" y="4728"/>
                      <a:pt x="9961" y="4108"/>
                      <a:pt x="10066" y="3477"/>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66"/>
              <p:cNvSpPr/>
              <p:nvPr/>
            </p:nvSpPr>
            <p:spPr>
              <a:xfrm>
                <a:off x="2915380" y="3146570"/>
                <a:ext cx="443578" cy="129155"/>
              </a:xfrm>
              <a:custGeom>
                <a:avLst/>
                <a:gdLst/>
                <a:ahLst/>
                <a:cxnLst/>
                <a:rect l="l" t="t" r="r" b="b"/>
                <a:pathLst>
                  <a:path w="9929" h="2891" fill="none" extrusionOk="0">
                    <a:moveTo>
                      <a:pt x="9929" y="2890"/>
                    </a:moveTo>
                    <a:cubicBezTo>
                      <a:pt x="9929" y="2890"/>
                      <a:pt x="9929" y="2879"/>
                      <a:pt x="9919" y="2879"/>
                    </a:cubicBezTo>
                    <a:cubicBezTo>
                      <a:pt x="9814" y="2239"/>
                      <a:pt x="9330" y="1619"/>
                      <a:pt x="8479" y="1125"/>
                    </a:cubicBezTo>
                    <a:cubicBezTo>
                      <a:pt x="6525" y="1"/>
                      <a:pt x="3363" y="1"/>
                      <a:pt x="1429" y="1125"/>
                    </a:cubicBezTo>
                    <a:cubicBezTo>
                      <a:pt x="589" y="1609"/>
                      <a:pt x="116" y="2228"/>
                      <a:pt x="0" y="2858"/>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66"/>
              <p:cNvSpPr/>
              <p:nvPr/>
            </p:nvSpPr>
            <p:spPr>
              <a:xfrm>
                <a:off x="3028946" y="3205721"/>
                <a:ext cx="216450" cy="124911"/>
              </a:xfrm>
              <a:custGeom>
                <a:avLst/>
                <a:gdLst/>
                <a:ahLst/>
                <a:cxnLst/>
                <a:rect l="l" t="t" r="r" b="b"/>
                <a:pathLst>
                  <a:path w="4845" h="2796" extrusionOk="0">
                    <a:moveTo>
                      <a:pt x="4246" y="0"/>
                    </a:moveTo>
                    <a:lnTo>
                      <a:pt x="3625" y="369"/>
                    </a:lnTo>
                    <a:cubicBezTo>
                      <a:pt x="3322" y="250"/>
                      <a:pt x="3016" y="190"/>
                      <a:pt x="2729" y="190"/>
                    </a:cubicBezTo>
                    <a:cubicBezTo>
                      <a:pt x="2429" y="190"/>
                      <a:pt x="2149" y="255"/>
                      <a:pt x="1913" y="390"/>
                    </a:cubicBezTo>
                    <a:cubicBezTo>
                      <a:pt x="863" y="999"/>
                      <a:pt x="2754" y="1724"/>
                      <a:pt x="2228" y="2029"/>
                    </a:cubicBezTo>
                    <a:cubicBezTo>
                      <a:pt x="2163" y="2065"/>
                      <a:pt x="2087" y="2083"/>
                      <a:pt x="2005" y="2083"/>
                    </a:cubicBezTo>
                    <a:cubicBezTo>
                      <a:pt x="1874" y="2083"/>
                      <a:pt x="1729" y="2039"/>
                      <a:pt x="1587" y="1955"/>
                    </a:cubicBezTo>
                    <a:cubicBezTo>
                      <a:pt x="1272" y="1776"/>
                      <a:pt x="989" y="1408"/>
                      <a:pt x="947" y="1072"/>
                    </a:cubicBezTo>
                    <a:lnTo>
                      <a:pt x="74" y="1240"/>
                    </a:lnTo>
                    <a:cubicBezTo>
                      <a:pt x="127" y="1534"/>
                      <a:pt x="337" y="1840"/>
                      <a:pt x="652" y="2092"/>
                    </a:cubicBezTo>
                    <a:lnTo>
                      <a:pt x="1" y="2470"/>
                    </a:lnTo>
                    <a:lnTo>
                      <a:pt x="557" y="2795"/>
                    </a:lnTo>
                    <a:lnTo>
                      <a:pt x="1199" y="2428"/>
                    </a:lnTo>
                    <a:cubicBezTo>
                      <a:pt x="1536" y="2582"/>
                      <a:pt x="1904" y="2671"/>
                      <a:pt x="2255" y="2671"/>
                    </a:cubicBezTo>
                    <a:cubicBezTo>
                      <a:pt x="2549" y="2671"/>
                      <a:pt x="2830" y="2609"/>
                      <a:pt x="3069" y="2470"/>
                    </a:cubicBezTo>
                    <a:cubicBezTo>
                      <a:pt x="4141" y="1840"/>
                      <a:pt x="2270" y="1104"/>
                      <a:pt x="2785" y="810"/>
                    </a:cubicBezTo>
                    <a:cubicBezTo>
                      <a:pt x="2838" y="778"/>
                      <a:pt x="2901" y="762"/>
                      <a:pt x="2970" y="762"/>
                    </a:cubicBezTo>
                    <a:cubicBezTo>
                      <a:pt x="3082" y="762"/>
                      <a:pt x="3209" y="801"/>
                      <a:pt x="3331" y="873"/>
                    </a:cubicBezTo>
                    <a:cubicBezTo>
                      <a:pt x="3573" y="1009"/>
                      <a:pt x="3836" y="1314"/>
                      <a:pt x="3973" y="1597"/>
                    </a:cubicBezTo>
                    <a:lnTo>
                      <a:pt x="4844" y="1419"/>
                    </a:lnTo>
                    <a:cubicBezTo>
                      <a:pt x="4760" y="1177"/>
                      <a:pt x="4529" y="915"/>
                      <a:pt x="4204" y="684"/>
                    </a:cubicBezTo>
                    <a:lnTo>
                      <a:pt x="4813" y="327"/>
                    </a:lnTo>
                    <a:lnTo>
                      <a:pt x="4246" y="0"/>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66"/>
              <p:cNvSpPr/>
              <p:nvPr/>
            </p:nvSpPr>
            <p:spPr>
              <a:xfrm>
                <a:off x="2845909" y="3162519"/>
                <a:ext cx="582071" cy="238520"/>
              </a:xfrm>
              <a:custGeom>
                <a:avLst/>
                <a:gdLst/>
                <a:ahLst/>
                <a:cxnLst/>
                <a:rect l="l" t="t" r="r" b="b"/>
                <a:pathLst>
                  <a:path w="13029" h="5339" extrusionOk="0">
                    <a:moveTo>
                      <a:pt x="0" y="1"/>
                    </a:moveTo>
                    <a:lnTo>
                      <a:pt x="0" y="1546"/>
                    </a:lnTo>
                    <a:cubicBezTo>
                      <a:pt x="0" y="2512"/>
                      <a:pt x="641" y="3489"/>
                      <a:pt x="1923" y="4235"/>
                    </a:cubicBezTo>
                    <a:cubicBezTo>
                      <a:pt x="3199" y="4971"/>
                      <a:pt x="4867" y="5339"/>
                      <a:pt x="6534" y="5339"/>
                    </a:cubicBezTo>
                    <a:cubicBezTo>
                      <a:pt x="8201" y="5339"/>
                      <a:pt x="9866" y="4971"/>
                      <a:pt x="11137" y="4235"/>
                    </a:cubicBezTo>
                    <a:cubicBezTo>
                      <a:pt x="12398" y="3500"/>
                      <a:pt x="13029" y="2543"/>
                      <a:pt x="13029" y="1577"/>
                    </a:cubicBezTo>
                    <a:lnTo>
                      <a:pt x="13029" y="33"/>
                    </a:lnTo>
                    <a:cubicBezTo>
                      <a:pt x="10958" y="33"/>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66"/>
              <p:cNvSpPr/>
              <p:nvPr/>
            </p:nvSpPr>
            <p:spPr>
              <a:xfrm>
                <a:off x="2817271" y="2994493"/>
                <a:ext cx="639344" cy="337073"/>
              </a:xfrm>
              <a:custGeom>
                <a:avLst/>
                <a:gdLst/>
                <a:ahLst/>
                <a:cxnLst/>
                <a:rect l="l" t="t" r="r" b="b"/>
                <a:pathLst>
                  <a:path w="14311" h="7545" extrusionOk="0">
                    <a:moveTo>
                      <a:pt x="7142" y="1"/>
                    </a:moveTo>
                    <a:cubicBezTo>
                      <a:pt x="5474" y="1"/>
                      <a:pt x="3809" y="369"/>
                      <a:pt x="2543" y="1104"/>
                    </a:cubicBezTo>
                    <a:cubicBezTo>
                      <a:pt x="0" y="2585"/>
                      <a:pt x="21" y="4970"/>
                      <a:pt x="2575" y="6441"/>
                    </a:cubicBezTo>
                    <a:cubicBezTo>
                      <a:pt x="3846" y="7177"/>
                      <a:pt x="5514" y="7545"/>
                      <a:pt x="7180" y="7545"/>
                    </a:cubicBezTo>
                    <a:cubicBezTo>
                      <a:pt x="8847" y="7545"/>
                      <a:pt x="10512" y="7177"/>
                      <a:pt x="11778" y="6441"/>
                    </a:cubicBezTo>
                    <a:cubicBezTo>
                      <a:pt x="14310" y="4970"/>
                      <a:pt x="14300" y="2575"/>
                      <a:pt x="11757" y="1104"/>
                    </a:cubicBezTo>
                    <a:cubicBezTo>
                      <a:pt x="10481" y="369"/>
                      <a:pt x="8810" y="1"/>
                      <a:pt x="714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66"/>
              <p:cNvSpPr/>
              <p:nvPr/>
            </p:nvSpPr>
            <p:spPr>
              <a:xfrm>
                <a:off x="2908812" y="3034121"/>
                <a:ext cx="456713" cy="142513"/>
              </a:xfrm>
              <a:custGeom>
                <a:avLst/>
                <a:gdLst/>
                <a:ahLst/>
                <a:cxnLst/>
                <a:rect l="l" t="t" r="r" b="b"/>
                <a:pathLst>
                  <a:path w="10223" h="3190" extrusionOk="0">
                    <a:moveTo>
                      <a:pt x="5102" y="0"/>
                    </a:moveTo>
                    <a:cubicBezTo>
                      <a:pt x="3822" y="0"/>
                      <a:pt x="2545" y="284"/>
                      <a:pt x="1576" y="847"/>
                    </a:cubicBezTo>
                    <a:cubicBezTo>
                      <a:pt x="473" y="1488"/>
                      <a:pt x="0" y="2339"/>
                      <a:pt x="147" y="3180"/>
                    </a:cubicBezTo>
                    <a:cubicBezTo>
                      <a:pt x="263" y="2539"/>
                      <a:pt x="736" y="1929"/>
                      <a:pt x="1576" y="1436"/>
                    </a:cubicBezTo>
                    <a:cubicBezTo>
                      <a:pt x="2543" y="873"/>
                      <a:pt x="3817" y="592"/>
                      <a:pt x="5093" y="592"/>
                    </a:cubicBezTo>
                    <a:cubicBezTo>
                      <a:pt x="6370" y="592"/>
                      <a:pt x="7649" y="873"/>
                      <a:pt x="8626" y="1436"/>
                    </a:cubicBezTo>
                    <a:cubicBezTo>
                      <a:pt x="9477" y="1929"/>
                      <a:pt x="9961" y="2549"/>
                      <a:pt x="10066" y="3190"/>
                    </a:cubicBezTo>
                    <a:cubicBezTo>
                      <a:pt x="10223" y="2360"/>
                      <a:pt x="9740" y="1488"/>
                      <a:pt x="8626" y="847"/>
                    </a:cubicBezTo>
                    <a:cubicBezTo>
                      <a:pt x="7651" y="281"/>
                      <a:pt x="6375" y="0"/>
                      <a:pt x="5102"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66"/>
              <p:cNvSpPr/>
              <p:nvPr/>
            </p:nvSpPr>
            <p:spPr>
              <a:xfrm>
                <a:off x="2915380" y="3060569"/>
                <a:ext cx="443131" cy="231685"/>
              </a:xfrm>
              <a:custGeom>
                <a:avLst/>
                <a:gdLst/>
                <a:ahLst/>
                <a:cxnLst/>
                <a:rect l="l" t="t" r="r" b="b"/>
                <a:pathLst>
                  <a:path w="9919" h="5186" extrusionOk="0">
                    <a:moveTo>
                      <a:pt x="4946" y="0"/>
                    </a:moveTo>
                    <a:cubicBezTo>
                      <a:pt x="3670" y="0"/>
                      <a:pt x="2396" y="281"/>
                      <a:pt x="1429" y="844"/>
                    </a:cubicBezTo>
                    <a:cubicBezTo>
                      <a:pt x="589" y="1337"/>
                      <a:pt x="116" y="1947"/>
                      <a:pt x="0" y="2588"/>
                    </a:cubicBezTo>
                    <a:cubicBezTo>
                      <a:pt x="116" y="3228"/>
                      <a:pt x="599" y="3849"/>
                      <a:pt x="1450" y="4342"/>
                    </a:cubicBezTo>
                    <a:cubicBezTo>
                      <a:pt x="2427" y="4904"/>
                      <a:pt x="3704" y="5186"/>
                      <a:pt x="4979" y="5186"/>
                    </a:cubicBezTo>
                    <a:cubicBezTo>
                      <a:pt x="6254" y="5186"/>
                      <a:pt x="7528" y="4904"/>
                      <a:pt x="8500" y="4342"/>
                    </a:cubicBezTo>
                    <a:cubicBezTo>
                      <a:pt x="9340" y="3849"/>
                      <a:pt x="9814" y="3239"/>
                      <a:pt x="9919" y="2598"/>
                    </a:cubicBezTo>
                    <a:cubicBezTo>
                      <a:pt x="9814" y="1957"/>
                      <a:pt x="9330" y="1337"/>
                      <a:pt x="8479" y="844"/>
                    </a:cubicBezTo>
                    <a:cubicBezTo>
                      <a:pt x="7502" y="281"/>
                      <a:pt x="6223" y="0"/>
                      <a:pt x="49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66"/>
              <p:cNvSpPr/>
              <p:nvPr/>
            </p:nvSpPr>
            <p:spPr>
              <a:xfrm>
                <a:off x="2908812" y="3021254"/>
                <a:ext cx="456713" cy="283552"/>
              </a:xfrm>
              <a:custGeom>
                <a:avLst/>
                <a:gdLst/>
                <a:ahLst/>
                <a:cxnLst/>
                <a:rect l="l" t="t" r="r" b="b"/>
                <a:pathLst>
                  <a:path w="10223" h="6347" fill="none" extrusionOk="0">
                    <a:moveTo>
                      <a:pt x="10066" y="3478"/>
                    </a:moveTo>
                    <a:cubicBezTo>
                      <a:pt x="10223" y="2648"/>
                      <a:pt x="9740" y="1776"/>
                      <a:pt x="8626" y="1135"/>
                    </a:cubicBezTo>
                    <a:cubicBezTo>
                      <a:pt x="6672" y="1"/>
                      <a:pt x="3510" y="11"/>
                      <a:pt x="1576" y="1135"/>
                    </a:cubicBezTo>
                    <a:cubicBezTo>
                      <a:pt x="473" y="1776"/>
                      <a:pt x="0" y="2627"/>
                      <a:pt x="147" y="3468"/>
                    </a:cubicBezTo>
                    <a:cubicBezTo>
                      <a:pt x="263" y="4108"/>
                      <a:pt x="746" y="4729"/>
                      <a:pt x="1597" y="5222"/>
                    </a:cubicBezTo>
                    <a:cubicBezTo>
                      <a:pt x="3552" y="6347"/>
                      <a:pt x="6704" y="6347"/>
                      <a:pt x="8647" y="5222"/>
                    </a:cubicBezTo>
                    <a:cubicBezTo>
                      <a:pt x="9487" y="4729"/>
                      <a:pt x="9961" y="4119"/>
                      <a:pt x="10066" y="3478"/>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66"/>
              <p:cNvSpPr/>
              <p:nvPr/>
            </p:nvSpPr>
            <p:spPr>
              <a:xfrm>
                <a:off x="2915380" y="3048015"/>
                <a:ext cx="443578" cy="129111"/>
              </a:xfrm>
              <a:custGeom>
                <a:avLst/>
                <a:gdLst/>
                <a:ahLst/>
                <a:cxnLst/>
                <a:rect l="l" t="t" r="r" b="b"/>
                <a:pathLst>
                  <a:path w="9929" h="2890" fill="none" extrusionOk="0">
                    <a:moveTo>
                      <a:pt x="9929" y="2890"/>
                    </a:moveTo>
                    <a:lnTo>
                      <a:pt x="9919" y="2879"/>
                    </a:lnTo>
                    <a:cubicBezTo>
                      <a:pt x="9814" y="2238"/>
                      <a:pt x="9330" y="1618"/>
                      <a:pt x="8479" y="1125"/>
                    </a:cubicBezTo>
                    <a:cubicBezTo>
                      <a:pt x="6525" y="0"/>
                      <a:pt x="3363" y="0"/>
                      <a:pt x="1429" y="1125"/>
                    </a:cubicBezTo>
                    <a:cubicBezTo>
                      <a:pt x="589" y="1618"/>
                      <a:pt x="116" y="2228"/>
                      <a:pt x="0" y="2869"/>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66"/>
              <p:cNvSpPr/>
              <p:nvPr/>
            </p:nvSpPr>
            <p:spPr>
              <a:xfrm>
                <a:off x="3028946" y="3107612"/>
                <a:ext cx="216450" cy="124911"/>
              </a:xfrm>
              <a:custGeom>
                <a:avLst/>
                <a:gdLst/>
                <a:ahLst/>
                <a:cxnLst/>
                <a:rect l="l" t="t" r="r" b="b"/>
                <a:pathLst>
                  <a:path w="4845" h="2796" extrusionOk="0">
                    <a:moveTo>
                      <a:pt x="4246" y="1"/>
                    </a:moveTo>
                    <a:lnTo>
                      <a:pt x="3625" y="358"/>
                    </a:lnTo>
                    <a:cubicBezTo>
                      <a:pt x="3322" y="240"/>
                      <a:pt x="3016" y="179"/>
                      <a:pt x="2729" y="179"/>
                    </a:cubicBezTo>
                    <a:cubicBezTo>
                      <a:pt x="2429" y="179"/>
                      <a:pt x="2149" y="245"/>
                      <a:pt x="1913" y="379"/>
                    </a:cubicBezTo>
                    <a:cubicBezTo>
                      <a:pt x="863" y="989"/>
                      <a:pt x="2754" y="1713"/>
                      <a:pt x="2228" y="2018"/>
                    </a:cubicBezTo>
                    <a:cubicBezTo>
                      <a:pt x="2162" y="2060"/>
                      <a:pt x="2084" y="2080"/>
                      <a:pt x="1999" y="2080"/>
                    </a:cubicBezTo>
                    <a:cubicBezTo>
                      <a:pt x="1870" y="2080"/>
                      <a:pt x="1727" y="2033"/>
                      <a:pt x="1587" y="1944"/>
                    </a:cubicBezTo>
                    <a:cubicBezTo>
                      <a:pt x="1272" y="1766"/>
                      <a:pt x="989" y="1398"/>
                      <a:pt x="947" y="1073"/>
                    </a:cubicBezTo>
                    <a:lnTo>
                      <a:pt x="74" y="1241"/>
                    </a:lnTo>
                    <a:cubicBezTo>
                      <a:pt x="127" y="1524"/>
                      <a:pt x="337" y="1829"/>
                      <a:pt x="652" y="2081"/>
                    </a:cubicBezTo>
                    <a:lnTo>
                      <a:pt x="1" y="2470"/>
                    </a:lnTo>
                    <a:lnTo>
                      <a:pt x="557" y="2796"/>
                    </a:lnTo>
                    <a:lnTo>
                      <a:pt x="1199" y="2417"/>
                    </a:lnTo>
                    <a:cubicBezTo>
                      <a:pt x="1536" y="2572"/>
                      <a:pt x="1904" y="2661"/>
                      <a:pt x="2255" y="2661"/>
                    </a:cubicBezTo>
                    <a:cubicBezTo>
                      <a:pt x="2549" y="2661"/>
                      <a:pt x="2830" y="2598"/>
                      <a:pt x="3069" y="2459"/>
                    </a:cubicBezTo>
                    <a:cubicBezTo>
                      <a:pt x="4141" y="1839"/>
                      <a:pt x="2270" y="1094"/>
                      <a:pt x="2785" y="799"/>
                    </a:cubicBezTo>
                    <a:cubicBezTo>
                      <a:pt x="2838" y="767"/>
                      <a:pt x="2901" y="752"/>
                      <a:pt x="2970" y="752"/>
                    </a:cubicBezTo>
                    <a:cubicBezTo>
                      <a:pt x="3082" y="752"/>
                      <a:pt x="3209" y="791"/>
                      <a:pt x="3331" y="862"/>
                    </a:cubicBezTo>
                    <a:cubicBezTo>
                      <a:pt x="3573" y="999"/>
                      <a:pt x="3836" y="1304"/>
                      <a:pt x="3973" y="1598"/>
                    </a:cubicBezTo>
                    <a:lnTo>
                      <a:pt x="4844" y="1419"/>
                    </a:lnTo>
                    <a:cubicBezTo>
                      <a:pt x="4760" y="1178"/>
                      <a:pt x="4529" y="904"/>
                      <a:pt x="4204" y="673"/>
                    </a:cubicBezTo>
                    <a:lnTo>
                      <a:pt x="4813" y="326"/>
                    </a:lnTo>
                    <a:lnTo>
                      <a:pt x="4246" y="1"/>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66"/>
              <p:cNvSpPr/>
              <p:nvPr/>
            </p:nvSpPr>
            <p:spPr>
              <a:xfrm>
                <a:off x="2845909" y="3063964"/>
                <a:ext cx="582071" cy="238520"/>
              </a:xfrm>
              <a:custGeom>
                <a:avLst/>
                <a:gdLst/>
                <a:ahLst/>
                <a:cxnLst/>
                <a:rect l="l" t="t" r="r" b="b"/>
                <a:pathLst>
                  <a:path w="13029" h="5339" extrusionOk="0">
                    <a:moveTo>
                      <a:pt x="0" y="0"/>
                    </a:moveTo>
                    <a:lnTo>
                      <a:pt x="0" y="1545"/>
                    </a:lnTo>
                    <a:cubicBezTo>
                      <a:pt x="0" y="2522"/>
                      <a:pt x="641" y="3489"/>
                      <a:pt x="1923" y="4235"/>
                    </a:cubicBezTo>
                    <a:cubicBezTo>
                      <a:pt x="3199" y="4970"/>
                      <a:pt x="4867" y="5338"/>
                      <a:pt x="6534" y="5338"/>
                    </a:cubicBezTo>
                    <a:cubicBezTo>
                      <a:pt x="8201" y="5338"/>
                      <a:pt x="9866" y="4970"/>
                      <a:pt x="11137" y="4235"/>
                    </a:cubicBezTo>
                    <a:cubicBezTo>
                      <a:pt x="12398" y="3500"/>
                      <a:pt x="13029" y="2543"/>
                      <a:pt x="13029" y="1587"/>
                    </a:cubicBezTo>
                    <a:lnTo>
                      <a:pt x="13029" y="32"/>
                    </a:lnTo>
                    <a:cubicBezTo>
                      <a:pt x="10958" y="32"/>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66"/>
              <p:cNvSpPr/>
              <p:nvPr/>
            </p:nvSpPr>
            <p:spPr>
              <a:xfrm>
                <a:off x="2817271" y="2896027"/>
                <a:ext cx="639344" cy="337430"/>
              </a:xfrm>
              <a:custGeom>
                <a:avLst/>
                <a:gdLst/>
                <a:ahLst/>
                <a:cxnLst/>
                <a:rect l="l" t="t" r="r" b="b"/>
                <a:pathLst>
                  <a:path w="14311" h="7553" extrusionOk="0">
                    <a:moveTo>
                      <a:pt x="7142" y="1"/>
                    </a:moveTo>
                    <a:cubicBezTo>
                      <a:pt x="5474" y="1"/>
                      <a:pt x="3809" y="371"/>
                      <a:pt x="2543" y="1112"/>
                    </a:cubicBezTo>
                    <a:cubicBezTo>
                      <a:pt x="0" y="2583"/>
                      <a:pt x="21" y="4968"/>
                      <a:pt x="2575" y="6449"/>
                    </a:cubicBezTo>
                    <a:cubicBezTo>
                      <a:pt x="3846" y="7185"/>
                      <a:pt x="5514" y="7552"/>
                      <a:pt x="7180" y="7552"/>
                    </a:cubicBezTo>
                    <a:cubicBezTo>
                      <a:pt x="8847" y="7552"/>
                      <a:pt x="10512" y="7185"/>
                      <a:pt x="11778" y="6449"/>
                    </a:cubicBezTo>
                    <a:cubicBezTo>
                      <a:pt x="14310" y="4968"/>
                      <a:pt x="14300" y="2583"/>
                      <a:pt x="11757" y="1112"/>
                    </a:cubicBezTo>
                    <a:cubicBezTo>
                      <a:pt x="10481" y="371"/>
                      <a:pt x="8810" y="1"/>
                      <a:pt x="714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66"/>
              <p:cNvSpPr/>
              <p:nvPr/>
            </p:nvSpPr>
            <p:spPr>
              <a:xfrm>
                <a:off x="2908812" y="2935700"/>
                <a:ext cx="456713" cy="142871"/>
              </a:xfrm>
              <a:custGeom>
                <a:avLst/>
                <a:gdLst/>
                <a:ahLst/>
                <a:cxnLst/>
                <a:rect l="l" t="t" r="r" b="b"/>
                <a:pathLst>
                  <a:path w="10223" h="3198" extrusionOk="0">
                    <a:moveTo>
                      <a:pt x="5093" y="0"/>
                    </a:moveTo>
                    <a:cubicBezTo>
                      <a:pt x="3817" y="0"/>
                      <a:pt x="2543" y="282"/>
                      <a:pt x="1576" y="844"/>
                    </a:cubicBezTo>
                    <a:cubicBezTo>
                      <a:pt x="473" y="1484"/>
                      <a:pt x="0" y="2346"/>
                      <a:pt x="147" y="3176"/>
                    </a:cubicBezTo>
                    <a:cubicBezTo>
                      <a:pt x="263" y="2546"/>
                      <a:pt x="736" y="1926"/>
                      <a:pt x="1576" y="1442"/>
                    </a:cubicBezTo>
                    <a:cubicBezTo>
                      <a:pt x="2543" y="875"/>
                      <a:pt x="3817" y="591"/>
                      <a:pt x="5093" y="591"/>
                    </a:cubicBezTo>
                    <a:cubicBezTo>
                      <a:pt x="6370" y="591"/>
                      <a:pt x="7649" y="875"/>
                      <a:pt x="8626" y="1442"/>
                    </a:cubicBezTo>
                    <a:cubicBezTo>
                      <a:pt x="9477" y="1937"/>
                      <a:pt x="9961" y="2556"/>
                      <a:pt x="10066" y="3197"/>
                    </a:cubicBezTo>
                    <a:cubicBezTo>
                      <a:pt x="10223" y="2357"/>
                      <a:pt x="9740" y="1484"/>
                      <a:pt x="8626" y="844"/>
                    </a:cubicBezTo>
                    <a:cubicBezTo>
                      <a:pt x="7649" y="282"/>
                      <a:pt x="6370" y="0"/>
                      <a:pt x="50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66"/>
              <p:cNvSpPr/>
              <p:nvPr/>
            </p:nvSpPr>
            <p:spPr>
              <a:xfrm>
                <a:off x="2915380" y="2962103"/>
                <a:ext cx="443131" cy="231908"/>
              </a:xfrm>
              <a:custGeom>
                <a:avLst/>
                <a:gdLst/>
                <a:ahLst/>
                <a:cxnLst/>
                <a:rect l="l" t="t" r="r" b="b"/>
                <a:pathLst>
                  <a:path w="9919" h="5191" extrusionOk="0">
                    <a:moveTo>
                      <a:pt x="4946" y="0"/>
                    </a:moveTo>
                    <a:cubicBezTo>
                      <a:pt x="3670" y="0"/>
                      <a:pt x="2396" y="284"/>
                      <a:pt x="1429" y="851"/>
                    </a:cubicBezTo>
                    <a:cubicBezTo>
                      <a:pt x="589" y="1335"/>
                      <a:pt x="116" y="1955"/>
                      <a:pt x="0" y="2585"/>
                    </a:cubicBezTo>
                    <a:cubicBezTo>
                      <a:pt x="116" y="3226"/>
                      <a:pt x="599" y="3856"/>
                      <a:pt x="1450" y="4340"/>
                    </a:cubicBezTo>
                    <a:cubicBezTo>
                      <a:pt x="2427" y="4907"/>
                      <a:pt x="3704" y="5191"/>
                      <a:pt x="4979" y="5191"/>
                    </a:cubicBezTo>
                    <a:cubicBezTo>
                      <a:pt x="6254" y="5191"/>
                      <a:pt x="7528" y="4907"/>
                      <a:pt x="8500" y="4340"/>
                    </a:cubicBezTo>
                    <a:cubicBezTo>
                      <a:pt x="9340" y="3856"/>
                      <a:pt x="9814" y="3237"/>
                      <a:pt x="9919" y="2606"/>
                    </a:cubicBezTo>
                    <a:cubicBezTo>
                      <a:pt x="9814" y="1965"/>
                      <a:pt x="9330" y="1346"/>
                      <a:pt x="8479" y="851"/>
                    </a:cubicBezTo>
                    <a:cubicBezTo>
                      <a:pt x="7502" y="284"/>
                      <a:pt x="6223" y="0"/>
                      <a:pt x="4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66"/>
              <p:cNvSpPr/>
              <p:nvPr/>
            </p:nvSpPr>
            <p:spPr>
              <a:xfrm>
                <a:off x="2908812" y="2923146"/>
                <a:ext cx="456713" cy="283552"/>
              </a:xfrm>
              <a:custGeom>
                <a:avLst/>
                <a:gdLst/>
                <a:ahLst/>
                <a:cxnLst/>
                <a:rect l="l" t="t" r="r" b="b"/>
                <a:pathLst>
                  <a:path w="10223" h="6347" fill="none" extrusionOk="0">
                    <a:moveTo>
                      <a:pt x="10066" y="3478"/>
                    </a:moveTo>
                    <a:cubicBezTo>
                      <a:pt x="10223" y="2638"/>
                      <a:pt x="9740" y="1765"/>
                      <a:pt x="8626" y="1125"/>
                    </a:cubicBezTo>
                    <a:cubicBezTo>
                      <a:pt x="6672" y="0"/>
                      <a:pt x="3510" y="0"/>
                      <a:pt x="1576" y="1125"/>
                    </a:cubicBezTo>
                    <a:cubicBezTo>
                      <a:pt x="473" y="1765"/>
                      <a:pt x="0" y="2627"/>
                      <a:pt x="147" y="3457"/>
                    </a:cubicBezTo>
                    <a:cubicBezTo>
                      <a:pt x="263" y="4098"/>
                      <a:pt x="746" y="4728"/>
                      <a:pt x="1597" y="5212"/>
                    </a:cubicBezTo>
                    <a:cubicBezTo>
                      <a:pt x="3552" y="6346"/>
                      <a:pt x="6704" y="6346"/>
                      <a:pt x="8647" y="5212"/>
                    </a:cubicBezTo>
                    <a:cubicBezTo>
                      <a:pt x="9487" y="4728"/>
                      <a:pt x="9961" y="4109"/>
                      <a:pt x="10066" y="3478"/>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66"/>
              <p:cNvSpPr/>
              <p:nvPr/>
            </p:nvSpPr>
            <p:spPr>
              <a:xfrm>
                <a:off x="2915380" y="2949415"/>
                <a:ext cx="443578" cy="129602"/>
              </a:xfrm>
              <a:custGeom>
                <a:avLst/>
                <a:gdLst/>
                <a:ahLst/>
                <a:cxnLst/>
                <a:rect l="l" t="t" r="r" b="b"/>
                <a:pathLst>
                  <a:path w="9929" h="2901" fill="none" extrusionOk="0">
                    <a:moveTo>
                      <a:pt x="9929" y="2901"/>
                    </a:moveTo>
                    <a:cubicBezTo>
                      <a:pt x="9929" y="2901"/>
                      <a:pt x="9929" y="2890"/>
                      <a:pt x="9919" y="2890"/>
                    </a:cubicBezTo>
                    <a:cubicBezTo>
                      <a:pt x="9814" y="2249"/>
                      <a:pt x="9330" y="1630"/>
                      <a:pt x="8479" y="1135"/>
                    </a:cubicBezTo>
                    <a:cubicBezTo>
                      <a:pt x="6525" y="1"/>
                      <a:pt x="3363" y="1"/>
                      <a:pt x="1429" y="1135"/>
                    </a:cubicBezTo>
                    <a:cubicBezTo>
                      <a:pt x="589" y="1619"/>
                      <a:pt x="116" y="2239"/>
                      <a:pt x="0" y="2869"/>
                    </a:cubicBezTo>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66"/>
              <p:cNvSpPr/>
              <p:nvPr/>
            </p:nvSpPr>
            <p:spPr>
              <a:xfrm>
                <a:off x="3028946" y="3009057"/>
                <a:ext cx="216450" cy="124911"/>
              </a:xfrm>
              <a:custGeom>
                <a:avLst/>
                <a:gdLst/>
                <a:ahLst/>
                <a:cxnLst/>
                <a:rect l="l" t="t" r="r" b="b"/>
                <a:pathLst>
                  <a:path w="4845" h="2796" extrusionOk="0">
                    <a:moveTo>
                      <a:pt x="4246" y="0"/>
                    </a:moveTo>
                    <a:lnTo>
                      <a:pt x="3625" y="368"/>
                    </a:lnTo>
                    <a:cubicBezTo>
                      <a:pt x="3316" y="247"/>
                      <a:pt x="3003" y="184"/>
                      <a:pt x="2710" y="184"/>
                    </a:cubicBezTo>
                    <a:cubicBezTo>
                      <a:pt x="2418" y="184"/>
                      <a:pt x="2144" y="247"/>
                      <a:pt x="1913" y="379"/>
                    </a:cubicBezTo>
                    <a:cubicBezTo>
                      <a:pt x="863" y="998"/>
                      <a:pt x="2754" y="1724"/>
                      <a:pt x="2228" y="2028"/>
                    </a:cubicBezTo>
                    <a:cubicBezTo>
                      <a:pt x="2163" y="2065"/>
                      <a:pt x="2087" y="2082"/>
                      <a:pt x="2005" y="2082"/>
                    </a:cubicBezTo>
                    <a:cubicBezTo>
                      <a:pt x="1874" y="2082"/>
                      <a:pt x="1729" y="2038"/>
                      <a:pt x="1587" y="1955"/>
                    </a:cubicBezTo>
                    <a:cubicBezTo>
                      <a:pt x="1272" y="1776"/>
                      <a:pt x="989" y="1408"/>
                      <a:pt x="947" y="1072"/>
                    </a:cubicBezTo>
                    <a:lnTo>
                      <a:pt x="74" y="1240"/>
                    </a:lnTo>
                    <a:cubicBezTo>
                      <a:pt x="127" y="1524"/>
                      <a:pt x="337" y="1829"/>
                      <a:pt x="652" y="2091"/>
                    </a:cubicBezTo>
                    <a:lnTo>
                      <a:pt x="1" y="2469"/>
                    </a:lnTo>
                    <a:lnTo>
                      <a:pt x="557" y="2795"/>
                    </a:lnTo>
                    <a:lnTo>
                      <a:pt x="1199" y="2427"/>
                    </a:lnTo>
                    <a:cubicBezTo>
                      <a:pt x="1536" y="2582"/>
                      <a:pt x="1904" y="2671"/>
                      <a:pt x="2255" y="2671"/>
                    </a:cubicBezTo>
                    <a:cubicBezTo>
                      <a:pt x="2548" y="2671"/>
                      <a:pt x="2829" y="2608"/>
                      <a:pt x="3069" y="2469"/>
                    </a:cubicBezTo>
                    <a:cubicBezTo>
                      <a:pt x="4141" y="1839"/>
                      <a:pt x="2270" y="1103"/>
                      <a:pt x="2785" y="809"/>
                    </a:cubicBezTo>
                    <a:cubicBezTo>
                      <a:pt x="2837" y="777"/>
                      <a:pt x="2901" y="762"/>
                      <a:pt x="2970" y="762"/>
                    </a:cubicBezTo>
                    <a:cubicBezTo>
                      <a:pt x="3081" y="762"/>
                      <a:pt x="3208" y="801"/>
                      <a:pt x="3331" y="872"/>
                    </a:cubicBezTo>
                    <a:cubicBezTo>
                      <a:pt x="3573" y="1009"/>
                      <a:pt x="3836" y="1313"/>
                      <a:pt x="3973" y="1598"/>
                    </a:cubicBezTo>
                    <a:lnTo>
                      <a:pt x="4844" y="1418"/>
                    </a:lnTo>
                    <a:cubicBezTo>
                      <a:pt x="4760" y="1177"/>
                      <a:pt x="4529" y="904"/>
                      <a:pt x="4204" y="683"/>
                    </a:cubicBezTo>
                    <a:lnTo>
                      <a:pt x="4813" y="326"/>
                    </a:lnTo>
                    <a:lnTo>
                      <a:pt x="42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66"/>
              <p:cNvSpPr/>
              <p:nvPr/>
            </p:nvSpPr>
            <p:spPr>
              <a:xfrm>
                <a:off x="2370377" y="3639926"/>
                <a:ext cx="582562" cy="238475"/>
              </a:xfrm>
              <a:custGeom>
                <a:avLst/>
                <a:gdLst/>
                <a:ahLst/>
                <a:cxnLst/>
                <a:rect l="l" t="t" r="r" b="b"/>
                <a:pathLst>
                  <a:path w="13040" h="5338" extrusionOk="0">
                    <a:moveTo>
                      <a:pt x="12" y="1"/>
                    </a:moveTo>
                    <a:lnTo>
                      <a:pt x="1" y="1545"/>
                    </a:lnTo>
                    <a:cubicBezTo>
                      <a:pt x="1" y="2511"/>
                      <a:pt x="642" y="3489"/>
                      <a:pt x="1924" y="4234"/>
                    </a:cubicBezTo>
                    <a:cubicBezTo>
                      <a:pt x="3200" y="4970"/>
                      <a:pt x="4871" y="5338"/>
                      <a:pt x="6539" y="5338"/>
                    </a:cubicBezTo>
                    <a:cubicBezTo>
                      <a:pt x="8207" y="5338"/>
                      <a:pt x="9872" y="4970"/>
                      <a:pt x="11138" y="4234"/>
                    </a:cubicBezTo>
                    <a:cubicBezTo>
                      <a:pt x="12399" y="3499"/>
                      <a:pt x="13029" y="2543"/>
                      <a:pt x="13029" y="1577"/>
                    </a:cubicBezTo>
                    <a:lnTo>
                      <a:pt x="13040" y="32"/>
                    </a:lnTo>
                    <a:cubicBezTo>
                      <a:pt x="10960" y="32"/>
                      <a:pt x="2249" y="1"/>
                      <a:pt x="12"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66"/>
              <p:cNvSpPr/>
              <p:nvPr/>
            </p:nvSpPr>
            <p:spPr>
              <a:xfrm>
                <a:off x="2342231" y="3471855"/>
                <a:ext cx="639344" cy="337073"/>
              </a:xfrm>
              <a:custGeom>
                <a:avLst/>
                <a:gdLst/>
                <a:ahLst/>
                <a:cxnLst/>
                <a:rect l="l" t="t" r="r" b="b"/>
                <a:pathLst>
                  <a:path w="14311" h="7545" extrusionOk="0">
                    <a:moveTo>
                      <a:pt x="7132" y="1"/>
                    </a:moveTo>
                    <a:cubicBezTo>
                      <a:pt x="5464" y="1"/>
                      <a:pt x="3799" y="368"/>
                      <a:pt x="2533" y="1104"/>
                    </a:cubicBezTo>
                    <a:cubicBezTo>
                      <a:pt x="0" y="2586"/>
                      <a:pt x="11" y="4970"/>
                      <a:pt x="2564" y="6441"/>
                    </a:cubicBezTo>
                    <a:cubicBezTo>
                      <a:pt x="3841" y="7177"/>
                      <a:pt x="5509" y="7545"/>
                      <a:pt x="7174" y="7545"/>
                    </a:cubicBezTo>
                    <a:cubicBezTo>
                      <a:pt x="8839" y="7545"/>
                      <a:pt x="10502" y="7177"/>
                      <a:pt x="11768" y="6441"/>
                    </a:cubicBezTo>
                    <a:cubicBezTo>
                      <a:pt x="14310" y="4970"/>
                      <a:pt x="14300" y="2575"/>
                      <a:pt x="11747" y="1104"/>
                    </a:cubicBezTo>
                    <a:cubicBezTo>
                      <a:pt x="10470" y="368"/>
                      <a:pt x="8800" y="1"/>
                      <a:pt x="7132" y="1"/>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66"/>
              <p:cNvSpPr/>
              <p:nvPr/>
            </p:nvSpPr>
            <p:spPr>
              <a:xfrm>
                <a:off x="2433772" y="3511482"/>
                <a:ext cx="456266" cy="142558"/>
              </a:xfrm>
              <a:custGeom>
                <a:avLst/>
                <a:gdLst/>
                <a:ahLst/>
                <a:cxnLst/>
                <a:rect l="l" t="t" r="r" b="b"/>
                <a:pathLst>
                  <a:path w="10213" h="3191" extrusionOk="0">
                    <a:moveTo>
                      <a:pt x="5096" y="0"/>
                    </a:moveTo>
                    <a:cubicBezTo>
                      <a:pt x="3818" y="0"/>
                      <a:pt x="2540" y="284"/>
                      <a:pt x="1566" y="847"/>
                    </a:cubicBezTo>
                    <a:cubicBezTo>
                      <a:pt x="473" y="1489"/>
                      <a:pt x="0" y="2339"/>
                      <a:pt x="148" y="3180"/>
                    </a:cubicBezTo>
                    <a:cubicBezTo>
                      <a:pt x="253" y="2539"/>
                      <a:pt x="725" y="1930"/>
                      <a:pt x="1566" y="1436"/>
                    </a:cubicBezTo>
                    <a:cubicBezTo>
                      <a:pt x="2538" y="874"/>
                      <a:pt x="3812" y="593"/>
                      <a:pt x="5087" y="593"/>
                    </a:cubicBezTo>
                    <a:cubicBezTo>
                      <a:pt x="6362" y="593"/>
                      <a:pt x="7639" y="874"/>
                      <a:pt x="8616" y="1436"/>
                    </a:cubicBezTo>
                    <a:cubicBezTo>
                      <a:pt x="9467" y="1930"/>
                      <a:pt x="9950" y="2549"/>
                      <a:pt x="10066" y="3191"/>
                    </a:cubicBezTo>
                    <a:cubicBezTo>
                      <a:pt x="10213" y="2360"/>
                      <a:pt x="9730" y="1489"/>
                      <a:pt x="8616" y="847"/>
                    </a:cubicBezTo>
                    <a:cubicBezTo>
                      <a:pt x="7641" y="281"/>
                      <a:pt x="6368" y="0"/>
                      <a:pt x="5096"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66"/>
              <p:cNvSpPr/>
              <p:nvPr/>
            </p:nvSpPr>
            <p:spPr>
              <a:xfrm>
                <a:off x="2440340" y="3537931"/>
                <a:ext cx="443131" cy="231685"/>
              </a:xfrm>
              <a:custGeom>
                <a:avLst/>
                <a:gdLst/>
                <a:ahLst/>
                <a:cxnLst/>
                <a:rect l="l" t="t" r="r" b="b"/>
                <a:pathLst>
                  <a:path w="9919" h="5186" extrusionOk="0">
                    <a:moveTo>
                      <a:pt x="4940" y="1"/>
                    </a:moveTo>
                    <a:cubicBezTo>
                      <a:pt x="3665" y="1"/>
                      <a:pt x="2391" y="282"/>
                      <a:pt x="1419" y="844"/>
                    </a:cubicBezTo>
                    <a:cubicBezTo>
                      <a:pt x="578" y="1338"/>
                      <a:pt x="106" y="1947"/>
                      <a:pt x="1" y="2588"/>
                    </a:cubicBezTo>
                    <a:cubicBezTo>
                      <a:pt x="106" y="3229"/>
                      <a:pt x="589" y="3849"/>
                      <a:pt x="1440" y="4343"/>
                    </a:cubicBezTo>
                    <a:cubicBezTo>
                      <a:pt x="2417" y="4905"/>
                      <a:pt x="3696" y="5186"/>
                      <a:pt x="4973" y="5186"/>
                    </a:cubicBezTo>
                    <a:cubicBezTo>
                      <a:pt x="6249" y="5186"/>
                      <a:pt x="7523" y="4905"/>
                      <a:pt x="8490" y="4343"/>
                    </a:cubicBezTo>
                    <a:cubicBezTo>
                      <a:pt x="9331" y="3849"/>
                      <a:pt x="9803" y="3239"/>
                      <a:pt x="9919" y="2599"/>
                    </a:cubicBezTo>
                    <a:cubicBezTo>
                      <a:pt x="9803" y="1957"/>
                      <a:pt x="9320" y="1338"/>
                      <a:pt x="8469" y="844"/>
                    </a:cubicBezTo>
                    <a:cubicBezTo>
                      <a:pt x="7492" y="282"/>
                      <a:pt x="6215" y="1"/>
                      <a:pt x="49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66"/>
              <p:cNvSpPr/>
              <p:nvPr/>
            </p:nvSpPr>
            <p:spPr>
              <a:xfrm>
                <a:off x="2433772" y="3498616"/>
                <a:ext cx="456266" cy="283552"/>
              </a:xfrm>
              <a:custGeom>
                <a:avLst/>
                <a:gdLst/>
                <a:ahLst/>
                <a:cxnLst/>
                <a:rect l="l" t="t" r="r" b="b"/>
                <a:pathLst>
                  <a:path w="10213" h="6347" fill="none" extrusionOk="0">
                    <a:moveTo>
                      <a:pt x="10066" y="3479"/>
                    </a:moveTo>
                    <a:cubicBezTo>
                      <a:pt x="10213" y="2648"/>
                      <a:pt x="9730" y="1777"/>
                      <a:pt x="8616" y="1135"/>
                    </a:cubicBezTo>
                    <a:cubicBezTo>
                      <a:pt x="6662" y="1"/>
                      <a:pt x="3510" y="12"/>
                      <a:pt x="1566" y="1135"/>
                    </a:cubicBezTo>
                    <a:cubicBezTo>
                      <a:pt x="473" y="1777"/>
                      <a:pt x="0" y="2627"/>
                      <a:pt x="148" y="3468"/>
                    </a:cubicBezTo>
                    <a:cubicBezTo>
                      <a:pt x="253" y="4109"/>
                      <a:pt x="736" y="4729"/>
                      <a:pt x="1587" y="5223"/>
                    </a:cubicBezTo>
                    <a:cubicBezTo>
                      <a:pt x="3541" y="6347"/>
                      <a:pt x="6704" y="6347"/>
                      <a:pt x="8637" y="5223"/>
                    </a:cubicBezTo>
                    <a:cubicBezTo>
                      <a:pt x="9478" y="4729"/>
                      <a:pt x="9950" y="4119"/>
                      <a:pt x="10066" y="3479"/>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66"/>
              <p:cNvSpPr/>
              <p:nvPr/>
            </p:nvSpPr>
            <p:spPr>
              <a:xfrm>
                <a:off x="2440340" y="3525377"/>
                <a:ext cx="443131" cy="129111"/>
              </a:xfrm>
              <a:custGeom>
                <a:avLst/>
                <a:gdLst/>
                <a:ahLst/>
                <a:cxnLst/>
                <a:rect l="l" t="t" r="r" b="b"/>
                <a:pathLst>
                  <a:path w="9919" h="2890" fill="none" extrusionOk="0">
                    <a:moveTo>
                      <a:pt x="9919" y="2890"/>
                    </a:moveTo>
                    <a:lnTo>
                      <a:pt x="9919" y="2880"/>
                    </a:lnTo>
                    <a:cubicBezTo>
                      <a:pt x="9803" y="2238"/>
                      <a:pt x="9320" y="1619"/>
                      <a:pt x="8469" y="1125"/>
                    </a:cubicBezTo>
                    <a:cubicBezTo>
                      <a:pt x="6515" y="1"/>
                      <a:pt x="3363" y="1"/>
                      <a:pt x="1419" y="1125"/>
                    </a:cubicBezTo>
                    <a:cubicBezTo>
                      <a:pt x="578" y="1619"/>
                      <a:pt x="106" y="2228"/>
                      <a:pt x="1" y="2869"/>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66"/>
              <p:cNvSpPr/>
              <p:nvPr/>
            </p:nvSpPr>
            <p:spPr>
              <a:xfrm>
                <a:off x="2553459" y="3584974"/>
                <a:ext cx="216450" cy="124911"/>
              </a:xfrm>
              <a:custGeom>
                <a:avLst/>
                <a:gdLst/>
                <a:ahLst/>
                <a:cxnLst/>
                <a:rect l="l" t="t" r="r" b="b"/>
                <a:pathLst>
                  <a:path w="4845" h="2796" extrusionOk="0">
                    <a:moveTo>
                      <a:pt x="4245" y="1"/>
                    </a:moveTo>
                    <a:lnTo>
                      <a:pt x="3626" y="358"/>
                    </a:lnTo>
                    <a:cubicBezTo>
                      <a:pt x="3322" y="240"/>
                      <a:pt x="3016" y="180"/>
                      <a:pt x="2729" y="180"/>
                    </a:cubicBezTo>
                    <a:cubicBezTo>
                      <a:pt x="2431" y="180"/>
                      <a:pt x="2154" y="245"/>
                      <a:pt x="1923" y="379"/>
                    </a:cubicBezTo>
                    <a:cubicBezTo>
                      <a:pt x="873" y="988"/>
                      <a:pt x="2764" y="1714"/>
                      <a:pt x="2239" y="2018"/>
                    </a:cubicBezTo>
                    <a:cubicBezTo>
                      <a:pt x="2167" y="2060"/>
                      <a:pt x="2088" y="2080"/>
                      <a:pt x="2003" y="2080"/>
                    </a:cubicBezTo>
                    <a:cubicBezTo>
                      <a:pt x="1874" y="2080"/>
                      <a:pt x="1733" y="2034"/>
                      <a:pt x="1587" y="1945"/>
                    </a:cubicBezTo>
                    <a:cubicBezTo>
                      <a:pt x="1272" y="1766"/>
                      <a:pt x="999" y="1399"/>
                      <a:pt x="957" y="1073"/>
                    </a:cubicBezTo>
                    <a:lnTo>
                      <a:pt x="84" y="1241"/>
                    </a:lnTo>
                    <a:cubicBezTo>
                      <a:pt x="126" y="1525"/>
                      <a:pt x="336" y="1829"/>
                      <a:pt x="663" y="2081"/>
                    </a:cubicBezTo>
                    <a:lnTo>
                      <a:pt x="0" y="2470"/>
                    </a:lnTo>
                    <a:lnTo>
                      <a:pt x="568" y="2796"/>
                    </a:lnTo>
                    <a:lnTo>
                      <a:pt x="1209" y="2417"/>
                    </a:lnTo>
                    <a:cubicBezTo>
                      <a:pt x="1546" y="2572"/>
                      <a:pt x="1911" y="2661"/>
                      <a:pt x="2259" y="2661"/>
                    </a:cubicBezTo>
                    <a:cubicBezTo>
                      <a:pt x="2550" y="2661"/>
                      <a:pt x="2829" y="2599"/>
                      <a:pt x="3068" y="2459"/>
                    </a:cubicBezTo>
                    <a:cubicBezTo>
                      <a:pt x="4140" y="1840"/>
                      <a:pt x="2270" y="1094"/>
                      <a:pt x="2785" y="799"/>
                    </a:cubicBezTo>
                    <a:cubicBezTo>
                      <a:pt x="2841" y="767"/>
                      <a:pt x="2905" y="752"/>
                      <a:pt x="2974" y="752"/>
                    </a:cubicBezTo>
                    <a:cubicBezTo>
                      <a:pt x="3085" y="752"/>
                      <a:pt x="3208" y="791"/>
                      <a:pt x="3331" y="862"/>
                    </a:cubicBezTo>
                    <a:cubicBezTo>
                      <a:pt x="3573" y="999"/>
                      <a:pt x="3846" y="1304"/>
                      <a:pt x="3972" y="1598"/>
                    </a:cubicBezTo>
                    <a:lnTo>
                      <a:pt x="4844" y="1420"/>
                    </a:lnTo>
                    <a:cubicBezTo>
                      <a:pt x="4760" y="1178"/>
                      <a:pt x="4529" y="904"/>
                      <a:pt x="4214" y="673"/>
                    </a:cubicBezTo>
                    <a:lnTo>
                      <a:pt x="4812" y="327"/>
                    </a:lnTo>
                    <a:lnTo>
                      <a:pt x="4245" y="1"/>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66"/>
              <p:cNvSpPr/>
              <p:nvPr/>
            </p:nvSpPr>
            <p:spPr>
              <a:xfrm>
                <a:off x="2370377" y="3541371"/>
                <a:ext cx="582562" cy="238475"/>
              </a:xfrm>
              <a:custGeom>
                <a:avLst/>
                <a:gdLst/>
                <a:ahLst/>
                <a:cxnLst/>
                <a:rect l="l" t="t" r="r" b="b"/>
                <a:pathLst>
                  <a:path w="13040" h="5338" extrusionOk="0">
                    <a:moveTo>
                      <a:pt x="12" y="0"/>
                    </a:moveTo>
                    <a:lnTo>
                      <a:pt x="1" y="1544"/>
                    </a:lnTo>
                    <a:cubicBezTo>
                      <a:pt x="1" y="2522"/>
                      <a:pt x="642" y="3488"/>
                      <a:pt x="1924" y="4234"/>
                    </a:cubicBezTo>
                    <a:cubicBezTo>
                      <a:pt x="3200" y="4969"/>
                      <a:pt x="4871" y="5337"/>
                      <a:pt x="6539" y="5337"/>
                    </a:cubicBezTo>
                    <a:cubicBezTo>
                      <a:pt x="8207" y="5337"/>
                      <a:pt x="9872" y="4969"/>
                      <a:pt x="11138" y="4234"/>
                    </a:cubicBezTo>
                    <a:cubicBezTo>
                      <a:pt x="12399" y="3498"/>
                      <a:pt x="13029" y="2543"/>
                      <a:pt x="13029" y="1586"/>
                    </a:cubicBezTo>
                    <a:lnTo>
                      <a:pt x="13040" y="31"/>
                    </a:lnTo>
                    <a:cubicBezTo>
                      <a:pt x="10960" y="31"/>
                      <a:pt x="2249" y="0"/>
                      <a:pt x="12"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66"/>
              <p:cNvSpPr/>
              <p:nvPr/>
            </p:nvSpPr>
            <p:spPr>
              <a:xfrm>
                <a:off x="2342231" y="3373434"/>
                <a:ext cx="639344" cy="337430"/>
              </a:xfrm>
              <a:custGeom>
                <a:avLst/>
                <a:gdLst/>
                <a:ahLst/>
                <a:cxnLst/>
                <a:rect l="l" t="t" r="r" b="b"/>
                <a:pathLst>
                  <a:path w="14311" h="7553" extrusionOk="0">
                    <a:moveTo>
                      <a:pt x="7132" y="0"/>
                    </a:moveTo>
                    <a:cubicBezTo>
                      <a:pt x="5464" y="0"/>
                      <a:pt x="3799" y="371"/>
                      <a:pt x="2533" y="1111"/>
                    </a:cubicBezTo>
                    <a:cubicBezTo>
                      <a:pt x="0" y="2582"/>
                      <a:pt x="11" y="4967"/>
                      <a:pt x="2564" y="6449"/>
                    </a:cubicBezTo>
                    <a:cubicBezTo>
                      <a:pt x="3841" y="7184"/>
                      <a:pt x="5509" y="7552"/>
                      <a:pt x="7174" y="7552"/>
                    </a:cubicBezTo>
                    <a:cubicBezTo>
                      <a:pt x="8839" y="7552"/>
                      <a:pt x="10502" y="7184"/>
                      <a:pt x="11768" y="6449"/>
                    </a:cubicBezTo>
                    <a:cubicBezTo>
                      <a:pt x="14310" y="4967"/>
                      <a:pt x="14300" y="2582"/>
                      <a:pt x="11747" y="1111"/>
                    </a:cubicBezTo>
                    <a:cubicBezTo>
                      <a:pt x="10470" y="371"/>
                      <a:pt x="8800" y="0"/>
                      <a:pt x="7132" y="0"/>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66"/>
              <p:cNvSpPr/>
              <p:nvPr/>
            </p:nvSpPr>
            <p:spPr>
              <a:xfrm>
                <a:off x="2433772" y="3413106"/>
                <a:ext cx="456266" cy="142826"/>
              </a:xfrm>
              <a:custGeom>
                <a:avLst/>
                <a:gdLst/>
                <a:ahLst/>
                <a:cxnLst/>
                <a:rect l="l" t="t" r="r" b="b"/>
                <a:pathLst>
                  <a:path w="10213" h="3197" extrusionOk="0">
                    <a:moveTo>
                      <a:pt x="5087" y="0"/>
                    </a:moveTo>
                    <a:cubicBezTo>
                      <a:pt x="3812" y="0"/>
                      <a:pt x="2538" y="281"/>
                      <a:pt x="1566" y="843"/>
                    </a:cubicBezTo>
                    <a:cubicBezTo>
                      <a:pt x="473" y="1484"/>
                      <a:pt x="0" y="2346"/>
                      <a:pt x="148" y="3175"/>
                    </a:cubicBezTo>
                    <a:cubicBezTo>
                      <a:pt x="253" y="2545"/>
                      <a:pt x="725" y="1926"/>
                      <a:pt x="1566" y="1442"/>
                    </a:cubicBezTo>
                    <a:cubicBezTo>
                      <a:pt x="2538" y="875"/>
                      <a:pt x="3812" y="591"/>
                      <a:pt x="5087" y="591"/>
                    </a:cubicBezTo>
                    <a:cubicBezTo>
                      <a:pt x="6362" y="591"/>
                      <a:pt x="7639" y="875"/>
                      <a:pt x="8616" y="1442"/>
                    </a:cubicBezTo>
                    <a:cubicBezTo>
                      <a:pt x="9467" y="1936"/>
                      <a:pt x="9950" y="2556"/>
                      <a:pt x="10066" y="3196"/>
                    </a:cubicBezTo>
                    <a:cubicBezTo>
                      <a:pt x="10213" y="2356"/>
                      <a:pt x="9730" y="1484"/>
                      <a:pt x="8616" y="843"/>
                    </a:cubicBezTo>
                    <a:cubicBezTo>
                      <a:pt x="7639" y="281"/>
                      <a:pt x="6362" y="0"/>
                      <a:pt x="5087"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66"/>
              <p:cNvSpPr/>
              <p:nvPr/>
            </p:nvSpPr>
            <p:spPr>
              <a:xfrm>
                <a:off x="2440340" y="3439510"/>
                <a:ext cx="443131" cy="231551"/>
              </a:xfrm>
              <a:custGeom>
                <a:avLst/>
                <a:gdLst/>
                <a:ahLst/>
                <a:cxnLst/>
                <a:rect l="l" t="t" r="r" b="b"/>
                <a:pathLst>
                  <a:path w="9919" h="5183" extrusionOk="0">
                    <a:moveTo>
                      <a:pt x="4940" y="0"/>
                    </a:moveTo>
                    <a:cubicBezTo>
                      <a:pt x="3665" y="0"/>
                      <a:pt x="2391" y="284"/>
                      <a:pt x="1419" y="851"/>
                    </a:cubicBezTo>
                    <a:cubicBezTo>
                      <a:pt x="578" y="1335"/>
                      <a:pt x="106" y="1954"/>
                      <a:pt x="1" y="2584"/>
                    </a:cubicBezTo>
                    <a:cubicBezTo>
                      <a:pt x="106" y="3226"/>
                      <a:pt x="589" y="3856"/>
                      <a:pt x="1440" y="4339"/>
                    </a:cubicBezTo>
                    <a:cubicBezTo>
                      <a:pt x="2417" y="4901"/>
                      <a:pt x="3696" y="5182"/>
                      <a:pt x="4973" y="5182"/>
                    </a:cubicBezTo>
                    <a:cubicBezTo>
                      <a:pt x="6249" y="5182"/>
                      <a:pt x="7523" y="4901"/>
                      <a:pt x="8490" y="4339"/>
                    </a:cubicBezTo>
                    <a:cubicBezTo>
                      <a:pt x="9331" y="3856"/>
                      <a:pt x="9803" y="3236"/>
                      <a:pt x="9919" y="2605"/>
                    </a:cubicBezTo>
                    <a:cubicBezTo>
                      <a:pt x="9803" y="1965"/>
                      <a:pt x="9320" y="1345"/>
                      <a:pt x="8469" y="851"/>
                    </a:cubicBezTo>
                    <a:cubicBezTo>
                      <a:pt x="7492" y="284"/>
                      <a:pt x="6215" y="0"/>
                      <a:pt x="49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66"/>
              <p:cNvSpPr/>
              <p:nvPr/>
            </p:nvSpPr>
            <p:spPr>
              <a:xfrm>
                <a:off x="2433772" y="3400552"/>
                <a:ext cx="456266" cy="283061"/>
              </a:xfrm>
              <a:custGeom>
                <a:avLst/>
                <a:gdLst/>
                <a:ahLst/>
                <a:cxnLst/>
                <a:rect l="l" t="t" r="r" b="b"/>
                <a:pathLst>
                  <a:path w="10213" h="6336" fill="none" extrusionOk="0">
                    <a:moveTo>
                      <a:pt x="10066" y="3477"/>
                    </a:moveTo>
                    <a:cubicBezTo>
                      <a:pt x="10213" y="2637"/>
                      <a:pt x="9730" y="1765"/>
                      <a:pt x="8616" y="1124"/>
                    </a:cubicBezTo>
                    <a:cubicBezTo>
                      <a:pt x="6662" y="0"/>
                      <a:pt x="3510" y="0"/>
                      <a:pt x="1566" y="1124"/>
                    </a:cubicBezTo>
                    <a:cubicBezTo>
                      <a:pt x="473" y="1765"/>
                      <a:pt x="0" y="2627"/>
                      <a:pt x="148" y="3456"/>
                    </a:cubicBezTo>
                    <a:cubicBezTo>
                      <a:pt x="253" y="4098"/>
                      <a:pt x="736" y="4728"/>
                      <a:pt x="1587" y="5211"/>
                    </a:cubicBezTo>
                    <a:cubicBezTo>
                      <a:pt x="3541" y="6335"/>
                      <a:pt x="6704" y="6335"/>
                      <a:pt x="8637" y="5211"/>
                    </a:cubicBezTo>
                    <a:cubicBezTo>
                      <a:pt x="9478" y="4728"/>
                      <a:pt x="9950" y="4108"/>
                      <a:pt x="10066" y="3477"/>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66"/>
              <p:cNvSpPr/>
              <p:nvPr/>
            </p:nvSpPr>
            <p:spPr>
              <a:xfrm>
                <a:off x="2440340" y="3426822"/>
                <a:ext cx="443131" cy="129602"/>
              </a:xfrm>
              <a:custGeom>
                <a:avLst/>
                <a:gdLst/>
                <a:ahLst/>
                <a:cxnLst/>
                <a:rect l="l" t="t" r="r" b="b"/>
                <a:pathLst>
                  <a:path w="9919" h="2901" fill="none" extrusionOk="0">
                    <a:moveTo>
                      <a:pt x="9919" y="2900"/>
                    </a:moveTo>
                    <a:lnTo>
                      <a:pt x="9919" y="2889"/>
                    </a:lnTo>
                    <a:cubicBezTo>
                      <a:pt x="9803" y="2249"/>
                      <a:pt x="9320" y="1629"/>
                      <a:pt x="8469" y="1135"/>
                    </a:cubicBezTo>
                    <a:cubicBezTo>
                      <a:pt x="6515" y="1"/>
                      <a:pt x="3363" y="1"/>
                      <a:pt x="1419" y="1135"/>
                    </a:cubicBezTo>
                    <a:cubicBezTo>
                      <a:pt x="578" y="1619"/>
                      <a:pt x="106" y="2238"/>
                      <a:pt x="1" y="2868"/>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66"/>
              <p:cNvSpPr/>
              <p:nvPr/>
            </p:nvSpPr>
            <p:spPr>
              <a:xfrm>
                <a:off x="2553459" y="3486419"/>
                <a:ext cx="216450" cy="124911"/>
              </a:xfrm>
              <a:custGeom>
                <a:avLst/>
                <a:gdLst/>
                <a:ahLst/>
                <a:cxnLst/>
                <a:rect l="l" t="t" r="r" b="b"/>
                <a:pathLst>
                  <a:path w="4845" h="2796" extrusionOk="0">
                    <a:moveTo>
                      <a:pt x="4245" y="0"/>
                    </a:moveTo>
                    <a:lnTo>
                      <a:pt x="3626" y="369"/>
                    </a:lnTo>
                    <a:cubicBezTo>
                      <a:pt x="3315" y="248"/>
                      <a:pt x="3003" y="185"/>
                      <a:pt x="2711" y="185"/>
                    </a:cubicBezTo>
                    <a:cubicBezTo>
                      <a:pt x="2420" y="185"/>
                      <a:pt x="2149" y="248"/>
                      <a:pt x="1923" y="379"/>
                    </a:cubicBezTo>
                    <a:cubicBezTo>
                      <a:pt x="873" y="999"/>
                      <a:pt x="2764" y="1724"/>
                      <a:pt x="2239" y="2029"/>
                    </a:cubicBezTo>
                    <a:cubicBezTo>
                      <a:pt x="2169" y="2065"/>
                      <a:pt x="2092" y="2083"/>
                      <a:pt x="2010" y="2083"/>
                    </a:cubicBezTo>
                    <a:cubicBezTo>
                      <a:pt x="1879" y="2083"/>
                      <a:pt x="1735" y="2039"/>
                      <a:pt x="1587" y="1955"/>
                    </a:cubicBezTo>
                    <a:cubicBezTo>
                      <a:pt x="1272" y="1777"/>
                      <a:pt x="999" y="1408"/>
                      <a:pt x="957" y="1072"/>
                    </a:cubicBezTo>
                    <a:lnTo>
                      <a:pt x="84" y="1240"/>
                    </a:lnTo>
                    <a:cubicBezTo>
                      <a:pt x="126" y="1524"/>
                      <a:pt x="336" y="1829"/>
                      <a:pt x="663" y="2092"/>
                    </a:cubicBezTo>
                    <a:lnTo>
                      <a:pt x="0" y="2470"/>
                    </a:lnTo>
                    <a:lnTo>
                      <a:pt x="568" y="2795"/>
                    </a:lnTo>
                    <a:lnTo>
                      <a:pt x="1209" y="2428"/>
                    </a:lnTo>
                    <a:cubicBezTo>
                      <a:pt x="1546" y="2582"/>
                      <a:pt x="1911" y="2671"/>
                      <a:pt x="2259" y="2671"/>
                    </a:cubicBezTo>
                    <a:cubicBezTo>
                      <a:pt x="2550" y="2671"/>
                      <a:pt x="2829" y="2609"/>
                      <a:pt x="3068" y="2470"/>
                    </a:cubicBezTo>
                    <a:cubicBezTo>
                      <a:pt x="4140" y="1840"/>
                      <a:pt x="2270" y="1104"/>
                      <a:pt x="2785" y="810"/>
                    </a:cubicBezTo>
                    <a:cubicBezTo>
                      <a:pt x="2842" y="778"/>
                      <a:pt x="2906" y="762"/>
                      <a:pt x="2975" y="762"/>
                    </a:cubicBezTo>
                    <a:cubicBezTo>
                      <a:pt x="3085" y="762"/>
                      <a:pt x="3208" y="802"/>
                      <a:pt x="3331" y="873"/>
                    </a:cubicBezTo>
                    <a:cubicBezTo>
                      <a:pt x="3573" y="1009"/>
                      <a:pt x="3846" y="1314"/>
                      <a:pt x="3972" y="1597"/>
                    </a:cubicBezTo>
                    <a:lnTo>
                      <a:pt x="4844" y="1419"/>
                    </a:lnTo>
                    <a:cubicBezTo>
                      <a:pt x="4760" y="1177"/>
                      <a:pt x="4529" y="904"/>
                      <a:pt x="4214" y="673"/>
                    </a:cubicBezTo>
                    <a:lnTo>
                      <a:pt x="4812" y="327"/>
                    </a:lnTo>
                    <a:lnTo>
                      <a:pt x="4245" y="0"/>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66"/>
              <p:cNvSpPr/>
              <p:nvPr/>
            </p:nvSpPr>
            <p:spPr>
              <a:xfrm>
                <a:off x="2370377" y="3442771"/>
                <a:ext cx="582562" cy="238922"/>
              </a:xfrm>
              <a:custGeom>
                <a:avLst/>
                <a:gdLst/>
                <a:ahLst/>
                <a:cxnLst/>
                <a:rect l="l" t="t" r="r" b="b"/>
                <a:pathLst>
                  <a:path w="13040" h="5348" extrusionOk="0">
                    <a:moveTo>
                      <a:pt x="12" y="1"/>
                    </a:moveTo>
                    <a:lnTo>
                      <a:pt x="1" y="1556"/>
                    </a:lnTo>
                    <a:cubicBezTo>
                      <a:pt x="1" y="2522"/>
                      <a:pt x="642" y="3499"/>
                      <a:pt x="1924" y="4245"/>
                    </a:cubicBezTo>
                    <a:cubicBezTo>
                      <a:pt x="3198" y="4980"/>
                      <a:pt x="4865" y="5347"/>
                      <a:pt x="6529" y="5347"/>
                    </a:cubicBezTo>
                    <a:cubicBezTo>
                      <a:pt x="8200" y="5347"/>
                      <a:pt x="9870" y="4977"/>
                      <a:pt x="11138" y="4235"/>
                    </a:cubicBezTo>
                    <a:cubicBezTo>
                      <a:pt x="12399" y="3510"/>
                      <a:pt x="13029" y="2543"/>
                      <a:pt x="13029" y="1587"/>
                    </a:cubicBezTo>
                    <a:lnTo>
                      <a:pt x="13040" y="43"/>
                    </a:lnTo>
                    <a:cubicBezTo>
                      <a:pt x="10960" y="43"/>
                      <a:pt x="2249" y="1"/>
                      <a:pt x="12"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66"/>
              <p:cNvSpPr/>
              <p:nvPr/>
            </p:nvSpPr>
            <p:spPr>
              <a:xfrm>
                <a:off x="2342231" y="3275192"/>
                <a:ext cx="639344" cy="337073"/>
              </a:xfrm>
              <a:custGeom>
                <a:avLst/>
                <a:gdLst/>
                <a:ahLst/>
                <a:cxnLst/>
                <a:rect l="l" t="t" r="r" b="b"/>
                <a:pathLst>
                  <a:path w="14311" h="7545" extrusionOk="0">
                    <a:moveTo>
                      <a:pt x="7132" y="1"/>
                    </a:moveTo>
                    <a:cubicBezTo>
                      <a:pt x="5464" y="1"/>
                      <a:pt x="3799" y="369"/>
                      <a:pt x="2533" y="1104"/>
                    </a:cubicBezTo>
                    <a:cubicBezTo>
                      <a:pt x="0" y="2575"/>
                      <a:pt x="11" y="4971"/>
                      <a:pt x="2564" y="6441"/>
                    </a:cubicBezTo>
                    <a:cubicBezTo>
                      <a:pt x="3841" y="7177"/>
                      <a:pt x="5509" y="7545"/>
                      <a:pt x="7174" y="7545"/>
                    </a:cubicBezTo>
                    <a:cubicBezTo>
                      <a:pt x="8839" y="7545"/>
                      <a:pt x="10502" y="7177"/>
                      <a:pt x="11768" y="6441"/>
                    </a:cubicBezTo>
                    <a:cubicBezTo>
                      <a:pt x="14310" y="4971"/>
                      <a:pt x="14300" y="2575"/>
                      <a:pt x="11747" y="1104"/>
                    </a:cubicBezTo>
                    <a:cubicBezTo>
                      <a:pt x="10470" y="369"/>
                      <a:pt x="8800" y="1"/>
                      <a:pt x="713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66"/>
              <p:cNvSpPr/>
              <p:nvPr/>
            </p:nvSpPr>
            <p:spPr>
              <a:xfrm>
                <a:off x="2433772" y="3314640"/>
                <a:ext cx="456266" cy="142737"/>
              </a:xfrm>
              <a:custGeom>
                <a:avLst/>
                <a:gdLst/>
                <a:ahLst/>
                <a:cxnLst/>
                <a:rect l="l" t="t" r="r" b="b"/>
                <a:pathLst>
                  <a:path w="10213" h="3195" extrusionOk="0">
                    <a:moveTo>
                      <a:pt x="5087" y="0"/>
                    </a:moveTo>
                    <a:cubicBezTo>
                      <a:pt x="3812" y="0"/>
                      <a:pt x="2538" y="284"/>
                      <a:pt x="1566" y="851"/>
                    </a:cubicBezTo>
                    <a:cubicBezTo>
                      <a:pt x="473" y="1482"/>
                      <a:pt x="0" y="2343"/>
                      <a:pt x="148" y="3184"/>
                    </a:cubicBezTo>
                    <a:cubicBezTo>
                      <a:pt x="253" y="2543"/>
                      <a:pt x="725" y="1923"/>
                      <a:pt x="1566" y="1440"/>
                    </a:cubicBezTo>
                    <a:cubicBezTo>
                      <a:pt x="2538" y="877"/>
                      <a:pt x="3812" y="596"/>
                      <a:pt x="5087" y="596"/>
                    </a:cubicBezTo>
                    <a:cubicBezTo>
                      <a:pt x="6362" y="596"/>
                      <a:pt x="7639" y="877"/>
                      <a:pt x="8616" y="1440"/>
                    </a:cubicBezTo>
                    <a:cubicBezTo>
                      <a:pt x="9467" y="1933"/>
                      <a:pt x="9950" y="2554"/>
                      <a:pt x="10066" y="3194"/>
                    </a:cubicBezTo>
                    <a:cubicBezTo>
                      <a:pt x="10213" y="2364"/>
                      <a:pt x="9730" y="1492"/>
                      <a:pt x="8616" y="851"/>
                    </a:cubicBezTo>
                    <a:cubicBezTo>
                      <a:pt x="7639" y="284"/>
                      <a:pt x="6362" y="0"/>
                      <a:pt x="50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66"/>
              <p:cNvSpPr/>
              <p:nvPr/>
            </p:nvSpPr>
            <p:spPr>
              <a:xfrm>
                <a:off x="2440340" y="3341267"/>
                <a:ext cx="443131" cy="231595"/>
              </a:xfrm>
              <a:custGeom>
                <a:avLst/>
                <a:gdLst/>
                <a:ahLst/>
                <a:cxnLst/>
                <a:rect l="l" t="t" r="r" b="b"/>
                <a:pathLst>
                  <a:path w="9919" h="5184" extrusionOk="0">
                    <a:moveTo>
                      <a:pt x="4940" y="0"/>
                    </a:moveTo>
                    <a:cubicBezTo>
                      <a:pt x="3665" y="0"/>
                      <a:pt x="2391" y="281"/>
                      <a:pt x="1419" y="844"/>
                    </a:cubicBezTo>
                    <a:cubicBezTo>
                      <a:pt x="578" y="1327"/>
                      <a:pt x="106" y="1947"/>
                      <a:pt x="1" y="2588"/>
                    </a:cubicBezTo>
                    <a:cubicBezTo>
                      <a:pt x="106" y="3228"/>
                      <a:pt x="589" y="3849"/>
                      <a:pt x="1440" y="4332"/>
                    </a:cubicBezTo>
                    <a:cubicBezTo>
                      <a:pt x="2417" y="4899"/>
                      <a:pt x="3696" y="5183"/>
                      <a:pt x="4973" y="5183"/>
                    </a:cubicBezTo>
                    <a:cubicBezTo>
                      <a:pt x="6249" y="5183"/>
                      <a:pt x="7523" y="4899"/>
                      <a:pt x="8490" y="4332"/>
                    </a:cubicBezTo>
                    <a:cubicBezTo>
                      <a:pt x="9331" y="3849"/>
                      <a:pt x="9803" y="3239"/>
                      <a:pt x="9919" y="2598"/>
                    </a:cubicBezTo>
                    <a:cubicBezTo>
                      <a:pt x="9803" y="1958"/>
                      <a:pt x="9320" y="1337"/>
                      <a:pt x="8469" y="844"/>
                    </a:cubicBezTo>
                    <a:cubicBezTo>
                      <a:pt x="7492" y="281"/>
                      <a:pt x="6215" y="0"/>
                      <a:pt x="49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66"/>
              <p:cNvSpPr/>
              <p:nvPr/>
            </p:nvSpPr>
            <p:spPr>
              <a:xfrm>
                <a:off x="2433772" y="3301952"/>
                <a:ext cx="456266" cy="283552"/>
              </a:xfrm>
              <a:custGeom>
                <a:avLst/>
                <a:gdLst/>
                <a:ahLst/>
                <a:cxnLst/>
                <a:rect l="l" t="t" r="r" b="b"/>
                <a:pathLst>
                  <a:path w="10213" h="6347" fill="none" extrusionOk="0">
                    <a:moveTo>
                      <a:pt x="10066" y="3478"/>
                    </a:moveTo>
                    <a:cubicBezTo>
                      <a:pt x="10213" y="2648"/>
                      <a:pt x="9730" y="1776"/>
                      <a:pt x="8616" y="1135"/>
                    </a:cubicBezTo>
                    <a:cubicBezTo>
                      <a:pt x="6662" y="1"/>
                      <a:pt x="3510" y="1"/>
                      <a:pt x="1566" y="1135"/>
                    </a:cubicBezTo>
                    <a:cubicBezTo>
                      <a:pt x="473" y="1766"/>
                      <a:pt x="0" y="2627"/>
                      <a:pt x="148" y="3468"/>
                    </a:cubicBezTo>
                    <a:cubicBezTo>
                      <a:pt x="253" y="4108"/>
                      <a:pt x="736" y="4729"/>
                      <a:pt x="1587" y="5212"/>
                    </a:cubicBezTo>
                    <a:cubicBezTo>
                      <a:pt x="3541" y="6347"/>
                      <a:pt x="6704" y="6347"/>
                      <a:pt x="8637" y="5212"/>
                    </a:cubicBezTo>
                    <a:cubicBezTo>
                      <a:pt x="9478" y="4729"/>
                      <a:pt x="9950" y="4119"/>
                      <a:pt x="10066" y="3478"/>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66"/>
              <p:cNvSpPr/>
              <p:nvPr/>
            </p:nvSpPr>
            <p:spPr>
              <a:xfrm>
                <a:off x="2440340" y="3328713"/>
                <a:ext cx="443131" cy="129111"/>
              </a:xfrm>
              <a:custGeom>
                <a:avLst/>
                <a:gdLst/>
                <a:ahLst/>
                <a:cxnLst/>
                <a:rect l="l" t="t" r="r" b="b"/>
                <a:pathLst>
                  <a:path w="9919" h="2890" fill="none" extrusionOk="0">
                    <a:moveTo>
                      <a:pt x="9919" y="2890"/>
                    </a:moveTo>
                    <a:lnTo>
                      <a:pt x="9919" y="2879"/>
                    </a:lnTo>
                    <a:cubicBezTo>
                      <a:pt x="9803" y="2239"/>
                      <a:pt x="9320" y="1618"/>
                      <a:pt x="8469" y="1125"/>
                    </a:cubicBezTo>
                    <a:cubicBezTo>
                      <a:pt x="6515" y="0"/>
                      <a:pt x="3363" y="0"/>
                      <a:pt x="1419" y="1125"/>
                    </a:cubicBezTo>
                    <a:cubicBezTo>
                      <a:pt x="578" y="1608"/>
                      <a:pt x="106" y="2228"/>
                      <a:pt x="1" y="2869"/>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66"/>
              <p:cNvSpPr/>
              <p:nvPr/>
            </p:nvSpPr>
            <p:spPr>
              <a:xfrm>
                <a:off x="2553459" y="3388311"/>
                <a:ext cx="216450" cy="124911"/>
              </a:xfrm>
              <a:custGeom>
                <a:avLst/>
                <a:gdLst/>
                <a:ahLst/>
                <a:cxnLst/>
                <a:rect l="l" t="t" r="r" b="b"/>
                <a:pathLst>
                  <a:path w="4845" h="2796" extrusionOk="0">
                    <a:moveTo>
                      <a:pt x="4245" y="1"/>
                    </a:moveTo>
                    <a:lnTo>
                      <a:pt x="3626" y="358"/>
                    </a:lnTo>
                    <a:cubicBezTo>
                      <a:pt x="3322" y="240"/>
                      <a:pt x="3016" y="179"/>
                      <a:pt x="2729" y="179"/>
                    </a:cubicBezTo>
                    <a:cubicBezTo>
                      <a:pt x="2431" y="179"/>
                      <a:pt x="2154" y="245"/>
                      <a:pt x="1923" y="379"/>
                    </a:cubicBezTo>
                    <a:cubicBezTo>
                      <a:pt x="873" y="989"/>
                      <a:pt x="2764" y="1713"/>
                      <a:pt x="2239" y="2018"/>
                    </a:cubicBezTo>
                    <a:cubicBezTo>
                      <a:pt x="2170" y="2059"/>
                      <a:pt x="2094" y="2077"/>
                      <a:pt x="2012" y="2077"/>
                    </a:cubicBezTo>
                    <a:cubicBezTo>
                      <a:pt x="1881" y="2077"/>
                      <a:pt x="1736" y="2029"/>
                      <a:pt x="1587" y="1944"/>
                    </a:cubicBezTo>
                    <a:cubicBezTo>
                      <a:pt x="1272" y="1766"/>
                      <a:pt x="999" y="1398"/>
                      <a:pt x="957" y="1062"/>
                    </a:cubicBezTo>
                    <a:lnTo>
                      <a:pt x="84" y="1230"/>
                    </a:lnTo>
                    <a:cubicBezTo>
                      <a:pt x="126" y="1524"/>
                      <a:pt x="336" y="1829"/>
                      <a:pt x="663" y="2081"/>
                    </a:cubicBezTo>
                    <a:lnTo>
                      <a:pt x="0" y="2470"/>
                    </a:lnTo>
                    <a:lnTo>
                      <a:pt x="568" y="2796"/>
                    </a:lnTo>
                    <a:lnTo>
                      <a:pt x="1209" y="2418"/>
                    </a:lnTo>
                    <a:cubicBezTo>
                      <a:pt x="1546" y="2572"/>
                      <a:pt x="1911" y="2661"/>
                      <a:pt x="2259" y="2661"/>
                    </a:cubicBezTo>
                    <a:cubicBezTo>
                      <a:pt x="2550" y="2661"/>
                      <a:pt x="2829" y="2598"/>
                      <a:pt x="3068" y="2460"/>
                    </a:cubicBezTo>
                    <a:cubicBezTo>
                      <a:pt x="4140" y="1839"/>
                      <a:pt x="2270" y="1094"/>
                      <a:pt x="2785" y="799"/>
                    </a:cubicBezTo>
                    <a:cubicBezTo>
                      <a:pt x="2842" y="767"/>
                      <a:pt x="2906" y="752"/>
                      <a:pt x="2975" y="752"/>
                    </a:cubicBezTo>
                    <a:cubicBezTo>
                      <a:pt x="3085" y="752"/>
                      <a:pt x="3208" y="791"/>
                      <a:pt x="3331" y="863"/>
                    </a:cubicBezTo>
                    <a:cubicBezTo>
                      <a:pt x="3573" y="999"/>
                      <a:pt x="3846" y="1304"/>
                      <a:pt x="3972" y="1598"/>
                    </a:cubicBezTo>
                    <a:lnTo>
                      <a:pt x="4844" y="1419"/>
                    </a:lnTo>
                    <a:cubicBezTo>
                      <a:pt x="4760" y="1167"/>
                      <a:pt x="4529" y="905"/>
                      <a:pt x="4214" y="673"/>
                    </a:cubicBezTo>
                    <a:lnTo>
                      <a:pt x="4812" y="316"/>
                    </a:lnTo>
                    <a:lnTo>
                      <a:pt x="42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66"/>
              <p:cNvSpPr/>
              <p:nvPr/>
            </p:nvSpPr>
            <p:spPr>
              <a:xfrm>
                <a:off x="2845909" y="3855353"/>
                <a:ext cx="582071" cy="238922"/>
              </a:xfrm>
              <a:custGeom>
                <a:avLst/>
                <a:gdLst/>
                <a:ahLst/>
                <a:cxnLst/>
                <a:rect l="l" t="t" r="r" b="b"/>
                <a:pathLst>
                  <a:path w="13029" h="5348" extrusionOk="0">
                    <a:moveTo>
                      <a:pt x="0" y="1"/>
                    </a:moveTo>
                    <a:lnTo>
                      <a:pt x="0" y="1556"/>
                    </a:lnTo>
                    <a:cubicBezTo>
                      <a:pt x="0" y="2522"/>
                      <a:pt x="641" y="3500"/>
                      <a:pt x="1923" y="4245"/>
                    </a:cubicBezTo>
                    <a:cubicBezTo>
                      <a:pt x="3197" y="4980"/>
                      <a:pt x="4862" y="5347"/>
                      <a:pt x="6526" y="5347"/>
                    </a:cubicBezTo>
                    <a:cubicBezTo>
                      <a:pt x="8195" y="5347"/>
                      <a:pt x="9864" y="4977"/>
                      <a:pt x="11137" y="4235"/>
                    </a:cubicBezTo>
                    <a:cubicBezTo>
                      <a:pt x="12398" y="3510"/>
                      <a:pt x="13029" y="2554"/>
                      <a:pt x="13029" y="1588"/>
                    </a:cubicBezTo>
                    <a:lnTo>
                      <a:pt x="13029" y="43"/>
                    </a:lnTo>
                    <a:cubicBezTo>
                      <a:pt x="10958" y="43"/>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66"/>
              <p:cNvSpPr/>
              <p:nvPr/>
            </p:nvSpPr>
            <p:spPr>
              <a:xfrm>
                <a:off x="2817271" y="3687773"/>
                <a:ext cx="639344" cy="337073"/>
              </a:xfrm>
              <a:custGeom>
                <a:avLst/>
                <a:gdLst/>
                <a:ahLst/>
                <a:cxnLst/>
                <a:rect l="l" t="t" r="r" b="b"/>
                <a:pathLst>
                  <a:path w="14311" h="7545" extrusionOk="0">
                    <a:moveTo>
                      <a:pt x="7142" y="1"/>
                    </a:moveTo>
                    <a:cubicBezTo>
                      <a:pt x="5474" y="1"/>
                      <a:pt x="3809" y="369"/>
                      <a:pt x="2543" y="1104"/>
                    </a:cubicBezTo>
                    <a:cubicBezTo>
                      <a:pt x="0" y="2575"/>
                      <a:pt x="21" y="4971"/>
                      <a:pt x="2575" y="6441"/>
                    </a:cubicBezTo>
                    <a:cubicBezTo>
                      <a:pt x="3846" y="7177"/>
                      <a:pt x="5514" y="7545"/>
                      <a:pt x="7180" y="7545"/>
                    </a:cubicBezTo>
                    <a:cubicBezTo>
                      <a:pt x="8847" y="7545"/>
                      <a:pt x="10512" y="7177"/>
                      <a:pt x="11778" y="6441"/>
                    </a:cubicBezTo>
                    <a:cubicBezTo>
                      <a:pt x="14310" y="4971"/>
                      <a:pt x="14300" y="2575"/>
                      <a:pt x="11757" y="1104"/>
                    </a:cubicBezTo>
                    <a:cubicBezTo>
                      <a:pt x="10481" y="369"/>
                      <a:pt x="8810" y="1"/>
                      <a:pt x="7142" y="1"/>
                    </a:cubicBezTo>
                    <a:close/>
                  </a:path>
                </a:pathLst>
              </a:custGeom>
              <a:solidFill>
                <a:srgbClr val="FFFFFF"/>
              </a:solid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66"/>
              <p:cNvSpPr/>
              <p:nvPr/>
            </p:nvSpPr>
            <p:spPr>
              <a:xfrm>
                <a:off x="2908812" y="3727401"/>
                <a:ext cx="456713" cy="142558"/>
              </a:xfrm>
              <a:custGeom>
                <a:avLst/>
                <a:gdLst/>
                <a:ahLst/>
                <a:cxnLst/>
                <a:rect l="l" t="t" r="r" b="b"/>
                <a:pathLst>
                  <a:path w="10223" h="3191" extrusionOk="0">
                    <a:moveTo>
                      <a:pt x="5102" y="0"/>
                    </a:moveTo>
                    <a:cubicBezTo>
                      <a:pt x="3823" y="0"/>
                      <a:pt x="2545" y="284"/>
                      <a:pt x="1576" y="847"/>
                    </a:cubicBezTo>
                    <a:cubicBezTo>
                      <a:pt x="473" y="1478"/>
                      <a:pt x="0" y="2339"/>
                      <a:pt x="147" y="3180"/>
                    </a:cubicBezTo>
                    <a:cubicBezTo>
                      <a:pt x="263" y="2539"/>
                      <a:pt x="736" y="1930"/>
                      <a:pt x="1576" y="1436"/>
                    </a:cubicBezTo>
                    <a:cubicBezTo>
                      <a:pt x="2543" y="874"/>
                      <a:pt x="3817" y="593"/>
                      <a:pt x="5093" y="593"/>
                    </a:cubicBezTo>
                    <a:cubicBezTo>
                      <a:pt x="6370" y="593"/>
                      <a:pt x="7649" y="874"/>
                      <a:pt x="8626" y="1436"/>
                    </a:cubicBezTo>
                    <a:cubicBezTo>
                      <a:pt x="9477" y="1930"/>
                      <a:pt x="9961" y="2550"/>
                      <a:pt x="10066" y="3191"/>
                    </a:cubicBezTo>
                    <a:cubicBezTo>
                      <a:pt x="10223" y="2360"/>
                      <a:pt x="9740" y="1489"/>
                      <a:pt x="8626" y="847"/>
                    </a:cubicBezTo>
                    <a:cubicBezTo>
                      <a:pt x="7651" y="281"/>
                      <a:pt x="6376" y="0"/>
                      <a:pt x="5102"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66"/>
              <p:cNvSpPr/>
              <p:nvPr/>
            </p:nvSpPr>
            <p:spPr>
              <a:xfrm>
                <a:off x="2915380" y="3753849"/>
                <a:ext cx="443131" cy="231685"/>
              </a:xfrm>
              <a:custGeom>
                <a:avLst/>
                <a:gdLst/>
                <a:ahLst/>
                <a:cxnLst/>
                <a:rect l="l" t="t" r="r" b="b"/>
                <a:pathLst>
                  <a:path w="9919" h="5186" extrusionOk="0">
                    <a:moveTo>
                      <a:pt x="4946" y="1"/>
                    </a:moveTo>
                    <a:cubicBezTo>
                      <a:pt x="3670" y="1"/>
                      <a:pt x="2396" y="282"/>
                      <a:pt x="1429" y="844"/>
                    </a:cubicBezTo>
                    <a:cubicBezTo>
                      <a:pt x="589" y="1338"/>
                      <a:pt x="116" y="1947"/>
                      <a:pt x="0" y="2588"/>
                    </a:cubicBezTo>
                    <a:cubicBezTo>
                      <a:pt x="116" y="3229"/>
                      <a:pt x="599" y="3849"/>
                      <a:pt x="1450" y="4343"/>
                    </a:cubicBezTo>
                    <a:cubicBezTo>
                      <a:pt x="2427" y="4905"/>
                      <a:pt x="3704" y="5186"/>
                      <a:pt x="4979" y="5186"/>
                    </a:cubicBezTo>
                    <a:cubicBezTo>
                      <a:pt x="6254" y="5186"/>
                      <a:pt x="7528" y="4905"/>
                      <a:pt x="8500" y="4343"/>
                    </a:cubicBezTo>
                    <a:cubicBezTo>
                      <a:pt x="9340" y="3849"/>
                      <a:pt x="9814" y="3239"/>
                      <a:pt x="9919" y="2599"/>
                    </a:cubicBezTo>
                    <a:cubicBezTo>
                      <a:pt x="9814" y="1958"/>
                      <a:pt x="9330" y="1338"/>
                      <a:pt x="8479" y="844"/>
                    </a:cubicBezTo>
                    <a:cubicBezTo>
                      <a:pt x="7502" y="282"/>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66"/>
              <p:cNvSpPr/>
              <p:nvPr/>
            </p:nvSpPr>
            <p:spPr>
              <a:xfrm>
                <a:off x="2908812" y="3714534"/>
                <a:ext cx="456713" cy="283552"/>
              </a:xfrm>
              <a:custGeom>
                <a:avLst/>
                <a:gdLst/>
                <a:ahLst/>
                <a:cxnLst/>
                <a:rect l="l" t="t" r="r" b="b"/>
                <a:pathLst>
                  <a:path w="10223" h="6347" fill="none" extrusionOk="0">
                    <a:moveTo>
                      <a:pt x="10066" y="3479"/>
                    </a:moveTo>
                    <a:cubicBezTo>
                      <a:pt x="10223" y="2648"/>
                      <a:pt x="9740" y="1777"/>
                      <a:pt x="8626" y="1135"/>
                    </a:cubicBezTo>
                    <a:cubicBezTo>
                      <a:pt x="6672" y="1"/>
                      <a:pt x="3510" y="12"/>
                      <a:pt x="1576" y="1135"/>
                    </a:cubicBezTo>
                    <a:cubicBezTo>
                      <a:pt x="473" y="1766"/>
                      <a:pt x="0" y="2627"/>
                      <a:pt x="147" y="3468"/>
                    </a:cubicBezTo>
                    <a:cubicBezTo>
                      <a:pt x="263" y="4109"/>
                      <a:pt x="746" y="4729"/>
                      <a:pt x="1597" y="5223"/>
                    </a:cubicBezTo>
                    <a:cubicBezTo>
                      <a:pt x="3552" y="6347"/>
                      <a:pt x="6704" y="6347"/>
                      <a:pt x="8647" y="5223"/>
                    </a:cubicBezTo>
                    <a:cubicBezTo>
                      <a:pt x="9487" y="4729"/>
                      <a:pt x="9961" y="4119"/>
                      <a:pt x="10066" y="3479"/>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66"/>
              <p:cNvSpPr/>
              <p:nvPr/>
            </p:nvSpPr>
            <p:spPr>
              <a:xfrm>
                <a:off x="2915380" y="3741340"/>
                <a:ext cx="443578" cy="129066"/>
              </a:xfrm>
              <a:custGeom>
                <a:avLst/>
                <a:gdLst/>
                <a:ahLst/>
                <a:cxnLst/>
                <a:rect l="l" t="t" r="r" b="b"/>
                <a:pathLst>
                  <a:path w="9929" h="2889" fill="none" extrusionOk="0">
                    <a:moveTo>
                      <a:pt x="9929" y="2889"/>
                    </a:moveTo>
                    <a:cubicBezTo>
                      <a:pt x="9929" y="2889"/>
                      <a:pt x="9929" y="2879"/>
                      <a:pt x="9919" y="2879"/>
                    </a:cubicBezTo>
                    <a:cubicBezTo>
                      <a:pt x="9814" y="2238"/>
                      <a:pt x="9330" y="1618"/>
                      <a:pt x="8479" y="1124"/>
                    </a:cubicBezTo>
                    <a:cubicBezTo>
                      <a:pt x="6525" y="0"/>
                      <a:pt x="3363" y="0"/>
                      <a:pt x="1429" y="1124"/>
                    </a:cubicBezTo>
                    <a:cubicBezTo>
                      <a:pt x="589" y="1618"/>
                      <a:pt x="116" y="2227"/>
                      <a:pt x="0" y="2868"/>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66"/>
              <p:cNvSpPr/>
              <p:nvPr/>
            </p:nvSpPr>
            <p:spPr>
              <a:xfrm>
                <a:off x="3028946" y="3800893"/>
                <a:ext cx="216450" cy="124911"/>
              </a:xfrm>
              <a:custGeom>
                <a:avLst/>
                <a:gdLst/>
                <a:ahLst/>
                <a:cxnLst/>
                <a:rect l="l" t="t" r="r" b="b"/>
                <a:pathLst>
                  <a:path w="4845" h="2796" extrusionOk="0">
                    <a:moveTo>
                      <a:pt x="4246" y="1"/>
                    </a:moveTo>
                    <a:lnTo>
                      <a:pt x="3625" y="358"/>
                    </a:lnTo>
                    <a:cubicBezTo>
                      <a:pt x="3322" y="240"/>
                      <a:pt x="3016" y="180"/>
                      <a:pt x="2729" y="180"/>
                    </a:cubicBezTo>
                    <a:cubicBezTo>
                      <a:pt x="2429" y="180"/>
                      <a:pt x="2149" y="245"/>
                      <a:pt x="1913" y="379"/>
                    </a:cubicBezTo>
                    <a:cubicBezTo>
                      <a:pt x="863" y="989"/>
                      <a:pt x="2754" y="1714"/>
                      <a:pt x="2228" y="2018"/>
                    </a:cubicBezTo>
                    <a:cubicBezTo>
                      <a:pt x="2164" y="2059"/>
                      <a:pt x="2089" y="2077"/>
                      <a:pt x="2007" y="2077"/>
                    </a:cubicBezTo>
                    <a:cubicBezTo>
                      <a:pt x="1876" y="2077"/>
                      <a:pt x="1730" y="2029"/>
                      <a:pt x="1587" y="1945"/>
                    </a:cubicBezTo>
                    <a:cubicBezTo>
                      <a:pt x="1272" y="1766"/>
                      <a:pt x="989" y="1399"/>
                      <a:pt x="947" y="1073"/>
                    </a:cubicBezTo>
                    <a:lnTo>
                      <a:pt x="74" y="1231"/>
                    </a:lnTo>
                    <a:cubicBezTo>
                      <a:pt x="127" y="1525"/>
                      <a:pt x="337" y="1829"/>
                      <a:pt x="652" y="2081"/>
                    </a:cubicBezTo>
                    <a:lnTo>
                      <a:pt x="1" y="2470"/>
                    </a:lnTo>
                    <a:lnTo>
                      <a:pt x="557" y="2796"/>
                    </a:lnTo>
                    <a:lnTo>
                      <a:pt x="1199" y="2418"/>
                    </a:lnTo>
                    <a:cubicBezTo>
                      <a:pt x="1536" y="2572"/>
                      <a:pt x="1904" y="2661"/>
                      <a:pt x="2255" y="2661"/>
                    </a:cubicBezTo>
                    <a:cubicBezTo>
                      <a:pt x="2548" y="2661"/>
                      <a:pt x="2829" y="2599"/>
                      <a:pt x="3069" y="2460"/>
                    </a:cubicBezTo>
                    <a:cubicBezTo>
                      <a:pt x="4141" y="1840"/>
                      <a:pt x="2270" y="1094"/>
                      <a:pt x="2785" y="799"/>
                    </a:cubicBezTo>
                    <a:cubicBezTo>
                      <a:pt x="2837" y="767"/>
                      <a:pt x="2901" y="752"/>
                      <a:pt x="2970" y="752"/>
                    </a:cubicBezTo>
                    <a:cubicBezTo>
                      <a:pt x="3081" y="752"/>
                      <a:pt x="3208" y="791"/>
                      <a:pt x="3331" y="863"/>
                    </a:cubicBezTo>
                    <a:cubicBezTo>
                      <a:pt x="3573" y="1000"/>
                      <a:pt x="3836" y="1304"/>
                      <a:pt x="3973" y="1598"/>
                    </a:cubicBezTo>
                    <a:lnTo>
                      <a:pt x="4844" y="1420"/>
                    </a:lnTo>
                    <a:cubicBezTo>
                      <a:pt x="4760" y="1178"/>
                      <a:pt x="4529" y="905"/>
                      <a:pt x="4204" y="673"/>
                    </a:cubicBezTo>
                    <a:lnTo>
                      <a:pt x="4813" y="327"/>
                    </a:lnTo>
                    <a:lnTo>
                      <a:pt x="4246" y="1"/>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66"/>
              <p:cNvSpPr/>
              <p:nvPr/>
            </p:nvSpPr>
            <p:spPr>
              <a:xfrm>
                <a:off x="2845909" y="3757289"/>
                <a:ext cx="582071" cy="238475"/>
              </a:xfrm>
              <a:custGeom>
                <a:avLst/>
                <a:gdLst/>
                <a:ahLst/>
                <a:cxnLst/>
                <a:rect l="l" t="t" r="r" b="b"/>
                <a:pathLst>
                  <a:path w="13029" h="5338" extrusionOk="0">
                    <a:moveTo>
                      <a:pt x="0" y="0"/>
                    </a:moveTo>
                    <a:lnTo>
                      <a:pt x="0" y="1544"/>
                    </a:lnTo>
                    <a:cubicBezTo>
                      <a:pt x="0" y="2522"/>
                      <a:pt x="641" y="3488"/>
                      <a:pt x="1923" y="4234"/>
                    </a:cubicBezTo>
                    <a:cubicBezTo>
                      <a:pt x="3199" y="4970"/>
                      <a:pt x="4867" y="5337"/>
                      <a:pt x="6534" y="5337"/>
                    </a:cubicBezTo>
                    <a:cubicBezTo>
                      <a:pt x="8201" y="5337"/>
                      <a:pt x="9866" y="4970"/>
                      <a:pt x="11137" y="4234"/>
                    </a:cubicBezTo>
                    <a:cubicBezTo>
                      <a:pt x="12398" y="3499"/>
                      <a:pt x="13029" y="2543"/>
                      <a:pt x="13029" y="1586"/>
                    </a:cubicBezTo>
                    <a:lnTo>
                      <a:pt x="13029" y="31"/>
                    </a:lnTo>
                    <a:cubicBezTo>
                      <a:pt x="10958" y="31"/>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66"/>
              <p:cNvSpPr/>
              <p:nvPr/>
            </p:nvSpPr>
            <p:spPr>
              <a:xfrm>
                <a:off x="2817271" y="3589352"/>
                <a:ext cx="639344" cy="337341"/>
              </a:xfrm>
              <a:custGeom>
                <a:avLst/>
                <a:gdLst/>
                <a:ahLst/>
                <a:cxnLst/>
                <a:rect l="l" t="t" r="r" b="b"/>
                <a:pathLst>
                  <a:path w="14311" h="7551" extrusionOk="0">
                    <a:moveTo>
                      <a:pt x="7142" y="0"/>
                    </a:moveTo>
                    <a:cubicBezTo>
                      <a:pt x="5474" y="0"/>
                      <a:pt x="3809" y="371"/>
                      <a:pt x="2543" y="1112"/>
                    </a:cubicBezTo>
                    <a:cubicBezTo>
                      <a:pt x="0" y="2582"/>
                      <a:pt x="21" y="4967"/>
                      <a:pt x="2575" y="6449"/>
                    </a:cubicBezTo>
                    <a:cubicBezTo>
                      <a:pt x="3844" y="7183"/>
                      <a:pt x="5508" y="7551"/>
                      <a:pt x="7171" y="7551"/>
                    </a:cubicBezTo>
                    <a:cubicBezTo>
                      <a:pt x="8841" y="7551"/>
                      <a:pt x="10510" y="7180"/>
                      <a:pt x="11778" y="6438"/>
                    </a:cubicBezTo>
                    <a:cubicBezTo>
                      <a:pt x="14310" y="4967"/>
                      <a:pt x="14300" y="2582"/>
                      <a:pt x="11757" y="1112"/>
                    </a:cubicBezTo>
                    <a:cubicBezTo>
                      <a:pt x="10481" y="371"/>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66"/>
              <p:cNvSpPr/>
              <p:nvPr/>
            </p:nvSpPr>
            <p:spPr>
              <a:xfrm>
                <a:off x="2908812" y="3629025"/>
                <a:ext cx="456713" cy="142826"/>
              </a:xfrm>
              <a:custGeom>
                <a:avLst/>
                <a:gdLst/>
                <a:ahLst/>
                <a:cxnLst/>
                <a:rect l="l" t="t" r="r" b="b"/>
                <a:pathLst>
                  <a:path w="10223" h="3197" extrusionOk="0">
                    <a:moveTo>
                      <a:pt x="5093" y="0"/>
                    </a:moveTo>
                    <a:cubicBezTo>
                      <a:pt x="3817" y="0"/>
                      <a:pt x="2543" y="281"/>
                      <a:pt x="1576" y="843"/>
                    </a:cubicBezTo>
                    <a:cubicBezTo>
                      <a:pt x="473" y="1484"/>
                      <a:pt x="0" y="2346"/>
                      <a:pt x="147" y="3176"/>
                    </a:cubicBezTo>
                    <a:cubicBezTo>
                      <a:pt x="263" y="2545"/>
                      <a:pt x="736" y="1926"/>
                      <a:pt x="1576" y="1442"/>
                    </a:cubicBezTo>
                    <a:cubicBezTo>
                      <a:pt x="2543" y="875"/>
                      <a:pt x="3817" y="591"/>
                      <a:pt x="5093" y="591"/>
                    </a:cubicBezTo>
                    <a:cubicBezTo>
                      <a:pt x="6370" y="591"/>
                      <a:pt x="7649" y="875"/>
                      <a:pt x="8626" y="1442"/>
                    </a:cubicBezTo>
                    <a:cubicBezTo>
                      <a:pt x="9477" y="1936"/>
                      <a:pt x="9961" y="2556"/>
                      <a:pt x="10066" y="3197"/>
                    </a:cubicBezTo>
                    <a:cubicBezTo>
                      <a:pt x="10223" y="2356"/>
                      <a:pt x="9740" y="1484"/>
                      <a:pt x="8626" y="843"/>
                    </a:cubicBezTo>
                    <a:cubicBezTo>
                      <a:pt x="7649" y="281"/>
                      <a:pt x="6370" y="0"/>
                      <a:pt x="5093" y="0"/>
                    </a:cubicBezTo>
                    <a:close/>
                  </a:path>
                </a:pathLst>
              </a:custGeom>
              <a:solidFill>
                <a:schemeClr val="accent6"/>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66"/>
              <p:cNvSpPr/>
              <p:nvPr/>
            </p:nvSpPr>
            <p:spPr>
              <a:xfrm>
                <a:off x="2915380" y="3655428"/>
                <a:ext cx="443131" cy="231551"/>
              </a:xfrm>
              <a:custGeom>
                <a:avLst/>
                <a:gdLst/>
                <a:ahLst/>
                <a:cxnLst/>
                <a:rect l="l" t="t" r="r" b="b"/>
                <a:pathLst>
                  <a:path w="9919" h="5183" extrusionOk="0">
                    <a:moveTo>
                      <a:pt x="4946" y="0"/>
                    </a:moveTo>
                    <a:cubicBezTo>
                      <a:pt x="3670" y="0"/>
                      <a:pt x="2396" y="284"/>
                      <a:pt x="1429" y="851"/>
                    </a:cubicBezTo>
                    <a:cubicBezTo>
                      <a:pt x="589" y="1335"/>
                      <a:pt x="116" y="1954"/>
                      <a:pt x="0" y="2585"/>
                    </a:cubicBezTo>
                    <a:cubicBezTo>
                      <a:pt x="116" y="3226"/>
                      <a:pt x="599" y="3845"/>
                      <a:pt x="1450" y="4340"/>
                    </a:cubicBezTo>
                    <a:cubicBezTo>
                      <a:pt x="2427" y="4901"/>
                      <a:pt x="3704" y="5182"/>
                      <a:pt x="4979" y="5182"/>
                    </a:cubicBezTo>
                    <a:cubicBezTo>
                      <a:pt x="6254" y="5182"/>
                      <a:pt x="7528" y="4901"/>
                      <a:pt x="8500" y="4340"/>
                    </a:cubicBezTo>
                    <a:cubicBezTo>
                      <a:pt x="9340" y="3856"/>
                      <a:pt x="9814" y="3236"/>
                      <a:pt x="9919" y="2606"/>
                    </a:cubicBezTo>
                    <a:cubicBezTo>
                      <a:pt x="9814" y="1965"/>
                      <a:pt x="9330" y="1345"/>
                      <a:pt x="8479" y="851"/>
                    </a:cubicBezTo>
                    <a:cubicBezTo>
                      <a:pt x="7502" y="284"/>
                      <a:pt x="6223" y="0"/>
                      <a:pt x="4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66"/>
              <p:cNvSpPr/>
              <p:nvPr/>
            </p:nvSpPr>
            <p:spPr>
              <a:xfrm>
                <a:off x="2908812" y="3616471"/>
                <a:ext cx="456713" cy="283061"/>
              </a:xfrm>
              <a:custGeom>
                <a:avLst/>
                <a:gdLst/>
                <a:ahLst/>
                <a:cxnLst/>
                <a:rect l="l" t="t" r="r" b="b"/>
                <a:pathLst>
                  <a:path w="10223" h="6336" fill="none" extrusionOk="0">
                    <a:moveTo>
                      <a:pt x="10066" y="3478"/>
                    </a:moveTo>
                    <a:cubicBezTo>
                      <a:pt x="10223" y="2637"/>
                      <a:pt x="9740" y="1765"/>
                      <a:pt x="8626" y="1124"/>
                    </a:cubicBezTo>
                    <a:cubicBezTo>
                      <a:pt x="6672" y="0"/>
                      <a:pt x="3510" y="0"/>
                      <a:pt x="1576" y="1124"/>
                    </a:cubicBezTo>
                    <a:cubicBezTo>
                      <a:pt x="473" y="1765"/>
                      <a:pt x="0" y="2627"/>
                      <a:pt x="147" y="3457"/>
                    </a:cubicBezTo>
                    <a:cubicBezTo>
                      <a:pt x="263" y="4098"/>
                      <a:pt x="746" y="4717"/>
                      <a:pt x="1597" y="5212"/>
                    </a:cubicBezTo>
                    <a:cubicBezTo>
                      <a:pt x="3552" y="6335"/>
                      <a:pt x="6704" y="6335"/>
                      <a:pt x="8647" y="5212"/>
                    </a:cubicBezTo>
                    <a:cubicBezTo>
                      <a:pt x="9487" y="4728"/>
                      <a:pt x="9961" y="4108"/>
                      <a:pt x="10066" y="3478"/>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66"/>
              <p:cNvSpPr/>
              <p:nvPr/>
            </p:nvSpPr>
            <p:spPr>
              <a:xfrm>
                <a:off x="2915380" y="3642740"/>
                <a:ext cx="443578" cy="129602"/>
              </a:xfrm>
              <a:custGeom>
                <a:avLst/>
                <a:gdLst/>
                <a:ahLst/>
                <a:cxnLst/>
                <a:rect l="l" t="t" r="r" b="b"/>
                <a:pathLst>
                  <a:path w="9929" h="2901" fill="none" extrusionOk="0">
                    <a:moveTo>
                      <a:pt x="9929" y="2900"/>
                    </a:moveTo>
                    <a:cubicBezTo>
                      <a:pt x="9929" y="2890"/>
                      <a:pt x="9929" y="2890"/>
                      <a:pt x="9919" y="2890"/>
                    </a:cubicBezTo>
                    <a:cubicBezTo>
                      <a:pt x="9814" y="2249"/>
                      <a:pt x="9330" y="1629"/>
                      <a:pt x="8479" y="1135"/>
                    </a:cubicBezTo>
                    <a:cubicBezTo>
                      <a:pt x="6525" y="1"/>
                      <a:pt x="3363" y="1"/>
                      <a:pt x="1429" y="1135"/>
                    </a:cubicBezTo>
                    <a:cubicBezTo>
                      <a:pt x="589" y="1619"/>
                      <a:pt x="116" y="2238"/>
                      <a:pt x="0"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66"/>
              <p:cNvSpPr/>
              <p:nvPr/>
            </p:nvSpPr>
            <p:spPr>
              <a:xfrm>
                <a:off x="3028946" y="3702338"/>
                <a:ext cx="216450" cy="124911"/>
              </a:xfrm>
              <a:custGeom>
                <a:avLst/>
                <a:gdLst/>
                <a:ahLst/>
                <a:cxnLst/>
                <a:rect l="l" t="t" r="r" b="b"/>
                <a:pathLst>
                  <a:path w="4845" h="2796" extrusionOk="0">
                    <a:moveTo>
                      <a:pt x="4246" y="1"/>
                    </a:moveTo>
                    <a:lnTo>
                      <a:pt x="3625" y="369"/>
                    </a:lnTo>
                    <a:cubicBezTo>
                      <a:pt x="3316" y="248"/>
                      <a:pt x="3003" y="185"/>
                      <a:pt x="2710" y="185"/>
                    </a:cubicBezTo>
                    <a:cubicBezTo>
                      <a:pt x="2418" y="185"/>
                      <a:pt x="2144" y="248"/>
                      <a:pt x="1913" y="379"/>
                    </a:cubicBezTo>
                    <a:cubicBezTo>
                      <a:pt x="863" y="988"/>
                      <a:pt x="2754" y="1724"/>
                      <a:pt x="2228" y="2029"/>
                    </a:cubicBezTo>
                    <a:cubicBezTo>
                      <a:pt x="2163" y="2065"/>
                      <a:pt x="2087" y="2083"/>
                      <a:pt x="2005" y="2083"/>
                    </a:cubicBezTo>
                    <a:cubicBezTo>
                      <a:pt x="1874" y="2083"/>
                      <a:pt x="1729" y="2039"/>
                      <a:pt x="1587" y="1955"/>
                    </a:cubicBezTo>
                    <a:cubicBezTo>
                      <a:pt x="1272" y="1777"/>
                      <a:pt x="989" y="1398"/>
                      <a:pt x="947" y="1072"/>
                    </a:cubicBezTo>
                    <a:lnTo>
                      <a:pt x="74" y="1240"/>
                    </a:lnTo>
                    <a:cubicBezTo>
                      <a:pt x="127" y="1524"/>
                      <a:pt x="337" y="1829"/>
                      <a:pt x="652" y="2092"/>
                    </a:cubicBezTo>
                    <a:lnTo>
                      <a:pt x="1" y="2470"/>
                    </a:lnTo>
                    <a:lnTo>
                      <a:pt x="557" y="2795"/>
                    </a:lnTo>
                    <a:lnTo>
                      <a:pt x="1199" y="2428"/>
                    </a:lnTo>
                    <a:cubicBezTo>
                      <a:pt x="1536" y="2582"/>
                      <a:pt x="1904" y="2671"/>
                      <a:pt x="2255" y="2671"/>
                    </a:cubicBezTo>
                    <a:cubicBezTo>
                      <a:pt x="2549" y="2671"/>
                      <a:pt x="2830" y="2609"/>
                      <a:pt x="3069" y="2470"/>
                    </a:cubicBezTo>
                    <a:cubicBezTo>
                      <a:pt x="4141" y="1840"/>
                      <a:pt x="2270" y="1104"/>
                      <a:pt x="2785" y="799"/>
                    </a:cubicBezTo>
                    <a:cubicBezTo>
                      <a:pt x="2835" y="768"/>
                      <a:pt x="2895" y="754"/>
                      <a:pt x="2961" y="754"/>
                    </a:cubicBezTo>
                    <a:cubicBezTo>
                      <a:pt x="3075" y="754"/>
                      <a:pt x="3205" y="796"/>
                      <a:pt x="3331" y="862"/>
                    </a:cubicBezTo>
                    <a:cubicBezTo>
                      <a:pt x="3573" y="1009"/>
                      <a:pt x="3836" y="1314"/>
                      <a:pt x="3973" y="1598"/>
                    </a:cubicBezTo>
                    <a:lnTo>
                      <a:pt x="4844" y="1419"/>
                    </a:lnTo>
                    <a:cubicBezTo>
                      <a:pt x="4760" y="1177"/>
                      <a:pt x="4529" y="904"/>
                      <a:pt x="4204" y="673"/>
                    </a:cubicBezTo>
                    <a:lnTo>
                      <a:pt x="4813" y="327"/>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51" name="Google Shape;1851;p66"/>
            <p:cNvGrpSpPr/>
            <p:nvPr/>
          </p:nvGrpSpPr>
          <p:grpSpPr>
            <a:xfrm>
              <a:off x="5613293" y="835563"/>
              <a:ext cx="1906271" cy="1862643"/>
              <a:chOff x="1409018" y="1036375"/>
              <a:chExt cx="1906271" cy="1862643"/>
            </a:xfrm>
          </p:grpSpPr>
          <p:sp>
            <p:nvSpPr>
              <p:cNvPr id="1852" name="Google Shape;1852;p66"/>
              <p:cNvSpPr/>
              <p:nvPr/>
            </p:nvSpPr>
            <p:spPr>
              <a:xfrm>
                <a:off x="1991640" y="1924251"/>
                <a:ext cx="387949" cy="389077"/>
              </a:xfrm>
              <a:custGeom>
                <a:avLst/>
                <a:gdLst/>
                <a:ahLst/>
                <a:cxnLst/>
                <a:rect l="l" t="t" r="r" b="b"/>
                <a:pathLst>
                  <a:path w="10655" h="10686" extrusionOk="0">
                    <a:moveTo>
                      <a:pt x="7040" y="0"/>
                    </a:moveTo>
                    <a:lnTo>
                      <a:pt x="1" y="7114"/>
                    </a:lnTo>
                    <a:lnTo>
                      <a:pt x="3615" y="10686"/>
                    </a:lnTo>
                    <a:lnTo>
                      <a:pt x="10654" y="3572"/>
                    </a:lnTo>
                    <a:lnTo>
                      <a:pt x="7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66"/>
              <p:cNvSpPr/>
              <p:nvPr/>
            </p:nvSpPr>
            <p:spPr>
              <a:xfrm>
                <a:off x="1983230" y="1915550"/>
                <a:ext cx="404770" cy="406226"/>
              </a:xfrm>
              <a:custGeom>
                <a:avLst/>
                <a:gdLst/>
                <a:ahLst/>
                <a:cxnLst/>
                <a:rect l="l" t="t" r="r" b="b"/>
                <a:pathLst>
                  <a:path w="11117" h="11157" extrusionOk="0">
                    <a:moveTo>
                      <a:pt x="7281" y="565"/>
                    </a:moveTo>
                    <a:lnTo>
                      <a:pt x="10559" y="3811"/>
                    </a:lnTo>
                    <a:lnTo>
                      <a:pt x="3846" y="10589"/>
                    </a:lnTo>
                    <a:lnTo>
                      <a:pt x="568" y="7353"/>
                    </a:lnTo>
                    <a:lnTo>
                      <a:pt x="7281" y="565"/>
                    </a:lnTo>
                    <a:close/>
                    <a:moveTo>
                      <a:pt x="7272" y="0"/>
                    </a:moveTo>
                    <a:cubicBezTo>
                      <a:pt x="7213" y="0"/>
                      <a:pt x="7155" y="24"/>
                      <a:pt x="7113" y="71"/>
                    </a:cubicBezTo>
                    <a:lnTo>
                      <a:pt x="74" y="7185"/>
                    </a:lnTo>
                    <a:cubicBezTo>
                      <a:pt x="21" y="7227"/>
                      <a:pt x="0" y="7290"/>
                      <a:pt x="0" y="7353"/>
                    </a:cubicBezTo>
                    <a:cubicBezTo>
                      <a:pt x="0" y="7416"/>
                      <a:pt x="32" y="7468"/>
                      <a:pt x="74" y="7521"/>
                    </a:cubicBezTo>
                    <a:lnTo>
                      <a:pt x="3688" y="11093"/>
                    </a:lnTo>
                    <a:cubicBezTo>
                      <a:pt x="3730" y="11135"/>
                      <a:pt x="3793" y="11156"/>
                      <a:pt x="3846" y="11156"/>
                    </a:cubicBezTo>
                    <a:cubicBezTo>
                      <a:pt x="3909" y="11156"/>
                      <a:pt x="3972" y="11135"/>
                      <a:pt x="4014" y="11093"/>
                    </a:cubicBezTo>
                    <a:lnTo>
                      <a:pt x="11054" y="3980"/>
                    </a:lnTo>
                    <a:cubicBezTo>
                      <a:pt x="11096" y="3938"/>
                      <a:pt x="11117" y="3875"/>
                      <a:pt x="11117" y="3811"/>
                    </a:cubicBezTo>
                    <a:cubicBezTo>
                      <a:pt x="11117" y="3748"/>
                      <a:pt x="11096" y="3685"/>
                      <a:pt x="11054" y="3643"/>
                    </a:cubicBezTo>
                    <a:lnTo>
                      <a:pt x="7439" y="71"/>
                    </a:lnTo>
                    <a:cubicBezTo>
                      <a:pt x="7392" y="24"/>
                      <a:pt x="7331" y="0"/>
                      <a:pt x="72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66"/>
              <p:cNvSpPr/>
              <p:nvPr/>
            </p:nvSpPr>
            <p:spPr>
              <a:xfrm>
                <a:off x="1982465" y="1044822"/>
                <a:ext cx="1332824" cy="1212380"/>
              </a:xfrm>
              <a:custGeom>
                <a:avLst/>
                <a:gdLst/>
                <a:ahLst/>
                <a:cxnLst/>
                <a:rect l="l" t="t" r="r" b="b"/>
                <a:pathLst>
                  <a:path w="36606" h="33298" extrusionOk="0">
                    <a:moveTo>
                      <a:pt x="18299" y="1"/>
                    </a:moveTo>
                    <a:cubicBezTo>
                      <a:pt x="14009" y="1"/>
                      <a:pt x="9720" y="1648"/>
                      <a:pt x="6462" y="4938"/>
                    </a:cubicBezTo>
                    <a:cubicBezTo>
                      <a:pt x="0" y="11473"/>
                      <a:pt x="53" y="22011"/>
                      <a:pt x="6588" y="28483"/>
                    </a:cubicBezTo>
                    <a:cubicBezTo>
                      <a:pt x="9832" y="31696"/>
                      <a:pt x="14062" y="33298"/>
                      <a:pt x="18291" y="33298"/>
                    </a:cubicBezTo>
                    <a:cubicBezTo>
                      <a:pt x="22583" y="33298"/>
                      <a:pt x="26874" y="31648"/>
                      <a:pt x="30134" y="28357"/>
                    </a:cubicBezTo>
                    <a:cubicBezTo>
                      <a:pt x="36606" y="21822"/>
                      <a:pt x="36543" y="11284"/>
                      <a:pt x="30008" y="4812"/>
                    </a:cubicBezTo>
                    <a:cubicBezTo>
                      <a:pt x="26763" y="1603"/>
                      <a:pt x="22530" y="1"/>
                      <a:pt x="18299" y="1"/>
                    </a:cubicBezTo>
                    <a:close/>
                  </a:path>
                </a:pathLst>
              </a:custGeom>
              <a:solidFill>
                <a:srgbClr val="4D9DFF">
                  <a:alpha val="17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66"/>
              <p:cNvSpPr/>
              <p:nvPr/>
            </p:nvSpPr>
            <p:spPr>
              <a:xfrm>
                <a:off x="2032965" y="1036375"/>
                <a:ext cx="1231459" cy="1229566"/>
              </a:xfrm>
              <a:custGeom>
                <a:avLst/>
                <a:gdLst/>
                <a:ahLst/>
                <a:cxnLst/>
                <a:rect l="l" t="t" r="r" b="b"/>
                <a:pathLst>
                  <a:path w="33822" h="33770" extrusionOk="0">
                    <a:moveTo>
                      <a:pt x="16916" y="463"/>
                    </a:moveTo>
                    <a:cubicBezTo>
                      <a:pt x="21266" y="463"/>
                      <a:pt x="25364" y="2144"/>
                      <a:pt x="28463" y="5212"/>
                    </a:cubicBezTo>
                    <a:cubicBezTo>
                      <a:pt x="31573" y="8301"/>
                      <a:pt x="33307" y="12408"/>
                      <a:pt x="33328" y="16790"/>
                    </a:cubicBezTo>
                    <a:cubicBezTo>
                      <a:pt x="33349" y="21182"/>
                      <a:pt x="31668" y="25311"/>
                      <a:pt x="28579" y="28432"/>
                    </a:cubicBezTo>
                    <a:cubicBezTo>
                      <a:pt x="25490" y="31542"/>
                      <a:pt x="21381" y="33275"/>
                      <a:pt x="17000" y="33296"/>
                    </a:cubicBezTo>
                    <a:lnTo>
                      <a:pt x="16905" y="33296"/>
                    </a:lnTo>
                    <a:cubicBezTo>
                      <a:pt x="12555" y="33296"/>
                      <a:pt x="8458" y="31615"/>
                      <a:pt x="5369" y="28547"/>
                    </a:cubicBezTo>
                    <a:cubicBezTo>
                      <a:pt x="2249" y="25458"/>
                      <a:pt x="515" y="21350"/>
                      <a:pt x="494" y="16968"/>
                    </a:cubicBezTo>
                    <a:cubicBezTo>
                      <a:pt x="473" y="12577"/>
                      <a:pt x="2165" y="8448"/>
                      <a:pt x="5243" y="5327"/>
                    </a:cubicBezTo>
                    <a:cubicBezTo>
                      <a:pt x="8332" y="2217"/>
                      <a:pt x="12440" y="484"/>
                      <a:pt x="16832" y="463"/>
                    </a:cubicBezTo>
                    <a:close/>
                    <a:moveTo>
                      <a:pt x="16821" y="0"/>
                    </a:moveTo>
                    <a:cubicBezTo>
                      <a:pt x="12314" y="21"/>
                      <a:pt x="8080" y="1797"/>
                      <a:pt x="4907" y="5002"/>
                    </a:cubicBezTo>
                    <a:cubicBezTo>
                      <a:pt x="1734" y="8206"/>
                      <a:pt x="0" y="12461"/>
                      <a:pt x="31" y="16968"/>
                    </a:cubicBezTo>
                    <a:cubicBezTo>
                      <a:pt x="52" y="21476"/>
                      <a:pt x="1829" y="25710"/>
                      <a:pt x="5033" y="28883"/>
                    </a:cubicBezTo>
                    <a:cubicBezTo>
                      <a:pt x="8217" y="32035"/>
                      <a:pt x="12429" y="33769"/>
                      <a:pt x="16905" y="33769"/>
                    </a:cubicBezTo>
                    <a:lnTo>
                      <a:pt x="17000" y="33769"/>
                    </a:lnTo>
                    <a:cubicBezTo>
                      <a:pt x="21507" y="33737"/>
                      <a:pt x="25742" y="31962"/>
                      <a:pt x="28915" y="28757"/>
                    </a:cubicBezTo>
                    <a:cubicBezTo>
                      <a:pt x="32088" y="25553"/>
                      <a:pt x="33821" y="21297"/>
                      <a:pt x="33800" y="16790"/>
                    </a:cubicBezTo>
                    <a:cubicBezTo>
                      <a:pt x="33769" y="12282"/>
                      <a:pt x="31993" y="8049"/>
                      <a:pt x="28789" y="4876"/>
                    </a:cubicBezTo>
                    <a:cubicBezTo>
                      <a:pt x="25605" y="1724"/>
                      <a:pt x="21392" y="0"/>
                      <a:pt x="169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66"/>
              <p:cNvSpPr/>
              <p:nvPr/>
            </p:nvSpPr>
            <p:spPr>
              <a:xfrm>
                <a:off x="2080770" y="1134425"/>
                <a:ext cx="1135846" cy="1033170"/>
              </a:xfrm>
              <a:custGeom>
                <a:avLst/>
                <a:gdLst/>
                <a:ahLst/>
                <a:cxnLst/>
                <a:rect l="l" t="t" r="r" b="b"/>
                <a:pathLst>
                  <a:path w="31196" h="28376" extrusionOk="0">
                    <a:moveTo>
                      <a:pt x="15599" y="1"/>
                    </a:moveTo>
                    <a:cubicBezTo>
                      <a:pt x="11943" y="1"/>
                      <a:pt x="8289" y="1406"/>
                      <a:pt x="5517" y="4210"/>
                    </a:cubicBezTo>
                    <a:cubicBezTo>
                      <a:pt x="0" y="9779"/>
                      <a:pt x="53" y="18762"/>
                      <a:pt x="5622" y="24268"/>
                    </a:cubicBezTo>
                    <a:cubicBezTo>
                      <a:pt x="8388" y="27007"/>
                      <a:pt x="11996" y="28376"/>
                      <a:pt x="15602" y="28376"/>
                    </a:cubicBezTo>
                    <a:cubicBezTo>
                      <a:pt x="19256" y="28376"/>
                      <a:pt x="22908" y="26971"/>
                      <a:pt x="25679" y="24163"/>
                    </a:cubicBezTo>
                    <a:cubicBezTo>
                      <a:pt x="31195" y="18594"/>
                      <a:pt x="31142" y="9610"/>
                      <a:pt x="25574" y="4105"/>
                    </a:cubicBezTo>
                    <a:cubicBezTo>
                      <a:pt x="22809" y="1367"/>
                      <a:pt x="19203" y="1"/>
                      <a:pt x="155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66"/>
              <p:cNvSpPr/>
              <p:nvPr/>
            </p:nvSpPr>
            <p:spPr>
              <a:xfrm>
                <a:off x="2122860" y="1125905"/>
                <a:ext cx="1102932" cy="1050101"/>
              </a:xfrm>
              <a:custGeom>
                <a:avLst/>
                <a:gdLst/>
                <a:ahLst/>
                <a:cxnLst/>
                <a:rect l="l" t="t" r="r" b="b"/>
                <a:pathLst>
                  <a:path w="30292" h="28841" extrusionOk="0">
                    <a:moveTo>
                      <a:pt x="14447" y="472"/>
                    </a:moveTo>
                    <a:cubicBezTo>
                      <a:pt x="18146" y="472"/>
                      <a:pt x="21623" y="1901"/>
                      <a:pt x="24260" y="4507"/>
                    </a:cubicBezTo>
                    <a:cubicBezTo>
                      <a:pt x="29724" y="9918"/>
                      <a:pt x="29776" y="18765"/>
                      <a:pt x="24355" y="24239"/>
                    </a:cubicBezTo>
                    <a:cubicBezTo>
                      <a:pt x="21631" y="26989"/>
                      <a:pt x="18037" y="28368"/>
                      <a:pt x="14440" y="28368"/>
                    </a:cubicBezTo>
                    <a:cubicBezTo>
                      <a:pt x="10892" y="28368"/>
                      <a:pt x="7342" y="27026"/>
                      <a:pt x="4623" y="24334"/>
                    </a:cubicBezTo>
                    <a:cubicBezTo>
                      <a:pt x="1975" y="21717"/>
                      <a:pt x="504" y="18219"/>
                      <a:pt x="494" y="14488"/>
                    </a:cubicBezTo>
                    <a:cubicBezTo>
                      <a:pt x="473" y="10769"/>
                      <a:pt x="1902" y="7250"/>
                      <a:pt x="4529" y="4602"/>
                    </a:cubicBezTo>
                    <a:cubicBezTo>
                      <a:pt x="7145" y="1954"/>
                      <a:pt x="10644" y="483"/>
                      <a:pt x="14373" y="472"/>
                    </a:cubicBezTo>
                    <a:close/>
                    <a:moveTo>
                      <a:pt x="14363" y="0"/>
                    </a:moveTo>
                    <a:cubicBezTo>
                      <a:pt x="10518" y="21"/>
                      <a:pt x="6903" y="1534"/>
                      <a:pt x="4193" y="4276"/>
                    </a:cubicBezTo>
                    <a:cubicBezTo>
                      <a:pt x="1482" y="7019"/>
                      <a:pt x="0" y="10643"/>
                      <a:pt x="21" y="14499"/>
                    </a:cubicBezTo>
                    <a:cubicBezTo>
                      <a:pt x="42" y="18345"/>
                      <a:pt x="1555" y="21959"/>
                      <a:pt x="4298" y="24670"/>
                    </a:cubicBezTo>
                    <a:cubicBezTo>
                      <a:pt x="7103" y="27454"/>
                      <a:pt x="10770" y="28841"/>
                      <a:pt x="14447" y="28841"/>
                    </a:cubicBezTo>
                    <a:cubicBezTo>
                      <a:pt x="18156" y="28841"/>
                      <a:pt x="21875" y="27412"/>
                      <a:pt x="24691" y="24565"/>
                    </a:cubicBezTo>
                    <a:cubicBezTo>
                      <a:pt x="30291" y="18912"/>
                      <a:pt x="30238" y="9760"/>
                      <a:pt x="24586" y="4171"/>
                    </a:cubicBezTo>
                    <a:cubicBezTo>
                      <a:pt x="21865" y="1481"/>
                      <a:pt x="18272" y="0"/>
                      <a:pt x="144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66"/>
              <p:cNvSpPr/>
              <p:nvPr/>
            </p:nvSpPr>
            <p:spPr>
              <a:xfrm>
                <a:off x="2125518" y="1174985"/>
                <a:ext cx="1046314" cy="951939"/>
              </a:xfrm>
              <a:custGeom>
                <a:avLst/>
                <a:gdLst/>
                <a:ahLst/>
                <a:cxnLst/>
                <a:rect l="l" t="t" r="r" b="b"/>
                <a:pathLst>
                  <a:path w="28737" h="26145" extrusionOk="0">
                    <a:moveTo>
                      <a:pt x="14369" y="0"/>
                    </a:moveTo>
                    <a:cubicBezTo>
                      <a:pt x="11001" y="0"/>
                      <a:pt x="7635" y="1293"/>
                      <a:pt x="5075" y="3873"/>
                    </a:cubicBezTo>
                    <a:cubicBezTo>
                      <a:pt x="1" y="9012"/>
                      <a:pt x="43" y="17291"/>
                      <a:pt x="5170" y="22365"/>
                    </a:cubicBezTo>
                    <a:cubicBezTo>
                      <a:pt x="7722" y="24886"/>
                      <a:pt x="11048" y="26144"/>
                      <a:pt x="14373" y="26144"/>
                    </a:cubicBezTo>
                    <a:cubicBezTo>
                      <a:pt x="17741" y="26144"/>
                      <a:pt x="21108" y="24852"/>
                      <a:pt x="23662" y="22271"/>
                    </a:cubicBezTo>
                    <a:cubicBezTo>
                      <a:pt x="28736" y="17133"/>
                      <a:pt x="28694" y="8865"/>
                      <a:pt x="23567" y="3779"/>
                    </a:cubicBezTo>
                    <a:cubicBezTo>
                      <a:pt x="21016" y="1259"/>
                      <a:pt x="17691" y="0"/>
                      <a:pt x="143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66"/>
              <p:cNvSpPr/>
              <p:nvPr/>
            </p:nvSpPr>
            <p:spPr>
              <a:xfrm>
                <a:off x="2116342" y="1166611"/>
                <a:ext cx="1017623" cy="968834"/>
              </a:xfrm>
              <a:custGeom>
                <a:avLst/>
                <a:gdLst/>
                <a:ahLst/>
                <a:cxnLst/>
                <a:rect l="l" t="t" r="r" b="b"/>
                <a:pathLst>
                  <a:path w="27949" h="26609" extrusionOk="0">
                    <a:moveTo>
                      <a:pt x="14626" y="468"/>
                    </a:moveTo>
                    <a:cubicBezTo>
                      <a:pt x="17883" y="468"/>
                      <a:pt x="21150" y="1708"/>
                      <a:pt x="23651" y="4177"/>
                    </a:cubicBezTo>
                    <a:cubicBezTo>
                      <a:pt x="26089" y="6594"/>
                      <a:pt x="27444" y="9809"/>
                      <a:pt x="27465" y="13234"/>
                    </a:cubicBezTo>
                    <a:cubicBezTo>
                      <a:pt x="27475" y="16670"/>
                      <a:pt x="26163" y="19896"/>
                      <a:pt x="23746" y="22333"/>
                    </a:cubicBezTo>
                    <a:cubicBezTo>
                      <a:pt x="21329" y="24771"/>
                      <a:pt x="18114" y="26126"/>
                      <a:pt x="14689" y="26147"/>
                    </a:cubicBezTo>
                    <a:lnTo>
                      <a:pt x="14615" y="26147"/>
                    </a:lnTo>
                    <a:cubicBezTo>
                      <a:pt x="11211" y="26147"/>
                      <a:pt x="8007" y="24823"/>
                      <a:pt x="5590" y="22427"/>
                    </a:cubicBezTo>
                    <a:cubicBezTo>
                      <a:pt x="557" y="17447"/>
                      <a:pt x="515" y="9305"/>
                      <a:pt x="5495" y="4272"/>
                    </a:cubicBezTo>
                    <a:cubicBezTo>
                      <a:pt x="8007" y="1740"/>
                      <a:pt x="11316" y="468"/>
                      <a:pt x="14626" y="468"/>
                    </a:cubicBezTo>
                    <a:close/>
                    <a:moveTo>
                      <a:pt x="14626" y="0"/>
                    </a:moveTo>
                    <a:cubicBezTo>
                      <a:pt x="11194" y="0"/>
                      <a:pt x="7762" y="1317"/>
                      <a:pt x="5159" y="3946"/>
                    </a:cubicBezTo>
                    <a:cubicBezTo>
                      <a:pt x="1" y="9158"/>
                      <a:pt x="43" y="17605"/>
                      <a:pt x="5264" y="22763"/>
                    </a:cubicBezTo>
                    <a:cubicBezTo>
                      <a:pt x="7765" y="25243"/>
                      <a:pt x="11096" y="26609"/>
                      <a:pt x="14615" y="26609"/>
                    </a:cubicBezTo>
                    <a:lnTo>
                      <a:pt x="14689" y="26609"/>
                    </a:lnTo>
                    <a:cubicBezTo>
                      <a:pt x="18240" y="26588"/>
                      <a:pt x="21582" y="25191"/>
                      <a:pt x="24082" y="22669"/>
                    </a:cubicBezTo>
                    <a:cubicBezTo>
                      <a:pt x="26583" y="20137"/>
                      <a:pt x="27949" y="16786"/>
                      <a:pt x="27928" y="13234"/>
                    </a:cubicBezTo>
                    <a:cubicBezTo>
                      <a:pt x="27907" y="9683"/>
                      <a:pt x="26509" y="6342"/>
                      <a:pt x="23987" y="3841"/>
                    </a:cubicBezTo>
                    <a:cubicBezTo>
                      <a:pt x="21395" y="1280"/>
                      <a:pt x="18010" y="0"/>
                      <a:pt x="146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66"/>
              <p:cNvSpPr/>
              <p:nvPr/>
            </p:nvSpPr>
            <p:spPr>
              <a:xfrm>
                <a:off x="2326752" y="1228470"/>
                <a:ext cx="476680" cy="210705"/>
              </a:xfrm>
              <a:custGeom>
                <a:avLst/>
                <a:gdLst/>
                <a:ahLst/>
                <a:cxnLst/>
                <a:rect l="l" t="t" r="r" b="b"/>
                <a:pathLst>
                  <a:path w="13092" h="5787" extrusionOk="0">
                    <a:moveTo>
                      <a:pt x="11187" y="196"/>
                    </a:moveTo>
                    <a:cubicBezTo>
                      <a:pt x="10543" y="196"/>
                      <a:pt x="9957" y="637"/>
                      <a:pt x="9803" y="1291"/>
                    </a:cubicBezTo>
                    <a:cubicBezTo>
                      <a:pt x="9688" y="1785"/>
                      <a:pt x="9845" y="2268"/>
                      <a:pt x="10181" y="2604"/>
                    </a:cubicBezTo>
                    <a:cubicBezTo>
                      <a:pt x="10360" y="2783"/>
                      <a:pt x="10591" y="2909"/>
                      <a:pt x="10854" y="2972"/>
                    </a:cubicBezTo>
                    <a:cubicBezTo>
                      <a:pt x="10959" y="3004"/>
                      <a:pt x="11064" y="3025"/>
                      <a:pt x="11169" y="3056"/>
                    </a:cubicBezTo>
                    <a:cubicBezTo>
                      <a:pt x="11290" y="3088"/>
                      <a:pt x="11412" y="3103"/>
                      <a:pt x="11531" y="3103"/>
                    </a:cubicBezTo>
                    <a:cubicBezTo>
                      <a:pt x="12157" y="3103"/>
                      <a:pt x="12725" y="2684"/>
                      <a:pt x="12892" y="2058"/>
                    </a:cubicBezTo>
                    <a:cubicBezTo>
                      <a:pt x="13092" y="1312"/>
                      <a:pt x="12651" y="534"/>
                      <a:pt x="11894" y="335"/>
                    </a:cubicBezTo>
                    <a:cubicBezTo>
                      <a:pt x="11768" y="303"/>
                      <a:pt x="11631" y="261"/>
                      <a:pt x="11495" y="230"/>
                    </a:cubicBezTo>
                    <a:cubicBezTo>
                      <a:pt x="11392" y="207"/>
                      <a:pt x="11288" y="196"/>
                      <a:pt x="11187" y="196"/>
                    </a:cubicBezTo>
                    <a:close/>
                    <a:moveTo>
                      <a:pt x="7607" y="0"/>
                    </a:moveTo>
                    <a:cubicBezTo>
                      <a:pt x="7555" y="0"/>
                      <a:pt x="7502" y="3"/>
                      <a:pt x="7449" y="9"/>
                    </a:cubicBezTo>
                    <a:cubicBezTo>
                      <a:pt x="4844" y="324"/>
                      <a:pt x="2396" y="1522"/>
                      <a:pt x="547" y="3392"/>
                    </a:cubicBezTo>
                    <a:cubicBezTo>
                      <a:pt x="1" y="3949"/>
                      <a:pt x="1" y="4832"/>
                      <a:pt x="557" y="5378"/>
                    </a:cubicBezTo>
                    <a:cubicBezTo>
                      <a:pt x="829" y="5650"/>
                      <a:pt x="1187" y="5787"/>
                      <a:pt x="1545" y="5787"/>
                    </a:cubicBezTo>
                    <a:cubicBezTo>
                      <a:pt x="1906" y="5787"/>
                      <a:pt x="2269" y="5647"/>
                      <a:pt x="2543" y="5367"/>
                    </a:cubicBezTo>
                    <a:cubicBezTo>
                      <a:pt x="3972" y="3928"/>
                      <a:pt x="5779" y="3046"/>
                      <a:pt x="7786" y="2804"/>
                    </a:cubicBezTo>
                    <a:cubicBezTo>
                      <a:pt x="8563" y="2710"/>
                      <a:pt x="9109" y="2016"/>
                      <a:pt x="9015" y="1239"/>
                    </a:cubicBezTo>
                    <a:cubicBezTo>
                      <a:pt x="8927" y="524"/>
                      <a:pt x="8319" y="0"/>
                      <a:pt x="7607" y="0"/>
                    </a:cubicBezTo>
                    <a:close/>
                  </a:path>
                </a:pathLst>
              </a:custGeom>
              <a:solidFill>
                <a:schemeClr val="lt1"/>
              </a:solidFill>
              <a:ln w="118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66"/>
              <p:cNvSpPr/>
              <p:nvPr/>
            </p:nvSpPr>
            <p:spPr>
              <a:xfrm>
                <a:off x="1409018" y="2038394"/>
                <a:ext cx="869180" cy="852067"/>
              </a:xfrm>
              <a:custGeom>
                <a:avLst/>
                <a:gdLst/>
                <a:ahLst/>
                <a:cxnLst/>
                <a:rect l="l" t="t" r="r" b="b"/>
                <a:pathLst>
                  <a:path w="23872" h="23402" extrusionOk="0">
                    <a:moveTo>
                      <a:pt x="16817" y="0"/>
                    </a:moveTo>
                    <a:cubicBezTo>
                      <a:pt x="16073" y="0"/>
                      <a:pt x="15329" y="286"/>
                      <a:pt x="14763" y="858"/>
                    </a:cubicBezTo>
                    <a:lnTo>
                      <a:pt x="1114" y="14643"/>
                    </a:lnTo>
                    <a:cubicBezTo>
                      <a:pt x="0" y="15777"/>
                      <a:pt x="0" y="17606"/>
                      <a:pt x="1135" y="18730"/>
                    </a:cubicBezTo>
                    <a:lnTo>
                      <a:pt x="5023" y="22565"/>
                    </a:lnTo>
                    <a:cubicBezTo>
                      <a:pt x="5586" y="23123"/>
                      <a:pt x="6320" y="23401"/>
                      <a:pt x="7055" y="23401"/>
                    </a:cubicBezTo>
                    <a:cubicBezTo>
                      <a:pt x="7799" y="23401"/>
                      <a:pt x="8544" y="23115"/>
                      <a:pt x="9110" y="22544"/>
                    </a:cubicBezTo>
                    <a:lnTo>
                      <a:pt x="22748" y="8759"/>
                    </a:lnTo>
                    <a:cubicBezTo>
                      <a:pt x="23872" y="7624"/>
                      <a:pt x="23872" y="5796"/>
                      <a:pt x="22727" y="4672"/>
                    </a:cubicBezTo>
                    <a:lnTo>
                      <a:pt x="18850" y="837"/>
                    </a:lnTo>
                    <a:cubicBezTo>
                      <a:pt x="18286" y="279"/>
                      <a:pt x="17552" y="0"/>
                      <a:pt x="16817" y="0"/>
                    </a:cubicBezTo>
                    <a:close/>
                  </a:path>
                </a:pathLst>
              </a:custGeom>
              <a:solidFill>
                <a:srgbClr val="4D9DFF">
                  <a:alpha val="17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66"/>
              <p:cNvSpPr/>
              <p:nvPr/>
            </p:nvSpPr>
            <p:spPr>
              <a:xfrm>
                <a:off x="1410548" y="2029693"/>
                <a:ext cx="877226" cy="869325"/>
              </a:xfrm>
              <a:custGeom>
                <a:avLst/>
                <a:gdLst/>
                <a:ahLst/>
                <a:cxnLst/>
                <a:rect l="l" t="t" r="r" b="b"/>
                <a:pathLst>
                  <a:path w="24093" h="23876" extrusionOk="0">
                    <a:moveTo>
                      <a:pt x="16780" y="466"/>
                    </a:moveTo>
                    <a:cubicBezTo>
                      <a:pt x="17453" y="466"/>
                      <a:pt x="18125" y="729"/>
                      <a:pt x="18639" y="1234"/>
                    </a:cubicBezTo>
                    <a:lnTo>
                      <a:pt x="22527" y="5079"/>
                    </a:lnTo>
                    <a:cubicBezTo>
                      <a:pt x="23567" y="6109"/>
                      <a:pt x="23578" y="7790"/>
                      <a:pt x="22548" y="8830"/>
                    </a:cubicBezTo>
                    <a:lnTo>
                      <a:pt x="8900" y="22626"/>
                    </a:lnTo>
                    <a:cubicBezTo>
                      <a:pt x="8396" y="23130"/>
                      <a:pt x="7733" y="23403"/>
                      <a:pt x="7030" y="23413"/>
                    </a:cubicBezTo>
                    <a:lnTo>
                      <a:pt x="7009" y="23413"/>
                    </a:lnTo>
                    <a:cubicBezTo>
                      <a:pt x="6305" y="23413"/>
                      <a:pt x="5643" y="23140"/>
                      <a:pt x="5139" y="22636"/>
                    </a:cubicBezTo>
                    <a:lnTo>
                      <a:pt x="1261" y="18801"/>
                    </a:lnTo>
                    <a:cubicBezTo>
                      <a:pt x="757" y="18297"/>
                      <a:pt x="474" y="17634"/>
                      <a:pt x="474" y="16931"/>
                    </a:cubicBezTo>
                    <a:cubicBezTo>
                      <a:pt x="474" y="16216"/>
                      <a:pt x="747" y="15544"/>
                      <a:pt x="1240" y="15040"/>
                    </a:cubicBezTo>
                    <a:lnTo>
                      <a:pt x="14889" y="1255"/>
                    </a:lnTo>
                    <a:cubicBezTo>
                      <a:pt x="15403" y="729"/>
                      <a:pt x="16087" y="466"/>
                      <a:pt x="16780" y="466"/>
                    </a:cubicBezTo>
                    <a:close/>
                    <a:moveTo>
                      <a:pt x="16776" y="0"/>
                    </a:moveTo>
                    <a:cubicBezTo>
                      <a:pt x="15971" y="0"/>
                      <a:pt x="15166" y="310"/>
                      <a:pt x="14553" y="929"/>
                    </a:cubicBezTo>
                    <a:lnTo>
                      <a:pt x="915" y="14713"/>
                    </a:lnTo>
                    <a:cubicBezTo>
                      <a:pt x="327" y="15302"/>
                      <a:pt x="1" y="16090"/>
                      <a:pt x="11" y="16931"/>
                    </a:cubicBezTo>
                    <a:cubicBezTo>
                      <a:pt x="11" y="17760"/>
                      <a:pt x="337" y="18549"/>
                      <a:pt x="936" y="19137"/>
                    </a:cubicBezTo>
                    <a:lnTo>
                      <a:pt x="4813" y="22972"/>
                    </a:lnTo>
                    <a:cubicBezTo>
                      <a:pt x="5401" y="23560"/>
                      <a:pt x="6178" y="23875"/>
                      <a:pt x="7009" y="23875"/>
                    </a:cubicBezTo>
                    <a:lnTo>
                      <a:pt x="7030" y="23875"/>
                    </a:lnTo>
                    <a:cubicBezTo>
                      <a:pt x="7860" y="23875"/>
                      <a:pt x="8648" y="23539"/>
                      <a:pt x="9236" y="22951"/>
                    </a:cubicBezTo>
                    <a:lnTo>
                      <a:pt x="22874" y="9166"/>
                    </a:lnTo>
                    <a:cubicBezTo>
                      <a:pt x="24093" y="7937"/>
                      <a:pt x="24082" y="5962"/>
                      <a:pt x="22853" y="4743"/>
                    </a:cubicBezTo>
                    <a:lnTo>
                      <a:pt x="18976" y="908"/>
                    </a:lnTo>
                    <a:cubicBezTo>
                      <a:pt x="18365" y="302"/>
                      <a:pt x="17571" y="0"/>
                      <a:pt x="167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 name="Subtitle 2">
            <a:extLst>
              <a:ext uri="{FF2B5EF4-FFF2-40B4-BE49-F238E27FC236}">
                <a16:creationId xmlns:a16="http://schemas.microsoft.com/office/drawing/2014/main" id="{55A0D5D8-550B-343D-A8A8-DBDCD6F9ED39}"/>
              </a:ext>
            </a:extLst>
          </p:cNvPr>
          <p:cNvSpPr>
            <a:spLocks noGrp="1"/>
          </p:cNvSpPr>
          <p:nvPr>
            <p:ph type="subTitle" idx="1"/>
          </p:nvPr>
        </p:nvSpPr>
        <p:spPr>
          <a:xfrm>
            <a:off x="771337" y="2170414"/>
            <a:ext cx="3901707" cy="508500"/>
          </a:xfrm>
          <a:solidFill>
            <a:schemeClr val="bg1"/>
          </a:solidFill>
        </p:spPr>
        <p:txBody>
          <a:bodyPr/>
          <a:lstStyle/>
          <a:p>
            <a:pPr rtl="1"/>
            <a:r>
              <a:rPr lang="en-US" dirty="0"/>
              <a:t>Which questions do we attempt to answer? </a:t>
            </a:r>
          </a:p>
          <a:p>
            <a:pPr marL="457200" marR="0" indent="-317500" algn="l" rtl="1">
              <a:lnSpc>
                <a:spcPct val="100000"/>
              </a:lnSpc>
              <a:spcBef>
                <a:spcPts val="0"/>
              </a:spcBef>
              <a:spcAft>
                <a:spcPts val="0"/>
              </a:spcAft>
              <a:buClr>
                <a:schemeClr val="dk1"/>
              </a:buClr>
              <a:buSzPts val="1400"/>
              <a:buFont typeface="Montserrat"/>
              <a:buNone/>
            </a:pPr>
            <a:endParaRPr lang="en-US" dirty="0"/>
          </a:p>
        </p:txBody>
      </p:sp>
      <p:pic>
        <p:nvPicPr>
          <p:cNvPr id="1026" name="Picture 2">
            <a:extLst>
              <a:ext uri="{FF2B5EF4-FFF2-40B4-BE49-F238E27FC236}">
                <a16:creationId xmlns:a16="http://schemas.microsoft.com/office/drawing/2014/main" id="{0D4BE88D-30C9-9514-5FB4-975B2E596A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5860" y="2628850"/>
            <a:ext cx="1736726" cy="1166457"/>
          </a:xfrm>
          <a:prstGeom prst="rect">
            <a:avLst/>
          </a:prstGeom>
          <a:solidFill>
            <a:schemeClr val="bg1"/>
          </a:solidFill>
        </p:spPr>
      </p:pic>
    </p:spTree>
    <p:extLst>
      <p:ext uri="{BB962C8B-B14F-4D97-AF65-F5344CB8AC3E}">
        <p14:creationId xmlns:p14="http://schemas.microsoft.com/office/powerpoint/2010/main" val="1828211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54"/>
        <p:cNvGrpSpPr/>
        <p:nvPr/>
      </p:nvGrpSpPr>
      <p:grpSpPr>
        <a:xfrm>
          <a:off x="0" y="0"/>
          <a:ext cx="0" cy="0"/>
          <a:chOff x="0" y="0"/>
          <a:chExt cx="0" cy="0"/>
        </a:xfrm>
      </p:grpSpPr>
      <p:grpSp>
        <p:nvGrpSpPr>
          <p:cNvPr id="1956" name="Google Shape;1956;p69"/>
          <p:cNvGrpSpPr/>
          <p:nvPr/>
        </p:nvGrpSpPr>
        <p:grpSpPr>
          <a:xfrm>
            <a:off x="6915908" y="3150927"/>
            <a:ext cx="1114384" cy="1198247"/>
            <a:chOff x="2342231" y="2896027"/>
            <a:chExt cx="1114384" cy="1198247"/>
          </a:xfrm>
          <a:solidFill>
            <a:schemeClr val="bg1"/>
          </a:solidFill>
        </p:grpSpPr>
        <p:sp>
          <p:nvSpPr>
            <p:cNvPr id="1957" name="Google Shape;1957;p69"/>
            <p:cNvSpPr/>
            <p:nvPr/>
          </p:nvSpPr>
          <p:spPr>
            <a:xfrm>
              <a:off x="2845909" y="3457335"/>
              <a:ext cx="582071" cy="238833"/>
            </a:xfrm>
            <a:custGeom>
              <a:avLst/>
              <a:gdLst/>
              <a:ahLst/>
              <a:cxnLst/>
              <a:rect l="l" t="t" r="r" b="b"/>
              <a:pathLst>
                <a:path w="13029" h="5346" extrusionOk="0">
                  <a:moveTo>
                    <a:pt x="0" y="0"/>
                  </a:moveTo>
                  <a:lnTo>
                    <a:pt x="0" y="1555"/>
                  </a:lnTo>
                  <a:cubicBezTo>
                    <a:pt x="0" y="2522"/>
                    <a:pt x="641" y="3499"/>
                    <a:pt x="1923" y="4235"/>
                  </a:cubicBezTo>
                  <a:cubicBezTo>
                    <a:pt x="3199" y="4975"/>
                    <a:pt x="4867" y="5345"/>
                    <a:pt x="6534" y="5345"/>
                  </a:cubicBezTo>
                  <a:cubicBezTo>
                    <a:pt x="8201" y="5345"/>
                    <a:pt x="9866" y="4975"/>
                    <a:pt x="11137" y="4235"/>
                  </a:cubicBezTo>
                  <a:cubicBezTo>
                    <a:pt x="12398" y="3509"/>
                    <a:pt x="13029" y="2543"/>
                    <a:pt x="13029" y="1587"/>
                  </a:cubicBezTo>
                  <a:lnTo>
                    <a:pt x="13029" y="42"/>
                  </a:lnTo>
                  <a:cubicBezTo>
                    <a:pt x="10958" y="42"/>
                    <a:pt x="2249" y="0"/>
                    <a:pt x="0" y="0"/>
                  </a:cubicBezTo>
                  <a:close/>
                </a:path>
              </a:pathLst>
            </a:custGeom>
            <a:grp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69"/>
            <p:cNvSpPr/>
            <p:nvPr/>
          </p:nvSpPr>
          <p:spPr>
            <a:xfrm>
              <a:off x="2817271" y="3289756"/>
              <a:ext cx="639344" cy="337028"/>
            </a:xfrm>
            <a:custGeom>
              <a:avLst/>
              <a:gdLst/>
              <a:ahLst/>
              <a:cxnLst/>
              <a:rect l="l" t="t" r="r" b="b"/>
              <a:pathLst>
                <a:path w="14311" h="7544" extrusionOk="0">
                  <a:moveTo>
                    <a:pt x="7142" y="0"/>
                  </a:moveTo>
                  <a:cubicBezTo>
                    <a:pt x="5474" y="0"/>
                    <a:pt x="3809" y="368"/>
                    <a:pt x="2543" y="1103"/>
                  </a:cubicBezTo>
                  <a:cubicBezTo>
                    <a:pt x="0" y="2574"/>
                    <a:pt x="21" y="4970"/>
                    <a:pt x="2575" y="6441"/>
                  </a:cubicBezTo>
                  <a:cubicBezTo>
                    <a:pt x="3846" y="7176"/>
                    <a:pt x="5514" y="7544"/>
                    <a:pt x="7180" y="7544"/>
                  </a:cubicBezTo>
                  <a:cubicBezTo>
                    <a:pt x="8847" y="7544"/>
                    <a:pt x="10512" y="7176"/>
                    <a:pt x="11778" y="6441"/>
                  </a:cubicBezTo>
                  <a:cubicBezTo>
                    <a:pt x="14310" y="4970"/>
                    <a:pt x="14300" y="2574"/>
                    <a:pt x="11757" y="1103"/>
                  </a:cubicBezTo>
                  <a:cubicBezTo>
                    <a:pt x="10481" y="368"/>
                    <a:pt x="8810" y="0"/>
                    <a:pt x="7142" y="0"/>
                  </a:cubicBezTo>
                  <a:close/>
                </a:path>
              </a:pathLst>
            </a:custGeom>
            <a:grp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69"/>
            <p:cNvSpPr/>
            <p:nvPr/>
          </p:nvSpPr>
          <p:spPr>
            <a:xfrm>
              <a:off x="2908812" y="3329160"/>
              <a:ext cx="456713" cy="142781"/>
            </a:xfrm>
            <a:custGeom>
              <a:avLst/>
              <a:gdLst/>
              <a:ahLst/>
              <a:cxnLst/>
              <a:rect l="l" t="t" r="r" b="b"/>
              <a:pathLst>
                <a:path w="10223" h="3196" extrusionOk="0">
                  <a:moveTo>
                    <a:pt x="5093" y="1"/>
                  </a:moveTo>
                  <a:cubicBezTo>
                    <a:pt x="3817" y="1"/>
                    <a:pt x="2543" y="284"/>
                    <a:pt x="1576" y="852"/>
                  </a:cubicBezTo>
                  <a:cubicBezTo>
                    <a:pt x="473" y="1482"/>
                    <a:pt x="0" y="2344"/>
                    <a:pt x="147" y="3174"/>
                  </a:cubicBezTo>
                  <a:cubicBezTo>
                    <a:pt x="263" y="2544"/>
                    <a:pt x="736" y="1923"/>
                    <a:pt x="1576" y="1440"/>
                  </a:cubicBezTo>
                  <a:cubicBezTo>
                    <a:pt x="2543" y="878"/>
                    <a:pt x="3817" y="597"/>
                    <a:pt x="5093" y="597"/>
                  </a:cubicBezTo>
                  <a:cubicBezTo>
                    <a:pt x="6370" y="597"/>
                    <a:pt x="7649" y="878"/>
                    <a:pt x="8626" y="1440"/>
                  </a:cubicBezTo>
                  <a:cubicBezTo>
                    <a:pt x="9477" y="1934"/>
                    <a:pt x="9961" y="2554"/>
                    <a:pt x="10066" y="3195"/>
                  </a:cubicBezTo>
                  <a:cubicBezTo>
                    <a:pt x="10223" y="2355"/>
                    <a:pt x="9740" y="1493"/>
                    <a:pt x="8626" y="852"/>
                  </a:cubicBezTo>
                  <a:cubicBezTo>
                    <a:pt x="7649" y="284"/>
                    <a:pt x="6370" y="1"/>
                    <a:pt x="509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69"/>
            <p:cNvSpPr/>
            <p:nvPr/>
          </p:nvSpPr>
          <p:spPr>
            <a:xfrm>
              <a:off x="2915380" y="3355832"/>
              <a:ext cx="443131" cy="231551"/>
            </a:xfrm>
            <a:custGeom>
              <a:avLst/>
              <a:gdLst/>
              <a:ahLst/>
              <a:cxnLst/>
              <a:rect l="l" t="t" r="r" b="b"/>
              <a:pathLst>
                <a:path w="9919" h="5183" extrusionOk="0">
                  <a:moveTo>
                    <a:pt x="4946" y="0"/>
                  </a:moveTo>
                  <a:cubicBezTo>
                    <a:pt x="3670" y="0"/>
                    <a:pt x="2396" y="281"/>
                    <a:pt x="1429" y="843"/>
                  </a:cubicBezTo>
                  <a:cubicBezTo>
                    <a:pt x="589" y="1326"/>
                    <a:pt x="116" y="1947"/>
                    <a:pt x="0" y="2577"/>
                  </a:cubicBezTo>
                  <a:cubicBezTo>
                    <a:pt x="116" y="3218"/>
                    <a:pt x="599" y="3848"/>
                    <a:pt x="1450" y="4331"/>
                  </a:cubicBezTo>
                  <a:cubicBezTo>
                    <a:pt x="2427" y="4899"/>
                    <a:pt x="3704" y="5182"/>
                    <a:pt x="4979" y="5182"/>
                  </a:cubicBezTo>
                  <a:cubicBezTo>
                    <a:pt x="6254" y="5182"/>
                    <a:pt x="7528" y="4899"/>
                    <a:pt x="8500" y="4331"/>
                  </a:cubicBezTo>
                  <a:cubicBezTo>
                    <a:pt x="9340" y="3848"/>
                    <a:pt x="9814" y="3229"/>
                    <a:pt x="9919" y="2598"/>
                  </a:cubicBezTo>
                  <a:cubicBezTo>
                    <a:pt x="9814" y="1957"/>
                    <a:pt x="9330" y="1337"/>
                    <a:pt x="8479" y="843"/>
                  </a:cubicBezTo>
                  <a:cubicBezTo>
                    <a:pt x="7502" y="281"/>
                    <a:pt x="6223" y="0"/>
                    <a:pt x="494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69"/>
            <p:cNvSpPr/>
            <p:nvPr/>
          </p:nvSpPr>
          <p:spPr>
            <a:xfrm>
              <a:off x="2908812" y="3316472"/>
              <a:ext cx="456713" cy="283597"/>
            </a:xfrm>
            <a:custGeom>
              <a:avLst/>
              <a:gdLst/>
              <a:ahLst/>
              <a:cxnLst/>
              <a:rect l="l" t="t" r="r" b="b"/>
              <a:pathLst>
                <a:path w="10223" h="6348" fill="none" extrusionOk="0">
                  <a:moveTo>
                    <a:pt x="10066" y="3479"/>
                  </a:moveTo>
                  <a:cubicBezTo>
                    <a:pt x="10223" y="2639"/>
                    <a:pt x="9740" y="1777"/>
                    <a:pt x="8626" y="1136"/>
                  </a:cubicBezTo>
                  <a:cubicBezTo>
                    <a:pt x="6672" y="1"/>
                    <a:pt x="3510" y="1"/>
                    <a:pt x="1576" y="1136"/>
                  </a:cubicBezTo>
                  <a:cubicBezTo>
                    <a:pt x="473" y="1766"/>
                    <a:pt x="0" y="2628"/>
                    <a:pt x="147" y="3458"/>
                  </a:cubicBezTo>
                  <a:cubicBezTo>
                    <a:pt x="263" y="4099"/>
                    <a:pt x="746" y="4729"/>
                    <a:pt x="1597" y="5212"/>
                  </a:cubicBezTo>
                  <a:cubicBezTo>
                    <a:pt x="3552" y="6347"/>
                    <a:pt x="6704" y="6347"/>
                    <a:pt x="8647" y="5212"/>
                  </a:cubicBezTo>
                  <a:cubicBezTo>
                    <a:pt x="9487" y="4729"/>
                    <a:pt x="9961" y="4110"/>
                    <a:pt x="10066" y="3479"/>
                  </a:cubicBezTo>
                  <a:close/>
                </a:path>
              </a:pathLst>
            </a:custGeom>
            <a:grp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69"/>
            <p:cNvSpPr/>
            <p:nvPr/>
          </p:nvSpPr>
          <p:spPr>
            <a:xfrm>
              <a:off x="2915380" y="3343278"/>
              <a:ext cx="443578" cy="129111"/>
            </a:xfrm>
            <a:custGeom>
              <a:avLst/>
              <a:gdLst/>
              <a:ahLst/>
              <a:cxnLst/>
              <a:rect l="l" t="t" r="r" b="b"/>
              <a:pathLst>
                <a:path w="9929" h="2890" fill="none" extrusionOk="0">
                  <a:moveTo>
                    <a:pt x="9929" y="2889"/>
                  </a:moveTo>
                  <a:cubicBezTo>
                    <a:pt x="9929" y="2889"/>
                    <a:pt x="9929" y="2879"/>
                    <a:pt x="9919" y="2879"/>
                  </a:cubicBezTo>
                  <a:cubicBezTo>
                    <a:pt x="9814" y="2238"/>
                    <a:pt x="9330" y="1618"/>
                    <a:pt x="8479" y="1124"/>
                  </a:cubicBezTo>
                  <a:cubicBezTo>
                    <a:pt x="6525" y="0"/>
                    <a:pt x="3363" y="0"/>
                    <a:pt x="1429" y="1124"/>
                  </a:cubicBezTo>
                  <a:cubicBezTo>
                    <a:pt x="589" y="1607"/>
                    <a:pt x="116" y="2228"/>
                    <a:pt x="0" y="2858"/>
                  </a:cubicBezTo>
                </a:path>
              </a:pathLst>
            </a:custGeom>
            <a:grp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69"/>
            <p:cNvSpPr/>
            <p:nvPr/>
          </p:nvSpPr>
          <p:spPr>
            <a:xfrm>
              <a:off x="3028946" y="3402875"/>
              <a:ext cx="216450" cy="124420"/>
            </a:xfrm>
            <a:custGeom>
              <a:avLst/>
              <a:gdLst/>
              <a:ahLst/>
              <a:cxnLst/>
              <a:rect l="l" t="t" r="r" b="b"/>
              <a:pathLst>
                <a:path w="4845" h="2785" extrusionOk="0">
                  <a:moveTo>
                    <a:pt x="4246" y="0"/>
                  </a:moveTo>
                  <a:lnTo>
                    <a:pt x="3625" y="357"/>
                  </a:lnTo>
                  <a:cubicBezTo>
                    <a:pt x="3322" y="239"/>
                    <a:pt x="3016" y="179"/>
                    <a:pt x="2729" y="179"/>
                  </a:cubicBezTo>
                  <a:cubicBezTo>
                    <a:pt x="2429" y="179"/>
                    <a:pt x="2149" y="245"/>
                    <a:pt x="1913" y="378"/>
                  </a:cubicBezTo>
                  <a:cubicBezTo>
                    <a:pt x="863" y="988"/>
                    <a:pt x="2754" y="1713"/>
                    <a:pt x="2228" y="2018"/>
                  </a:cubicBezTo>
                  <a:cubicBezTo>
                    <a:pt x="2164" y="2058"/>
                    <a:pt x="2089" y="2077"/>
                    <a:pt x="2007" y="2077"/>
                  </a:cubicBezTo>
                  <a:cubicBezTo>
                    <a:pt x="1876" y="2077"/>
                    <a:pt x="1730" y="2028"/>
                    <a:pt x="1587" y="1944"/>
                  </a:cubicBezTo>
                  <a:cubicBezTo>
                    <a:pt x="1272" y="1765"/>
                    <a:pt x="989" y="1398"/>
                    <a:pt x="947" y="1062"/>
                  </a:cubicBezTo>
                  <a:lnTo>
                    <a:pt x="74" y="1230"/>
                  </a:lnTo>
                  <a:cubicBezTo>
                    <a:pt x="127" y="1524"/>
                    <a:pt x="337" y="1828"/>
                    <a:pt x="652" y="2081"/>
                  </a:cubicBezTo>
                  <a:lnTo>
                    <a:pt x="1" y="2470"/>
                  </a:lnTo>
                  <a:lnTo>
                    <a:pt x="557" y="2785"/>
                  </a:lnTo>
                  <a:lnTo>
                    <a:pt x="1199" y="2417"/>
                  </a:lnTo>
                  <a:cubicBezTo>
                    <a:pt x="1536" y="2571"/>
                    <a:pt x="1904" y="2661"/>
                    <a:pt x="2255" y="2661"/>
                  </a:cubicBezTo>
                  <a:cubicBezTo>
                    <a:pt x="2548" y="2661"/>
                    <a:pt x="2829" y="2598"/>
                    <a:pt x="3069" y="2459"/>
                  </a:cubicBezTo>
                  <a:cubicBezTo>
                    <a:pt x="4141" y="1839"/>
                    <a:pt x="2270" y="1093"/>
                    <a:pt x="2785" y="799"/>
                  </a:cubicBezTo>
                  <a:cubicBezTo>
                    <a:pt x="2837" y="767"/>
                    <a:pt x="2901" y="751"/>
                    <a:pt x="2970" y="751"/>
                  </a:cubicBezTo>
                  <a:cubicBezTo>
                    <a:pt x="3081" y="751"/>
                    <a:pt x="3208" y="791"/>
                    <a:pt x="3331" y="862"/>
                  </a:cubicBezTo>
                  <a:cubicBezTo>
                    <a:pt x="3573" y="999"/>
                    <a:pt x="3836" y="1303"/>
                    <a:pt x="3973" y="1587"/>
                  </a:cubicBezTo>
                  <a:lnTo>
                    <a:pt x="4844" y="1419"/>
                  </a:lnTo>
                  <a:cubicBezTo>
                    <a:pt x="4760" y="1167"/>
                    <a:pt x="4529" y="904"/>
                    <a:pt x="4204" y="673"/>
                  </a:cubicBezTo>
                  <a:lnTo>
                    <a:pt x="4813" y="315"/>
                  </a:lnTo>
                  <a:lnTo>
                    <a:pt x="4246"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69"/>
            <p:cNvSpPr/>
            <p:nvPr/>
          </p:nvSpPr>
          <p:spPr>
            <a:xfrm>
              <a:off x="2845909" y="3359227"/>
              <a:ext cx="582071" cy="238475"/>
            </a:xfrm>
            <a:custGeom>
              <a:avLst/>
              <a:gdLst/>
              <a:ahLst/>
              <a:cxnLst/>
              <a:rect l="l" t="t" r="r" b="b"/>
              <a:pathLst>
                <a:path w="13029" h="5338" extrusionOk="0">
                  <a:moveTo>
                    <a:pt x="0" y="1"/>
                  </a:moveTo>
                  <a:lnTo>
                    <a:pt x="0" y="1545"/>
                  </a:lnTo>
                  <a:cubicBezTo>
                    <a:pt x="0" y="2522"/>
                    <a:pt x="641" y="3489"/>
                    <a:pt x="1923" y="4234"/>
                  </a:cubicBezTo>
                  <a:cubicBezTo>
                    <a:pt x="3199" y="4970"/>
                    <a:pt x="4867" y="5338"/>
                    <a:pt x="6534" y="5338"/>
                  </a:cubicBezTo>
                  <a:cubicBezTo>
                    <a:pt x="8201" y="5338"/>
                    <a:pt x="9866" y="4970"/>
                    <a:pt x="11137" y="4234"/>
                  </a:cubicBezTo>
                  <a:cubicBezTo>
                    <a:pt x="12398" y="3499"/>
                    <a:pt x="13029" y="2543"/>
                    <a:pt x="13029" y="1577"/>
                  </a:cubicBezTo>
                  <a:lnTo>
                    <a:pt x="13029" y="32"/>
                  </a:lnTo>
                  <a:cubicBezTo>
                    <a:pt x="10958" y="32"/>
                    <a:pt x="2249" y="1"/>
                    <a:pt x="0" y="1"/>
                  </a:cubicBezTo>
                  <a:close/>
                </a:path>
              </a:pathLst>
            </a:custGeom>
            <a:grp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69"/>
            <p:cNvSpPr/>
            <p:nvPr/>
          </p:nvSpPr>
          <p:spPr>
            <a:xfrm>
              <a:off x="2817271" y="3191290"/>
              <a:ext cx="639344" cy="337296"/>
            </a:xfrm>
            <a:custGeom>
              <a:avLst/>
              <a:gdLst/>
              <a:ahLst/>
              <a:cxnLst/>
              <a:rect l="l" t="t" r="r" b="b"/>
              <a:pathLst>
                <a:path w="14311" h="7550" extrusionOk="0">
                  <a:moveTo>
                    <a:pt x="7142" y="0"/>
                  </a:moveTo>
                  <a:cubicBezTo>
                    <a:pt x="5474" y="0"/>
                    <a:pt x="3809" y="371"/>
                    <a:pt x="2543" y="1112"/>
                  </a:cubicBezTo>
                  <a:cubicBezTo>
                    <a:pt x="0" y="2583"/>
                    <a:pt x="21" y="4967"/>
                    <a:pt x="2575" y="6438"/>
                  </a:cubicBezTo>
                  <a:cubicBezTo>
                    <a:pt x="3846" y="7179"/>
                    <a:pt x="5514" y="7550"/>
                    <a:pt x="7180" y="7550"/>
                  </a:cubicBezTo>
                  <a:cubicBezTo>
                    <a:pt x="8847" y="7550"/>
                    <a:pt x="10512" y="7179"/>
                    <a:pt x="11778" y="6438"/>
                  </a:cubicBezTo>
                  <a:cubicBezTo>
                    <a:pt x="14310" y="4967"/>
                    <a:pt x="14300" y="2583"/>
                    <a:pt x="11757" y="1112"/>
                  </a:cubicBezTo>
                  <a:cubicBezTo>
                    <a:pt x="10481" y="371"/>
                    <a:pt x="8810" y="0"/>
                    <a:pt x="7142" y="0"/>
                  </a:cubicBezTo>
                  <a:close/>
                </a:path>
              </a:pathLst>
            </a:custGeom>
            <a:grp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69"/>
            <p:cNvSpPr/>
            <p:nvPr/>
          </p:nvSpPr>
          <p:spPr>
            <a:xfrm>
              <a:off x="2908812" y="3230963"/>
              <a:ext cx="456713" cy="142379"/>
            </a:xfrm>
            <a:custGeom>
              <a:avLst/>
              <a:gdLst/>
              <a:ahLst/>
              <a:cxnLst/>
              <a:rect l="l" t="t" r="r" b="b"/>
              <a:pathLst>
                <a:path w="10223" h="3187" extrusionOk="0">
                  <a:moveTo>
                    <a:pt x="5093" y="0"/>
                  </a:moveTo>
                  <a:cubicBezTo>
                    <a:pt x="3817" y="0"/>
                    <a:pt x="2543" y="281"/>
                    <a:pt x="1576" y="843"/>
                  </a:cubicBezTo>
                  <a:cubicBezTo>
                    <a:pt x="473" y="1485"/>
                    <a:pt x="0" y="2346"/>
                    <a:pt x="147" y="3176"/>
                  </a:cubicBezTo>
                  <a:cubicBezTo>
                    <a:pt x="263" y="2535"/>
                    <a:pt x="736" y="1926"/>
                    <a:pt x="1576" y="1443"/>
                  </a:cubicBezTo>
                  <a:cubicBezTo>
                    <a:pt x="2543" y="875"/>
                    <a:pt x="3817" y="592"/>
                    <a:pt x="5093" y="592"/>
                  </a:cubicBezTo>
                  <a:cubicBezTo>
                    <a:pt x="6370" y="592"/>
                    <a:pt x="7649" y="875"/>
                    <a:pt x="8626" y="1443"/>
                  </a:cubicBezTo>
                  <a:cubicBezTo>
                    <a:pt x="9477" y="1926"/>
                    <a:pt x="9961" y="2556"/>
                    <a:pt x="10066" y="3187"/>
                  </a:cubicBezTo>
                  <a:cubicBezTo>
                    <a:pt x="10223" y="2356"/>
                    <a:pt x="9740" y="1485"/>
                    <a:pt x="8626" y="843"/>
                  </a:cubicBezTo>
                  <a:cubicBezTo>
                    <a:pt x="7649" y="281"/>
                    <a:pt x="6370" y="0"/>
                    <a:pt x="509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69"/>
            <p:cNvSpPr/>
            <p:nvPr/>
          </p:nvSpPr>
          <p:spPr>
            <a:xfrm>
              <a:off x="2915380" y="3257366"/>
              <a:ext cx="443131" cy="231551"/>
            </a:xfrm>
            <a:custGeom>
              <a:avLst/>
              <a:gdLst/>
              <a:ahLst/>
              <a:cxnLst/>
              <a:rect l="l" t="t" r="r" b="b"/>
              <a:pathLst>
                <a:path w="9919" h="5183" extrusionOk="0">
                  <a:moveTo>
                    <a:pt x="4946" y="1"/>
                  </a:moveTo>
                  <a:cubicBezTo>
                    <a:pt x="3670" y="1"/>
                    <a:pt x="2396" y="284"/>
                    <a:pt x="1429" y="852"/>
                  </a:cubicBezTo>
                  <a:cubicBezTo>
                    <a:pt x="589" y="1335"/>
                    <a:pt x="116" y="1944"/>
                    <a:pt x="0" y="2585"/>
                  </a:cubicBezTo>
                  <a:cubicBezTo>
                    <a:pt x="116" y="3226"/>
                    <a:pt x="599" y="3846"/>
                    <a:pt x="1450" y="4340"/>
                  </a:cubicBezTo>
                  <a:cubicBezTo>
                    <a:pt x="2427" y="4902"/>
                    <a:pt x="3704" y="5183"/>
                    <a:pt x="4979" y="5183"/>
                  </a:cubicBezTo>
                  <a:cubicBezTo>
                    <a:pt x="6254" y="5183"/>
                    <a:pt x="7528" y="4902"/>
                    <a:pt x="8500" y="4340"/>
                  </a:cubicBezTo>
                  <a:cubicBezTo>
                    <a:pt x="9340" y="3857"/>
                    <a:pt x="9814" y="3236"/>
                    <a:pt x="9919" y="2596"/>
                  </a:cubicBezTo>
                  <a:cubicBezTo>
                    <a:pt x="9814" y="1965"/>
                    <a:pt x="9330" y="1335"/>
                    <a:pt x="8479" y="852"/>
                  </a:cubicBezTo>
                  <a:cubicBezTo>
                    <a:pt x="7502" y="284"/>
                    <a:pt x="6223" y="1"/>
                    <a:pt x="494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69"/>
            <p:cNvSpPr/>
            <p:nvPr/>
          </p:nvSpPr>
          <p:spPr>
            <a:xfrm>
              <a:off x="2908812" y="3218409"/>
              <a:ext cx="456713" cy="283061"/>
            </a:xfrm>
            <a:custGeom>
              <a:avLst/>
              <a:gdLst/>
              <a:ahLst/>
              <a:cxnLst/>
              <a:rect l="l" t="t" r="r" b="b"/>
              <a:pathLst>
                <a:path w="10223" h="6336" fill="none" extrusionOk="0">
                  <a:moveTo>
                    <a:pt x="10066" y="3468"/>
                  </a:moveTo>
                  <a:cubicBezTo>
                    <a:pt x="10223" y="2637"/>
                    <a:pt x="9740" y="1766"/>
                    <a:pt x="8626" y="1124"/>
                  </a:cubicBezTo>
                  <a:cubicBezTo>
                    <a:pt x="6672" y="1"/>
                    <a:pt x="3510" y="1"/>
                    <a:pt x="1576" y="1124"/>
                  </a:cubicBezTo>
                  <a:cubicBezTo>
                    <a:pt x="473" y="1766"/>
                    <a:pt x="0" y="2627"/>
                    <a:pt x="147" y="3457"/>
                  </a:cubicBezTo>
                  <a:cubicBezTo>
                    <a:pt x="263" y="4098"/>
                    <a:pt x="746" y="4718"/>
                    <a:pt x="1597" y="5212"/>
                  </a:cubicBezTo>
                  <a:cubicBezTo>
                    <a:pt x="3552" y="6336"/>
                    <a:pt x="6704" y="6336"/>
                    <a:pt x="8647" y="5212"/>
                  </a:cubicBezTo>
                  <a:cubicBezTo>
                    <a:pt x="9487" y="4729"/>
                    <a:pt x="9961" y="4108"/>
                    <a:pt x="10066" y="3468"/>
                  </a:cubicBezTo>
                  <a:close/>
                </a:path>
              </a:pathLst>
            </a:custGeom>
            <a:grp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69"/>
            <p:cNvSpPr/>
            <p:nvPr/>
          </p:nvSpPr>
          <p:spPr>
            <a:xfrm>
              <a:off x="2915380" y="3244678"/>
              <a:ext cx="443578" cy="129111"/>
            </a:xfrm>
            <a:custGeom>
              <a:avLst/>
              <a:gdLst/>
              <a:ahLst/>
              <a:cxnLst/>
              <a:rect l="l" t="t" r="r" b="b"/>
              <a:pathLst>
                <a:path w="9929" h="2890" fill="none" extrusionOk="0">
                  <a:moveTo>
                    <a:pt x="9929" y="2890"/>
                  </a:moveTo>
                  <a:lnTo>
                    <a:pt x="9919" y="2880"/>
                  </a:lnTo>
                  <a:cubicBezTo>
                    <a:pt x="9814" y="2249"/>
                    <a:pt x="9330" y="1619"/>
                    <a:pt x="8479" y="1136"/>
                  </a:cubicBezTo>
                  <a:cubicBezTo>
                    <a:pt x="6525" y="1"/>
                    <a:pt x="3363" y="1"/>
                    <a:pt x="1429" y="1136"/>
                  </a:cubicBezTo>
                  <a:cubicBezTo>
                    <a:pt x="589" y="1619"/>
                    <a:pt x="116" y="2228"/>
                    <a:pt x="0" y="2869"/>
                  </a:cubicBezTo>
                </a:path>
              </a:pathLst>
            </a:custGeom>
            <a:grp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69"/>
            <p:cNvSpPr/>
            <p:nvPr/>
          </p:nvSpPr>
          <p:spPr>
            <a:xfrm>
              <a:off x="3028946" y="3304276"/>
              <a:ext cx="216450" cy="124911"/>
            </a:xfrm>
            <a:custGeom>
              <a:avLst/>
              <a:gdLst/>
              <a:ahLst/>
              <a:cxnLst/>
              <a:rect l="l" t="t" r="r" b="b"/>
              <a:pathLst>
                <a:path w="4845" h="2796" extrusionOk="0">
                  <a:moveTo>
                    <a:pt x="4246" y="1"/>
                  </a:moveTo>
                  <a:lnTo>
                    <a:pt x="3625" y="369"/>
                  </a:lnTo>
                  <a:cubicBezTo>
                    <a:pt x="3316" y="248"/>
                    <a:pt x="3003" y="185"/>
                    <a:pt x="2710" y="185"/>
                  </a:cubicBezTo>
                  <a:cubicBezTo>
                    <a:pt x="2418" y="185"/>
                    <a:pt x="2144" y="248"/>
                    <a:pt x="1913" y="379"/>
                  </a:cubicBezTo>
                  <a:cubicBezTo>
                    <a:pt x="863" y="988"/>
                    <a:pt x="2754" y="1724"/>
                    <a:pt x="2228" y="2029"/>
                  </a:cubicBezTo>
                  <a:cubicBezTo>
                    <a:pt x="2163" y="2066"/>
                    <a:pt x="2087" y="2083"/>
                    <a:pt x="2005" y="2083"/>
                  </a:cubicBezTo>
                  <a:cubicBezTo>
                    <a:pt x="1874" y="2083"/>
                    <a:pt x="1729" y="2039"/>
                    <a:pt x="1587" y="1955"/>
                  </a:cubicBezTo>
                  <a:cubicBezTo>
                    <a:pt x="1272" y="1777"/>
                    <a:pt x="989" y="1399"/>
                    <a:pt x="947" y="1073"/>
                  </a:cubicBezTo>
                  <a:lnTo>
                    <a:pt x="74" y="1241"/>
                  </a:lnTo>
                  <a:cubicBezTo>
                    <a:pt x="127" y="1525"/>
                    <a:pt x="337" y="1829"/>
                    <a:pt x="652" y="2092"/>
                  </a:cubicBezTo>
                  <a:lnTo>
                    <a:pt x="1" y="2470"/>
                  </a:lnTo>
                  <a:lnTo>
                    <a:pt x="557" y="2796"/>
                  </a:lnTo>
                  <a:lnTo>
                    <a:pt x="1199" y="2417"/>
                  </a:lnTo>
                  <a:cubicBezTo>
                    <a:pt x="1533" y="2576"/>
                    <a:pt x="1898" y="2665"/>
                    <a:pt x="2245" y="2665"/>
                  </a:cubicBezTo>
                  <a:cubicBezTo>
                    <a:pt x="2542" y="2665"/>
                    <a:pt x="2827" y="2600"/>
                    <a:pt x="3069" y="2459"/>
                  </a:cubicBezTo>
                  <a:cubicBezTo>
                    <a:pt x="4141" y="1840"/>
                    <a:pt x="2270" y="1104"/>
                    <a:pt x="2785" y="799"/>
                  </a:cubicBezTo>
                  <a:cubicBezTo>
                    <a:pt x="2837" y="767"/>
                    <a:pt x="2901" y="752"/>
                    <a:pt x="2970" y="752"/>
                  </a:cubicBezTo>
                  <a:cubicBezTo>
                    <a:pt x="3081" y="752"/>
                    <a:pt x="3208" y="791"/>
                    <a:pt x="3331" y="862"/>
                  </a:cubicBezTo>
                  <a:cubicBezTo>
                    <a:pt x="3573" y="1009"/>
                    <a:pt x="3836" y="1304"/>
                    <a:pt x="3973" y="1598"/>
                  </a:cubicBezTo>
                  <a:lnTo>
                    <a:pt x="4844" y="1420"/>
                  </a:lnTo>
                  <a:cubicBezTo>
                    <a:pt x="4760" y="1178"/>
                    <a:pt x="4529" y="904"/>
                    <a:pt x="4204" y="673"/>
                  </a:cubicBezTo>
                  <a:lnTo>
                    <a:pt x="4813" y="327"/>
                  </a:lnTo>
                  <a:lnTo>
                    <a:pt x="424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69"/>
            <p:cNvSpPr/>
            <p:nvPr/>
          </p:nvSpPr>
          <p:spPr>
            <a:xfrm>
              <a:off x="2845909" y="3260672"/>
              <a:ext cx="582071" cy="238475"/>
            </a:xfrm>
            <a:custGeom>
              <a:avLst/>
              <a:gdLst/>
              <a:ahLst/>
              <a:cxnLst/>
              <a:rect l="l" t="t" r="r" b="b"/>
              <a:pathLst>
                <a:path w="13029" h="5338" extrusionOk="0">
                  <a:moveTo>
                    <a:pt x="0" y="0"/>
                  </a:moveTo>
                  <a:lnTo>
                    <a:pt x="0" y="1544"/>
                  </a:lnTo>
                  <a:cubicBezTo>
                    <a:pt x="0" y="2522"/>
                    <a:pt x="641" y="3498"/>
                    <a:pt x="1923" y="4234"/>
                  </a:cubicBezTo>
                  <a:cubicBezTo>
                    <a:pt x="3199" y="4969"/>
                    <a:pt x="4867" y="5337"/>
                    <a:pt x="6534" y="5337"/>
                  </a:cubicBezTo>
                  <a:cubicBezTo>
                    <a:pt x="8201" y="5337"/>
                    <a:pt x="9866" y="4969"/>
                    <a:pt x="11137" y="4234"/>
                  </a:cubicBezTo>
                  <a:cubicBezTo>
                    <a:pt x="12398" y="3498"/>
                    <a:pt x="13029" y="2543"/>
                    <a:pt x="13029" y="1586"/>
                  </a:cubicBezTo>
                  <a:lnTo>
                    <a:pt x="13029" y="31"/>
                  </a:lnTo>
                  <a:cubicBezTo>
                    <a:pt x="10958" y="31"/>
                    <a:pt x="2249" y="0"/>
                    <a:pt x="0" y="0"/>
                  </a:cubicBezTo>
                  <a:close/>
                </a:path>
              </a:pathLst>
            </a:custGeom>
            <a:grp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69"/>
            <p:cNvSpPr/>
            <p:nvPr/>
          </p:nvSpPr>
          <p:spPr>
            <a:xfrm>
              <a:off x="2817271" y="3093093"/>
              <a:ext cx="639344" cy="337073"/>
            </a:xfrm>
            <a:custGeom>
              <a:avLst/>
              <a:gdLst/>
              <a:ahLst/>
              <a:cxnLst/>
              <a:rect l="l" t="t" r="r" b="b"/>
              <a:pathLst>
                <a:path w="14311" h="7545" extrusionOk="0">
                  <a:moveTo>
                    <a:pt x="7142" y="0"/>
                  </a:moveTo>
                  <a:cubicBezTo>
                    <a:pt x="5474" y="0"/>
                    <a:pt x="3809" y="368"/>
                    <a:pt x="2543" y="1103"/>
                  </a:cubicBezTo>
                  <a:cubicBezTo>
                    <a:pt x="0" y="2574"/>
                    <a:pt x="21" y="4970"/>
                    <a:pt x="2575" y="6441"/>
                  </a:cubicBezTo>
                  <a:cubicBezTo>
                    <a:pt x="3846" y="7176"/>
                    <a:pt x="5514" y="7544"/>
                    <a:pt x="7180" y="7544"/>
                  </a:cubicBezTo>
                  <a:cubicBezTo>
                    <a:pt x="8847" y="7544"/>
                    <a:pt x="10512" y="7176"/>
                    <a:pt x="11778" y="6441"/>
                  </a:cubicBezTo>
                  <a:cubicBezTo>
                    <a:pt x="14310" y="4959"/>
                    <a:pt x="14300" y="2574"/>
                    <a:pt x="11757" y="1103"/>
                  </a:cubicBezTo>
                  <a:cubicBezTo>
                    <a:pt x="10481" y="368"/>
                    <a:pt x="8810" y="0"/>
                    <a:pt x="7142" y="0"/>
                  </a:cubicBezTo>
                  <a:close/>
                </a:path>
              </a:pathLst>
            </a:custGeom>
            <a:grp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69"/>
            <p:cNvSpPr/>
            <p:nvPr/>
          </p:nvSpPr>
          <p:spPr>
            <a:xfrm>
              <a:off x="2908812" y="3132408"/>
              <a:ext cx="456713" cy="142826"/>
            </a:xfrm>
            <a:custGeom>
              <a:avLst/>
              <a:gdLst/>
              <a:ahLst/>
              <a:cxnLst/>
              <a:rect l="l" t="t" r="r" b="b"/>
              <a:pathLst>
                <a:path w="10223" h="3197" extrusionOk="0">
                  <a:moveTo>
                    <a:pt x="5093" y="0"/>
                  </a:moveTo>
                  <a:cubicBezTo>
                    <a:pt x="3817" y="0"/>
                    <a:pt x="2543" y="281"/>
                    <a:pt x="1576" y="843"/>
                  </a:cubicBezTo>
                  <a:cubicBezTo>
                    <a:pt x="473" y="1484"/>
                    <a:pt x="0" y="2346"/>
                    <a:pt x="147" y="3175"/>
                  </a:cubicBezTo>
                  <a:cubicBezTo>
                    <a:pt x="263" y="2545"/>
                    <a:pt x="736" y="1926"/>
                    <a:pt x="1576" y="1442"/>
                  </a:cubicBezTo>
                  <a:cubicBezTo>
                    <a:pt x="2543" y="880"/>
                    <a:pt x="3817" y="599"/>
                    <a:pt x="5093" y="599"/>
                  </a:cubicBezTo>
                  <a:cubicBezTo>
                    <a:pt x="6370" y="599"/>
                    <a:pt x="7649" y="880"/>
                    <a:pt x="8626" y="1442"/>
                  </a:cubicBezTo>
                  <a:cubicBezTo>
                    <a:pt x="9477" y="1936"/>
                    <a:pt x="9961" y="2556"/>
                    <a:pt x="10066" y="3196"/>
                  </a:cubicBezTo>
                  <a:cubicBezTo>
                    <a:pt x="10223" y="2356"/>
                    <a:pt x="9740" y="1484"/>
                    <a:pt x="8626" y="843"/>
                  </a:cubicBezTo>
                  <a:cubicBezTo>
                    <a:pt x="7649" y="281"/>
                    <a:pt x="6370" y="0"/>
                    <a:pt x="509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69"/>
            <p:cNvSpPr/>
            <p:nvPr/>
          </p:nvSpPr>
          <p:spPr>
            <a:xfrm>
              <a:off x="2915380" y="3159124"/>
              <a:ext cx="443131" cy="231595"/>
            </a:xfrm>
            <a:custGeom>
              <a:avLst/>
              <a:gdLst/>
              <a:ahLst/>
              <a:cxnLst/>
              <a:rect l="l" t="t" r="r" b="b"/>
              <a:pathLst>
                <a:path w="9919" h="5184" extrusionOk="0">
                  <a:moveTo>
                    <a:pt x="4946" y="1"/>
                  </a:moveTo>
                  <a:cubicBezTo>
                    <a:pt x="3670" y="1"/>
                    <a:pt x="2396" y="282"/>
                    <a:pt x="1429" y="844"/>
                  </a:cubicBezTo>
                  <a:cubicBezTo>
                    <a:pt x="589" y="1328"/>
                    <a:pt x="116" y="1947"/>
                    <a:pt x="0" y="2577"/>
                  </a:cubicBezTo>
                  <a:cubicBezTo>
                    <a:pt x="116" y="3219"/>
                    <a:pt x="599" y="3849"/>
                    <a:pt x="1450" y="4332"/>
                  </a:cubicBezTo>
                  <a:cubicBezTo>
                    <a:pt x="2427" y="4900"/>
                    <a:pt x="3704" y="5183"/>
                    <a:pt x="4979" y="5183"/>
                  </a:cubicBezTo>
                  <a:cubicBezTo>
                    <a:pt x="6254" y="5183"/>
                    <a:pt x="7528" y="4900"/>
                    <a:pt x="8500" y="4332"/>
                  </a:cubicBezTo>
                  <a:cubicBezTo>
                    <a:pt x="9340" y="3849"/>
                    <a:pt x="9814" y="3229"/>
                    <a:pt x="9919" y="2598"/>
                  </a:cubicBezTo>
                  <a:cubicBezTo>
                    <a:pt x="9814" y="1958"/>
                    <a:pt x="9330" y="1338"/>
                    <a:pt x="8479" y="844"/>
                  </a:cubicBezTo>
                  <a:cubicBezTo>
                    <a:pt x="7502" y="282"/>
                    <a:pt x="6223" y="1"/>
                    <a:pt x="494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69"/>
            <p:cNvSpPr/>
            <p:nvPr/>
          </p:nvSpPr>
          <p:spPr>
            <a:xfrm>
              <a:off x="2908812" y="3119854"/>
              <a:ext cx="456713" cy="283552"/>
            </a:xfrm>
            <a:custGeom>
              <a:avLst/>
              <a:gdLst/>
              <a:ahLst/>
              <a:cxnLst/>
              <a:rect l="l" t="t" r="r" b="b"/>
              <a:pathLst>
                <a:path w="10223" h="6347" fill="none" extrusionOk="0">
                  <a:moveTo>
                    <a:pt x="10066" y="3477"/>
                  </a:moveTo>
                  <a:cubicBezTo>
                    <a:pt x="10223" y="2637"/>
                    <a:pt x="9740" y="1765"/>
                    <a:pt x="8626" y="1124"/>
                  </a:cubicBezTo>
                  <a:cubicBezTo>
                    <a:pt x="6672" y="0"/>
                    <a:pt x="3510" y="0"/>
                    <a:pt x="1576" y="1124"/>
                  </a:cubicBezTo>
                  <a:cubicBezTo>
                    <a:pt x="473" y="1765"/>
                    <a:pt x="0" y="2627"/>
                    <a:pt x="147" y="3456"/>
                  </a:cubicBezTo>
                  <a:cubicBezTo>
                    <a:pt x="263" y="4098"/>
                    <a:pt x="746" y="4728"/>
                    <a:pt x="1597" y="5211"/>
                  </a:cubicBezTo>
                  <a:cubicBezTo>
                    <a:pt x="3552" y="6346"/>
                    <a:pt x="6704" y="6346"/>
                    <a:pt x="8647" y="5211"/>
                  </a:cubicBezTo>
                  <a:cubicBezTo>
                    <a:pt x="9487" y="4728"/>
                    <a:pt x="9961" y="4108"/>
                    <a:pt x="10066" y="3477"/>
                  </a:cubicBezTo>
                  <a:close/>
                </a:path>
              </a:pathLst>
            </a:custGeom>
            <a:grp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69"/>
            <p:cNvSpPr/>
            <p:nvPr/>
          </p:nvSpPr>
          <p:spPr>
            <a:xfrm>
              <a:off x="2915380" y="3146570"/>
              <a:ext cx="443578" cy="129155"/>
            </a:xfrm>
            <a:custGeom>
              <a:avLst/>
              <a:gdLst/>
              <a:ahLst/>
              <a:cxnLst/>
              <a:rect l="l" t="t" r="r" b="b"/>
              <a:pathLst>
                <a:path w="9929" h="2891" fill="none" extrusionOk="0">
                  <a:moveTo>
                    <a:pt x="9929" y="2890"/>
                  </a:moveTo>
                  <a:cubicBezTo>
                    <a:pt x="9929" y="2890"/>
                    <a:pt x="9929" y="2879"/>
                    <a:pt x="9919" y="2879"/>
                  </a:cubicBezTo>
                  <a:cubicBezTo>
                    <a:pt x="9814" y="2239"/>
                    <a:pt x="9330" y="1619"/>
                    <a:pt x="8479" y="1125"/>
                  </a:cubicBezTo>
                  <a:cubicBezTo>
                    <a:pt x="6525" y="1"/>
                    <a:pt x="3363" y="1"/>
                    <a:pt x="1429" y="1125"/>
                  </a:cubicBezTo>
                  <a:cubicBezTo>
                    <a:pt x="589" y="1609"/>
                    <a:pt x="116" y="2228"/>
                    <a:pt x="0" y="2858"/>
                  </a:cubicBezTo>
                </a:path>
              </a:pathLst>
            </a:custGeom>
            <a:grp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69"/>
            <p:cNvSpPr/>
            <p:nvPr/>
          </p:nvSpPr>
          <p:spPr>
            <a:xfrm>
              <a:off x="3028946" y="3205721"/>
              <a:ext cx="216450" cy="124911"/>
            </a:xfrm>
            <a:custGeom>
              <a:avLst/>
              <a:gdLst/>
              <a:ahLst/>
              <a:cxnLst/>
              <a:rect l="l" t="t" r="r" b="b"/>
              <a:pathLst>
                <a:path w="4845" h="2796" extrusionOk="0">
                  <a:moveTo>
                    <a:pt x="4246" y="0"/>
                  </a:moveTo>
                  <a:lnTo>
                    <a:pt x="3625" y="369"/>
                  </a:lnTo>
                  <a:cubicBezTo>
                    <a:pt x="3322" y="250"/>
                    <a:pt x="3016" y="190"/>
                    <a:pt x="2729" y="190"/>
                  </a:cubicBezTo>
                  <a:cubicBezTo>
                    <a:pt x="2429" y="190"/>
                    <a:pt x="2149" y="255"/>
                    <a:pt x="1913" y="390"/>
                  </a:cubicBezTo>
                  <a:cubicBezTo>
                    <a:pt x="863" y="999"/>
                    <a:pt x="2754" y="1724"/>
                    <a:pt x="2228" y="2029"/>
                  </a:cubicBezTo>
                  <a:cubicBezTo>
                    <a:pt x="2163" y="2065"/>
                    <a:pt x="2087" y="2083"/>
                    <a:pt x="2005" y="2083"/>
                  </a:cubicBezTo>
                  <a:cubicBezTo>
                    <a:pt x="1874" y="2083"/>
                    <a:pt x="1729" y="2039"/>
                    <a:pt x="1587" y="1955"/>
                  </a:cubicBezTo>
                  <a:cubicBezTo>
                    <a:pt x="1272" y="1776"/>
                    <a:pt x="989" y="1408"/>
                    <a:pt x="947" y="1072"/>
                  </a:cubicBezTo>
                  <a:lnTo>
                    <a:pt x="74" y="1240"/>
                  </a:lnTo>
                  <a:cubicBezTo>
                    <a:pt x="127" y="1534"/>
                    <a:pt x="337" y="1840"/>
                    <a:pt x="652" y="2092"/>
                  </a:cubicBezTo>
                  <a:lnTo>
                    <a:pt x="1" y="2470"/>
                  </a:lnTo>
                  <a:lnTo>
                    <a:pt x="557" y="2795"/>
                  </a:lnTo>
                  <a:lnTo>
                    <a:pt x="1199" y="2428"/>
                  </a:lnTo>
                  <a:cubicBezTo>
                    <a:pt x="1536" y="2582"/>
                    <a:pt x="1904" y="2671"/>
                    <a:pt x="2255" y="2671"/>
                  </a:cubicBezTo>
                  <a:cubicBezTo>
                    <a:pt x="2549" y="2671"/>
                    <a:pt x="2830" y="2609"/>
                    <a:pt x="3069" y="2470"/>
                  </a:cubicBezTo>
                  <a:cubicBezTo>
                    <a:pt x="4141" y="1840"/>
                    <a:pt x="2270" y="1104"/>
                    <a:pt x="2785" y="810"/>
                  </a:cubicBezTo>
                  <a:cubicBezTo>
                    <a:pt x="2838" y="778"/>
                    <a:pt x="2901" y="762"/>
                    <a:pt x="2970" y="762"/>
                  </a:cubicBezTo>
                  <a:cubicBezTo>
                    <a:pt x="3082" y="762"/>
                    <a:pt x="3209" y="801"/>
                    <a:pt x="3331" y="873"/>
                  </a:cubicBezTo>
                  <a:cubicBezTo>
                    <a:pt x="3573" y="1009"/>
                    <a:pt x="3836" y="1314"/>
                    <a:pt x="3973" y="1597"/>
                  </a:cubicBezTo>
                  <a:lnTo>
                    <a:pt x="4844" y="1419"/>
                  </a:lnTo>
                  <a:cubicBezTo>
                    <a:pt x="4760" y="1177"/>
                    <a:pt x="4529" y="915"/>
                    <a:pt x="4204" y="684"/>
                  </a:cubicBezTo>
                  <a:lnTo>
                    <a:pt x="4813" y="327"/>
                  </a:lnTo>
                  <a:lnTo>
                    <a:pt x="4246"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69"/>
            <p:cNvSpPr/>
            <p:nvPr/>
          </p:nvSpPr>
          <p:spPr>
            <a:xfrm>
              <a:off x="2845909" y="3162519"/>
              <a:ext cx="582071" cy="238520"/>
            </a:xfrm>
            <a:custGeom>
              <a:avLst/>
              <a:gdLst/>
              <a:ahLst/>
              <a:cxnLst/>
              <a:rect l="l" t="t" r="r" b="b"/>
              <a:pathLst>
                <a:path w="13029" h="5339" extrusionOk="0">
                  <a:moveTo>
                    <a:pt x="0" y="1"/>
                  </a:moveTo>
                  <a:lnTo>
                    <a:pt x="0" y="1546"/>
                  </a:lnTo>
                  <a:cubicBezTo>
                    <a:pt x="0" y="2512"/>
                    <a:pt x="641" y="3489"/>
                    <a:pt x="1923" y="4235"/>
                  </a:cubicBezTo>
                  <a:cubicBezTo>
                    <a:pt x="3199" y="4971"/>
                    <a:pt x="4867" y="5339"/>
                    <a:pt x="6534" y="5339"/>
                  </a:cubicBezTo>
                  <a:cubicBezTo>
                    <a:pt x="8201" y="5339"/>
                    <a:pt x="9866" y="4971"/>
                    <a:pt x="11137" y="4235"/>
                  </a:cubicBezTo>
                  <a:cubicBezTo>
                    <a:pt x="12398" y="3500"/>
                    <a:pt x="13029" y="2543"/>
                    <a:pt x="13029" y="1577"/>
                  </a:cubicBezTo>
                  <a:lnTo>
                    <a:pt x="13029" y="33"/>
                  </a:lnTo>
                  <a:cubicBezTo>
                    <a:pt x="10958" y="33"/>
                    <a:pt x="2249" y="1"/>
                    <a:pt x="0" y="1"/>
                  </a:cubicBezTo>
                  <a:close/>
                </a:path>
              </a:pathLst>
            </a:custGeom>
            <a:grp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69"/>
            <p:cNvSpPr/>
            <p:nvPr/>
          </p:nvSpPr>
          <p:spPr>
            <a:xfrm>
              <a:off x="2817271" y="2994493"/>
              <a:ext cx="639344" cy="337073"/>
            </a:xfrm>
            <a:custGeom>
              <a:avLst/>
              <a:gdLst/>
              <a:ahLst/>
              <a:cxnLst/>
              <a:rect l="l" t="t" r="r" b="b"/>
              <a:pathLst>
                <a:path w="14311" h="7545" extrusionOk="0">
                  <a:moveTo>
                    <a:pt x="7142" y="1"/>
                  </a:moveTo>
                  <a:cubicBezTo>
                    <a:pt x="5474" y="1"/>
                    <a:pt x="3809" y="369"/>
                    <a:pt x="2543" y="1104"/>
                  </a:cubicBezTo>
                  <a:cubicBezTo>
                    <a:pt x="0" y="2585"/>
                    <a:pt x="21" y="4970"/>
                    <a:pt x="2575" y="6441"/>
                  </a:cubicBezTo>
                  <a:cubicBezTo>
                    <a:pt x="3846" y="7177"/>
                    <a:pt x="5514" y="7545"/>
                    <a:pt x="7180" y="7545"/>
                  </a:cubicBezTo>
                  <a:cubicBezTo>
                    <a:pt x="8847" y="7545"/>
                    <a:pt x="10512" y="7177"/>
                    <a:pt x="11778" y="6441"/>
                  </a:cubicBezTo>
                  <a:cubicBezTo>
                    <a:pt x="14310" y="4970"/>
                    <a:pt x="14300" y="2575"/>
                    <a:pt x="11757" y="1104"/>
                  </a:cubicBezTo>
                  <a:cubicBezTo>
                    <a:pt x="10481" y="369"/>
                    <a:pt x="8810" y="1"/>
                    <a:pt x="7142" y="1"/>
                  </a:cubicBezTo>
                  <a:close/>
                </a:path>
              </a:pathLst>
            </a:custGeom>
            <a:grp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69"/>
            <p:cNvSpPr/>
            <p:nvPr/>
          </p:nvSpPr>
          <p:spPr>
            <a:xfrm>
              <a:off x="2908812" y="3034121"/>
              <a:ext cx="456713" cy="142513"/>
            </a:xfrm>
            <a:custGeom>
              <a:avLst/>
              <a:gdLst/>
              <a:ahLst/>
              <a:cxnLst/>
              <a:rect l="l" t="t" r="r" b="b"/>
              <a:pathLst>
                <a:path w="10223" h="3190" extrusionOk="0">
                  <a:moveTo>
                    <a:pt x="5102" y="0"/>
                  </a:moveTo>
                  <a:cubicBezTo>
                    <a:pt x="3822" y="0"/>
                    <a:pt x="2545" y="284"/>
                    <a:pt x="1576" y="847"/>
                  </a:cubicBezTo>
                  <a:cubicBezTo>
                    <a:pt x="473" y="1488"/>
                    <a:pt x="0" y="2339"/>
                    <a:pt x="147" y="3180"/>
                  </a:cubicBezTo>
                  <a:cubicBezTo>
                    <a:pt x="263" y="2539"/>
                    <a:pt x="736" y="1929"/>
                    <a:pt x="1576" y="1436"/>
                  </a:cubicBezTo>
                  <a:cubicBezTo>
                    <a:pt x="2543" y="873"/>
                    <a:pt x="3817" y="592"/>
                    <a:pt x="5093" y="592"/>
                  </a:cubicBezTo>
                  <a:cubicBezTo>
                    <a:pt x="6370" y="592"/>
                    <a:pt x="7649" y="873"/>
                    <a:pt x="8626" y="1436"/>
                  </a:cubicBezTo>
                  <a:cubicBezTo>
                    <a:pt x="9477" y="1929"/>
                    <a:pt x="9961" y="2549"/>
                    <a:pt x="10066" y="3190"/>
                  </a:cubicBezTo>
                  <a:cubicBezTo>
                    <a:pt x="10223" y="2360"/>
                    <a:pt x="9740" y="1488"/>
                    <a:pt x="8626" y="847"/>
                  </a:cubicBezTo>
                  <a:cubicBezTo>
                    <a:pt x="7651" y="281"/>
                    <a:pt x="6375" y="0"/>
                    <a:pt x="510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69"/>
            <p:cNvSpPr/>
            <p:nvPr/>
          </p:nvSpPr>
          <p:spPr>
            <a:xfrm>
              <a:off x="2915380" y="3060569"/>
              <a:ext cx="443131" cy="231685"/>
            </a:xfrm>
            <a:custGeom>
              <a:avLst/>
              <a:gdLst/>
              <a:ahLst/>
              <a:cxnLst/>
              <a:rect l="l" t="t" r="r" b="b"/>
              <a:pathLst>
                <a:path w="9919" h="5186" extrusionOk="0">
                  <a:moveTo>
                    <a:pt x="4946" y="0"/>
                  </a:moveTo>
                  <a:cubicBezTo>
                    <a:pt x="3670" y="0"/>
                    <a:pt x="2396" y="281"/>
                    <a:pt x="1429" y="844"/>
                  </a:cubicBezTo>
                  <a:cubicBezTo>
                    <a:pt x="589" y="1337"/>
                    <a:pt x="116" y="1947"/>
                    <a:pt x="0" y="2588"/>
                  </a:cubicBezTo>
                  <a:cubicBezTo>
                    <a:pt x="116" y="3228"/>
                    <a:pt x="599" y="3849"/>
                    <a:pt x="1450" y="4342"/>
                  </a:cubicBezTo>
                  <a:cubicBezTo>
                    <a:pt x="2427" y="4904"/>
                    <a:pt x="3704" y="5186"/>
                    <a:pt x="4979" y="5186"/>
                  </a:cubicBezTo>
                  <a:cubicBezTo>
                    <a:pt x="6254" y="5186"/>
                    <a:pt x="7528" y="4904"/>
                    <a:pt x="8500" y="4342"/>
                  </a:cubicBezTo>
                  <a:cubicBezTo>
                    <a:pt x="9340" y="3849"/>
                    <a:pt x="9814" y="3239"/>
                    <a:pt x="9919" y="2598"/>
                  </a:cubicBezTo>
                  <a:cubicBezTo>
                    <a:pt x="9814" y="1957"/>
                    <a:pt x="9330" y="1337"/>
                    <a:pt x="8479" y="844"/>
                  </a:cubicBezTo>
                  <a:cubicBezTo>
                    <a:pt x="7502" y="281"/>
                    <a:pt x="6223" y="0"/>
                    <a:pt x="494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69"/>
            <p:cNvSpPr/>
            <p:nvPr/>
          </p:nvSpPr>
          <p:spPr>
            <a:xfrm>
              <a:off x="2908812" y="3021254"/>
              <a:ext cx="456713" cy="283552"/>
            </a:xfrm>
            <a:custGeom>
              <a:avLst/>
              <a:gdLst/>
              <a:ahLst/>
              <a:cxnLst/>
              <a:rect l="l" t="t" r="r" b="b"/>
              <a:pathLst>
                <a:path w="10223" h="6347" fill="none" extrusionOk="0">
                  <a:moveTo>
                    <a:pt x="10066" y="3478"/>
                  </a:moveTo>
                  <a:cubicBezTo>
                    <a:pt x="10223" y="2648"/>
                    <a:pt x="9740" y="1776"/>
                    <a:pt x="8626" y="1135"/>
                  </a:cubicBezTo>
                  <a:cubicBezTo>
                    <a:pt x="6672" y="1"/>
                    <a:pt x="3510" y="11"/>
                    <a:pt x="1576" y="1135"/>
                  </a:cubicBezTo>
                  <a:cubicBezTo>
                    <a:pt x="473" y="1776"/>
                    <a:pt x="0" y="2627"/>
                    <a:pt x="147" y="3468"/>
                  </a:cubicBezTo>
                  <a:cubicBezTo>
                    <a:pt x="263" y="4108"/>
                    <a:pt x="746" y="4729"/>
                    <a:pt x="1597" y="5222"/>
                  </a:cubicBezTo>
                  <a:cubicBezTo>
                    <a:pt x="3552" y="6347"/>
                    <a:pt x="6704" y="6347"/>
                    <a:pt x="8647" y="5222"/>
                  </a:cubicBezTo>
                  <a:cubicBezTo>
                    <a:pt x="9487" y="4729"/>
                    <a:pt x="9961" y="4119"/>
                    <a:pt x="10066" y="3478"/>
                  </a:cubicBezTo>
                  <a:close/>
                </a:path>
              </a:pathLst>
            </a:custGeom>
            <a:grp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69"/>
            <p:cNvSpPr/>
            <p:nvPr/>
          </p:nvSpPr>
          <p:spPr>
            <a:xfrm>
              <a:off x="2915380" y="3048015"/>
              <a:ext cx="443578" cy="129111"/>
            </a:xfrm>
            <a:custGeom>
              <a:avLst/>
              <a:gdLst/>
              <a:ahLst/>
              <a:cxnLst/>
              <a:rect l="l" t="t" r="r" b="b"/>
              <a:pathLst>
                <a:path w="9929" h="2890" fill="none" extrusionOk="0">
                  <a:moveTo>
                    <a:pt x="9929" y="2890"/>
                  </a:moveTo>
                  <a:lnTo>
                    <a:pt x="9919" y="2879"/>
                  </a:lnTo>
                  <a:cubicBezTo>
                    <a:pt x="9814" y="2238"/>
                    <a:pt x="9330" y="1618"/>
                    <a:pt x="8479" y="1125"/>
                  </a:cubicBezTo>
                  <a:cubicBezTo>
                    <a:pt x="6525" y="0"/>
                    <a:pt x="3363" y="0"/>
                    <a:pt x="1429" y="1125"/>
                  </a:cubicBezTo>
                  <a:cubicBezTo>
                    <a:pt x="589" y="1618"/>
                    <a:pt x="116" y="2228"/>
                    <a:pt x="0" y="2869"/>
                  </a:cubicBezTo>
                </a:path>
              </a:pathLst>
            </a:custGeom>
            <a:grp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69"/>
            <p:cNvSpPr/>
            <p:nvPr/>
          </p:nvSpPr>
          <p:spPr>
            <a:xfrm>
              <a:off x="3028946" y="3107612"/>
              <a:ext cx="216450" cy="124911"/>
            </a:xfrm>
            <a:custGeom>
              <a:avLst/>
              <a:gdLst/>
              <a:ahLst/>
              <a:cxnLst/>
              <a:rect l="l" t="t" r="r" b="b"/>
              <a:pathLst>
                <a:path w="4845" h="2796" extrusionOk="0">
                  <a:moveTo>
                    <a:pt x="4246" y="1"/>
                  </a:moveTo>
                  <a:lnTo>
                    <a:pt x="3625" y="358"/>
                  </a:lnTo>
                  <a:cubicBezTo>
                    <a:pt x="3322" y="240"/>
                    <a:pt x="3016" y="179"/>
                    <a:pt x="2729" y="179"/>
                  </a:cubicBezTo>
                  <a:cubicBezTo>
                    <a:pt x="2429" y="179"/>
                    <a:pt x="2149" y="245"/>
                    <a:pt x="1913" y="379"/>
                  </a:cubicBezTo>
                  <a:cubicBezTo>
                    <a:pt x="863" y="989"/>
                    <a:pt x="2754" y="1713"/>
                    <a:pt x="2228" y="2018"/>
                  </a:cubicBezTo>
                  <a:cubicBezTo>
                    <a:pt x="2162" y="2060"/>
                    <a:pt x="2084" y="2080"/>
                    <a:pt x="1999" y="2080"/>
                  </a:cubicBezTo>
                  <a:cubicBezTo>
                    <a:pt x="1870" y="2080"/>
                    <a:pt x="1727" y="2033"/>
                    <a:pt x="1587" y="1944"/>
                  </a:cubicBezTo>
                  <a:cubicBezTo>
                    <a:pt x="1272" y="1766"/>
                    <a:pt x="989" y="1398"/>
                    <a:pt x="947" y="1073"/>
                  </a:cubicBezTo>
                  <a:lnTo>
                    <a:pt x="74" y="1241"/>
                  </a:lnTo>
                  <a:cubicBezTo>
                    <a:pt x="127" y="1524"/>
                    <a:pt x="337" y="1829"/>
                    <a:pt x="652" y="2081"/>
                  </a:cubicBezTo>
                  <a:lnTo>
                    <a:pt x="1" y="2470"/>
                  </a:lnTo>
                  <a:lnTo>
                    <a:pt x="557" y="2796"/>
                  </a:lnTo>
                  <a:lnTo>
                    <a:pt x="1199" y="2417"/>
                  </a:lnTo>
                  <a:cubicBezTo>
                    <a:pt x="1536" y="2572"/>
                    <a:pt x="1904" y="2661"/>
                    <a:pt x="2255" y="2661"/>
                  </a:cubicBezTo>
                  <a:cubicBezTo>
                    <a:pt x="2549" y="2661"/>
                    <a:pt x="2830" y="2598"/>
                    <a:pt x="3069" y="2459"/>
                  </a:cubicBezTo>
                  <a:cubicBezTo>
                    <a:pt x="4141" y="1839"/>
                    <a:pt x="2270" y="1094"/>
                    <a:pt x="2785" y="799"/>
                  </a:cubicBezTo>
                  <a:cubicBezTo>
                    <a:pt x="2838" y="767"/>
                    <a:pt x="2901" y="752"/>
                    <a:pt x="2970" y="752"/>
                  </a:cubicBezTo>
                  <a:cubicBezTo>
                    <a:pt x="3082" y="752"/>
                    <a:pt x="3209" y="791"/>
                    <a:pt x="3331" y="862"/>
                  </a:cubicBezTo>
                  <a:cubicBezTo>
                    <a:pt x="3573" y="999"/>
                    <a:pt x="3836" y="1304"/>
                    <a:pt x="3973" y="1598"/>
                  </a:cubicBezTo>
                  <a:lnTo>
                    <a:pt x="4844" y="1419"/>
                  </a:lnTo>
                  <a:cubicBezTo>
                    <a:pt x="4760" y="1178"/>
                    <a:pt x="4529" y="904"/>
                    <a:pt x="4204" y="673"/>
                  </a:cubicBezTo>
                  <a:lnTo>
                    <a:pt x="4813" y="326"/>
                  </a:lnTo>
                  <a:lnTo>
                    <a:pt x="424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69"/>
            <p:cNvSpPr/>
            <p:nvPr/>
          </p:nvSpPr>
          <p:spPr>
            <a:xfrm>
              <a:off x="2845909" y="3063964"/>
              <a:ext cx="582071" cy="238520"/>
            </a:xfrm>
            <a:custGeom>
              <a:avLst/>
              <a:gdLst/>
              <a:ahLst/>
              <a:cxnLst/>
              <a:rect l="l" t="t" r="r" b="b"/>
              <a:pathLst>
                <a:path w="13029" h="5339" extrusionOk="0">
                  <a:moveTo>
                    <a:pt x="0" y="0"/>
                  </a:moveTo>
                  <a:lnTo>
                    <a:pt x="0" y="1545"/>
                  </a:lnTo>
                  <a:cubicBezTo>
                    <a:pt x="0" y="2522"/>
                    <a:pt x="641" y="3489"/>
                    <a:pt x="1923" y="4235"/>
                  </a:cubicBezTo>
                  <a:cubicBezTo>
                    <a:pt x="3199" y="4970"/>
                    <a:pt x="4867" y="5338"/>
                    <a:pt x="6534" y="5338"/>
                  </a:cubicBezTo>
                  <a:cubicBezTo>
                    <a:pt x="8201" y="5338"/>
                    <a:pt x="9866" y="4970"/>
                    <a:pt x="11137" y="4235"/>
                  </a:cubicBezTo>
                  <a:cubicBezTo>
                    <a:pt x="12398" y="3500"/>
                    <a:pt x="13029" y="2543"/>
                    <a:pt x="13029" y="1587"/>
                  </a:cubicBezTo>
                  <a:lnTo>
                    <a:pt x="13029" y="32"/>
                  </a:lnTo>
                  <a:cubicBezTo>
                    <a:pt x="10958" y="32"/>
                    <a:pt x="2249" y="0"/>
                    <a:pt x="0" y="0"/>
                  </a:cubicBezTo>
                  <a:close/>
                </a:path>
              </a:pathLst>
            </a:custGeom>
            <a:grp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69"/>
            <p:cNvSpPr/>
            <p:nvPr/>
          </p:nvSpPr>
          <p:spPr>
            <a:xfrm>
              <a:off x="2817271" y="2896027"/>
              <a:ext cx="639344" cy="337430"/>
            </a:xfrm>
            <a:custGeom>
              <a:avLst/>
              <a:gdLst/>
              <a:ahLst/>
              <a:cxnLst/>
              <a:rect l="l" t="t" r="r" b="b"/>
              <a:pathLst>
                <a:path w="14311" h="7553" extrusionOk="0">
                  <a:moveTo>
                    <a:pt x="7142" y="1"/>
                  </a:moveTo>
                  <a:cubicBezTo>
                    <a:pt x="5474" y="1"/>
                    <a:pt x="3809" y="371"/>
                    <a:pt x="2543" y="1112"/>
                  </a:cubicBezTo>
                  <a:cubicBezTo>
                    <a:pt x="0" y="2583"/>
                    <a:pt x="21" y="4968"/>
                    <a:pt x="2575" y="6449"/>
                  </a:cubicBezTo>
                  <a:cubicBezTo>
                    <a:pt x="3846" y="7185"/>
                    <a:pt x="5514" y="7552"/>
                    <a:pt x="7180" y="7552"/>
                  </a:cubicBezTo>
                  <a:cubicBezTo>
                    <a:pt x="8847" y="7552"/>
                    <a:pt x="10512" y="7185"/>
                    <a:pt x="11778" y="6449"/>
                  </a:cubicBezTo>
                  <a:cubicBezTo>
                    <a:pt x="14310" y="4968"/>
                    <a:pt x="14300" y="2583"/>
                    <a:pt x="11757" y="1112"/>
                  </a:cubicBezTo>
                  <a:cubicBezTo>
                    <a:pt x="10481" y="371"/>
                    <a:pt x="8810" y="1"/>
                    <a:pt x="7142" y="1"/>
                  </a:cubicBezTo>
                  <a:close/>
                </a:path>
              </a:pathLst>
            </a:custGeom>
            <a:grp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69"/>
            <p:cNvSpPr/>
            <p:nvPr/>
          </p:nvSpPr>
          <p:spPr>
            <a:xfrm>
              <a:off x="2908812" y="2935700"/>
              <a:ext cx="456713" cy="142871"/>
            </a:xfrm>
            <a:custGeom>
              <a:avLst/>
              <a:gdLst/>
              <a:ahLst/>
              <a:cxnLst/>
              <a:rect l="l" t="t" r="r" b="b"/>
              <a:pathLst>
                <a:path w="10223" h="3198" extrusionOk="0">
                  <a:moveTo>
                    <a:pt x="5093" y="0"/>
                  </a:moveTo>
                  <a:cubicBezTo>
                    <a:pt x="3817" y="0"/>
                    <a:pt x="2543" y="282"/>
                    <a:pt x="1576" y="844"/>
                  </a:cubicBezTo>
                  <a:cubicBezTo>
                    <a:pt x="473" y="1484"/>
                    <a:pt x="0" y="2346"/>
                    <a:pt x="147" y="3176"/>
                  </a:cubicBezTo>
                  <a:cubicBezTo>
                    <a:pt x="263" y="2546"/>
                    <a:pt x="736" y="1926"/>
                    <a:pt x="1576" y="1442"/>
                  </a:cubicBezTo>
                  <a:cubicBezTo>
                    <a:pt x="2543" y="875"/>
                    <a:pt x="3817" y="591"/>
                    <a:pt x="5093" y="591"/>
                  </a:cubicBezTo>
                  <a:cubicBezTo>
                    <a:pt x="6370" y="591"/>
                    <a:pt x="7649" y="875"/>
                    <a:pt x="8626" y="1442"/>
                  </a:cubicBezTo>
                  <a:cubicBezTo>
                    <a:pt x="9477" y="1937"/>
                    <a:pt x="9961" y="2556"/>
                    <a:pt x="10066" y="3197"/>
                  </a:cubicBezTo>
                  <a:cubicBezTo>
                    <a:pt x="10223" y="2357"/>
                    <a:pt x="9740" y="1484"/>
                    <a:pt x="8626" y="844"/>
                  </a:cubicBezTo>
                  <a:cubicBezTo>
                    <a:pt x="7649" y="282"/>
                    <a:pt x="6370" y="0"/>
                    <a:pt x="509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69"/>
            <p:cNvSpPr/>
            <p:nvPr/>
          </p:nvSpPr>
          <p:spPr>
            <a:xfrm>
              <a:off x="2915380" y="2962103"/>
              <a:ext cx="443131" cy="231908"/>
            </a:xfrm>
            <a:custGeom>
              <a:avLst/>
              <a:gdLst/>
              <a:ahLst/>
              <a:cxnLst/>
              <a:rect l="l" t="t" r="r" b="b"/>
              <a:pathLst>
                <a:path w="9919" h="5191" extrusionOk="0">
                  <a:moveTo>
                    <a:pt x="4946" y="0"/>
                  </a:moveTo>
                  <a:cubicBezTo>
                    <a:pt x="3670" y="0"/>
                    <a:pt x="2396" y="284"/>
                    <a:pt x="1429" y="851"/>
                  </a:cubicBezTo>
                  <a:cubicBezTo>
                    <a:pt x="589" y="1335"/>
                    <a:pt x="116" y="1955"/>
                    <a:pt x="0" y="2585"/>
                  </a:cubicBezTo>
                  <a:cubicBezTo>
                    <a:pt x="116" y="3226"/>
                    <a:pt x="599" y="3856"/>
                    <a:pt x="1450" y="4340"/>
                  </a:cubicBezTo>
                  <a:cubicBezTo>
                    <a:pt x="2427" y="4907"/>
                    <a:pt x="3704" y="5191"/>
                    <a:pt x="4979" y="5191"/>
                  </a:cubicBezTo>
                  <a:cubicBezTo>
                    <a:pt x="6254" y="5191"/>
                    <a:pt x="7528" y="4907"/>
                    <a:pt x="8500" y="4340"/>
                  </a:cubicBezTo>
                  <a:cubicBezTo>
                    <a:pt x="9340" y="3856"/>
                    <a:pt x="9814" y="3237"/>
                    <a:pt x="9919" y="2606"/>
                  </a:cubicBezTo>
                  <a:cubicBezTo>
                    <a:pt x="9814" y="1965"/>
                    <a:pt x="9330" y="1346"/>
                    <a:pt x="8479" y="851"/>
                  </a:cubicBezTo>
                  <a:cubicBezTo>
                    <a:pt x="7502" y="284"/>
                    <a:pt x="6223" y="0"/>
                    <a:pt x="494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69"/>
            <p:cNvSpPr/>
            <p:nvPr/>
          </p:nvSpPr>
          <p:spPr>
            <a:xfrm>
              <a:off x="2908812" y="2923146"/>
              <a:ext cx="456713" cy="283552"/>
            </a:xfrm>
            <a:custGeom>
              <a:avLst/>
              <a:gdLst/>
              <a:ahLst/>
              <a:cxnLst/>
              <a:rect l="l" t="t" r="r" b="b"/>
              <a:pathLst>
                <a:path w="10223" h="6347" fill="none" extrusionOk="0">
                  <a:moveTo>
                    <a:pt x="10066" y="3478"/>
                  </a:moveTo>
                  <a:cubicBezTo>
                    <a:pt x="10223" y="2638"/>
                    <a:pt x="9740" y="1765"/>
                    <a:pt x="8626" y="1125"/>
                  </a:cubicBezTo>
                  <a:cubicBezTo>
                    <a:pt x="6672" y="0"/>
                    <a:pt x="3510" y="0"/>
                    <a:pt x="1576" y="1125"/>
                  </a:cubicBezTo>
                  <a:cubicBezTo>
                    <a:pt x="473" y="1765"/>
                    <a:pt x="0" y="2627"/>
                    <a:pt x="147" y="3457"/>
                  </a:cubicBezTo>
                  <a:cubicBezTo>
                    <a:pt x="263" y="4098"/>
                    <a:pt x="746" y="4728"/>
                    <a:pt x="1597" y="5212"/>
                  </a:cubicBezTo>
                  <a:cubicBezTo>
                    <a:pt x="3552" y="6346"/>
                    <a:pt x="6704" y="6346"/>
                    <a:pt x="8647" y="5212"/>
                  </a:cubicBezTo>
                  <a:cubicBezTo>
                    <a:pt x="9487" y="4728"/>
                    <a:pt x="9961" y="4109"/>
                    <a:pt x="10066" y="3478"/>
                  </a:cubicBezTo>
                  <a:close/>
                </a:path>
              </a:pathLst>
            </a:custGeom>
            <a:grp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69"/>
            <p:cNvSpPr/>
            <p:nvPr/>
          </p:nvSpPr>
          <p:spPr>
            <a:xfrm>
              <a:off x="2915380" y="2949415"/>
              <a:ext cx="443578" cy="129602"/>
            </a:xfrm>
            <a:custGeom>
              <a:avLst/>
              <a:gdLst/>
              <a:ahLst/>
              <a:cxnLst/>
              <a:rect l="l" t="t" r="r" b="b"/>
              <a:pathLst>
                <a:path w="9929" h="2901" fill="none" extrusionOk="0">
                  <a:moveTo>
                    <a:pt x="9929" y="2901"/>
                  </a:moveTo>
                  <a:cubicBezTo>
                    <a:pt x="9929" y="2901"/>
                    <a:pt x="9929" y="2890"/>
                    <a:pt x="9919" y="2890"/>
                  </a:cubicBezTo>
                  <a:cubicBezTo>
                    <a:pt x="9814" y="2249"/>
                    <a:pt x="9330" y="1630"/>
                    <a:pt x="8479" y="1135"/>
                  </a:cubicBezTo>
                  <a:cubicBezTo>
                    <a:pt x="6525" y="1"/>
                    <a:pt x="3363" y="1"/>
                    <a:pt x="1429" y="1135"/>
                  </a:cubicBezTo>
                  <a:cubicBezTo>
                    <a:pt x="589" y="1619"/>
                    <a:pt x="116" y="2239"/>
                    <a:pt x="0" y="2869"/>
                  </a:cubicBezTo>
                </a:path>
              </a:pathLst>
            </a:custGeom>
            <a:grp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69"/>
            <p:cNvSpPr/>
            <p:nvPr/>
          </p:nvSpPr>
          <p:spPr>
            <a:xfrm>
              <a:off x="3028946" y="3009057"/>
              <a:ext cx="216450" cy="124911"/>
            </a:xfrm>
            <a:custGeom>
              <a:avLst/>
              <a:gdLst/>
              <a:ahLst/>
              <a:cxnLst/>
              <a:rect l="l" t="t" r="r" b="b"/>
              <a:pathLst>
                <a:path w="4845" h="2796" extrusionOk="0">
                  <a:moveTo>
                    <a:pt x="4246" y="0"/>
                  </a:moveTo>
                  <a:lnTo>
                    <a:pt x="3625" y="368"/>
                  </a:lnTo>
                  <a:cubicBezTo>
                    <a:pt x="3316" y="247"/>
                    <a:pt x="3003" y="184"/>
                    <a:pt x="2710" y="184"/>
                  </a:cubicBezTo>
                  <a:cubicBezTo>
                    <a:pt x="2418" y="184"/>
                    <a:pt x="2144" y="247"/>
                    <a:pt x="1913" y="379"/>
                  </a:cubicBezTo>
                  <a:cubicBezTo>
                    <a:pt x="863" y="998"/>
                    <a:pt x="2754" y="1724"/>
                    <a:pt x="2228" y="2028"/>
                  </a:cubicBezTo>
                  <a:cubicBezTo>
                    <a:pt x="2163" y="2065"/>
                    <a:pt x="2087" y="2082"/>
                    <a:pt x="2005" y="2082"/>
                  </a:cubicBezTo>
                  <a:cubicBezTo>
                    <a:pt x="1874" y="2082"/>
                    <a:pt x="1729" y="2038"/>
                    <a:pt x="1587" y="1955"/>
                  </a:cubicBezTo>
                  <a:cubicBezTo>
                    <a:pt x="1272" y="1776"/>
                    <a:pt x="989" y="1408"/>
                    <a:pt x="947" y="1072"/>
                  </a:cubicBezTo>
                  <a:lnTo>
                    <a:pt x="74" y="1240"/>
                  </a:lnTo>
                  <a:cubicBezTo>
                    <a:pt x="127" y="1524"/>
                    <a:pt x="337" y="1829"/>
                    <a:pt x="652" y="2091"/>
                  </a:cubicBezTo>
                  <a:lnTo>
                    <a:pt x="1" y="2469"/>
                  </a:lnTo>
                  <a:lnTo>
                    <a:pt x="557" y="2795"/>
                  </a:lnTo>
                  <a:lnTo>
                    <a:pt x="1199" y="2427"/>
                  </a:lnTo>
                  <a:cubicBezTo>
                    <a:pt x="1536" y="2582"/>
                    <a:pt x="1904" y="2671"/>
                    <a:pt x="2255" y="2671"/>
                  </a:cubicBezTo>
                  <a:cubicBezTo>
                    <a:pt x="2548" y="2671"/>
                    <a:pt x="2829" y="2608"/>
                    <a:pt x="3069" y="2469"/>
                  </a:cubicBezTo>
                  <a:cubicBezTo>
                    <a:pt x="4141" y="1839"/>
                    <a:pt x="2270" y="1103"/>
                    <a:pt x="2785" y="809"/>
                  </a:cubicBezTo>
                  <a:cubicBezTo>
                    <a:pt x="2837" y="777"/>
                    <a:pt x="2901" y="762"/>
                    <a:pt x="2970" y="762"/>
                  </a:cubicBezTo>
                  <a:cubicBezTo>
                    <a:pt x="3081" y="762"/>
                    <a:pt x="3208" y="801"/>
                    <a:pt x="3331" y="872"/>
                  </a:cubicBezTo>
                  <a:cubicBezTo>
                    <a:pt x="3573" y="1009"/>
                    <a:pt x="3836" y="1313"/>
                    <a:pt x="3973" y="1598"/>
                  </a:cubicBezTo>
                  <a:lnTo>
                    <a:pt x="4844" y="1418"/>
                  </a:lnTo>
                  <a:cubicBezTo>
                    <a:pt x="4760" y="1177"/>
                    <a:pt x="4529" y="904"/>
                    <a:pt x="4204" y="683"/>
                  </a:cubicBezTo>
                  <a:lnTo>
                    <a:pt x="4813" y="326"/>
                  </a:lnTo>
                  <a:lnTo>
                    <a:pt x="4246"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69"/>
            <p:cNvSpPr/>
            <p:nvPr/>
          </p:nvSpPr>
          <p:spPr>
            <a:xfrm>
              <a:off x="2370377" y="3639926"/>
              <a:ext cx="582562" cy="238475"/>
            </a:xfrm>
            <a:custGeom>
              <a:avLst/>
              <a:gdLst/>
              <a:ahLst/>
              <a:cxnLst/>
              <a:rect l="l" t="t" r="r" b="b"/>
              <a:pathLst>
                <a:path w="13040" h="5338" extrusionOk="0">
                  <a:moveTo>
                    <a:pt x="12" y="1"/>
                  </a:moveTo>
                  <a:lnTo>
                    <a:pt x="1" y="1545"/>
                  </a:lnTo>
                  <a:cubicBezTo>
                    <a:pt x="1" y="2511"/>
                    <a:pt x="642" y="3489"/>
                    <a:pt x="1924" y="4234"/>
                  </a:cubicBezTo>
                  <a:cubicBezTo>
                    <a:pt x="3200" y="4970"/>
                    <a:pt x="4871" y="5338"/>
                    <a:pt x="6539" y="5338"/>
                  </a:cubicBezTo>
                  <a:cubicBezTo>
                    <a:pt x="8207" y="5338"/>
                    <a:pt x="9872" y="4970"/>
                    <a:pt x="11138" y="4234"/>
                  </a:cubicBezTo>
                  <a:cubicBezTo>
                    <a:pt x="12399" y="3499"/>
                    <a:pt x="13029" y="2543"/>
                    <a:pt x="13029" y="1577"/>
                  </a:cubicBezTo>
                  <a:lnTo>
                    <a:pt x="13040" y="32"/>
                  </a:lnTo>
                  <a:cubicBezTo>
                    <a:pt x="10960" y="32"/>
                    <a:pt x="2249" y="1"/>
                    <a:pt x="12" y="1"/>
                  </a:cubicBezTo>
                  <a:close/>
                </a:path>
              </a:pathLst>
            </a:custGeom>
            <a:grp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69"/>
            <p:cNvSpPr/>
            <p:nvPr/>
          </p:nvSpPr>
          <p:spPr>
            <a:xfrm>
              <a:off x="2342231" y="3471855"/>
              <a:ext cx="639344" cy="337073"/>
            </a:xfrm>
            <a:custGeom>
              <a:avLst/>
              <a:gdLst/>
              <a:ahLst/>
              <a:cxnLst/>
              <a:rect l="l" t="t" r="r" b="b"/>
              <a:pathLst>
                <a:path w="14311" h="7545" extrusionOk="0">
                  <a:moveTo>
                    <a:pt x="7132" y="1"/>
                  </a:moveTo>
                  <a:cubicBezTo>
                    <a:pt x="5464" y="1"/>
                    <a:pt x="3799" y="368"/>
                    <a:pt x="2533" y="1104"/>
                  </a:cubicBezTo>
                  <a:cubicBezTo>
                    <a:pt x="0" y="2586"/>
                    <a:pt x="11" y="4970"/>
                    <a:pt x="2564" y="6441"/>
                  </a:cubicBezTo>
                  <a:cubicBezTo>
                    <a:pt x="3841" y="7177"/>
                    <a:pt x="5509" y="7545"/>
                    <a:pt x="7174" y="7545"/>
                  </a:cubicBezTo>
                  <a:cubicBezTo>
                    <a:pt x="8839" y="7545"/>
                    <a:pt x="10502" y="7177"/>
                    <a:pt x="11768" y="6441"/>
                  </a:cubicBezTo>
                  <a:cubicBezTo>
                    <a:pt x="14310" y="4970"/>
                    <a:pt x="14300" y="2575"/>
                    <a:pt x="11747" y="1104"/>
                  </a:cubicBezTo>
                  <a:cubicBezTo>
                    <a:pt x="10470" y="368"/>
                    <a:pt x="8800" y="1"/>
                    <a:pt x="7132" y="1"/>
                  </a:cubicBezTo>
                  <a:close/>
                </a:path>
              </a:pathLst>
            </a:custGeom>
            <a:grp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69"/>
            <p:cNvSpPr/>
            <p:nvPr/>
          </p:nvSpPr>
          <p:spPr>
            <a:xfrm>
              <a:off x="2433772" y="3511482"/>
              <a:ext cx="456266" cy="142558"/>
            </a:xfrm>
            <a:custGeom>
              <a:avLst/>
              <a:gdLst/>
              <a:ahLst/>
              <a:cxnLst/>
              <a:rect l="l" t="t" r="r" b="b"/>
              <a:pathLst>
                <a:path w="10213" h="3191" extrusionOk="0">
                  <a:moveTo>
                    <a:pt x="5096" y="0"/>
                  </a:moveTo>
                  <a:cubicBezTo>
                    <a:pt x="3818" y="0"/>
                    <a:pt x="2540" y="284"/>
                    <a:pt x="1566" y="847"/>
                  </a:cubicBezTo>
                  <a:cubicBezTo>
                    <a:pt x="473" y="1489"/>
                    <a:pt x="0" y="2339"/>
                    <a:pt x="148" y="3180"/>
                  </a:cubicBezTo>
                  <a:cubicBezTo>
                    <a:pt x="253" y="2539"/>
                    <a:pt x="725" y="1930"/>
                    <a:pt x="1566" y="1436"/>
                  </a:cubicBezTo>
                  <a:cubicBezTo>
                    <a:pt x="2538" y="874"/>
                    <a:pt x="3812" y="593"/>
                    <a:pt x="5087" y="593"/>
                  </a:cubicBezTo>
                  <a:cubicBezTo>
                    <a:pt x="6362" y="593"/>
                    <a:pt x="7639" y="874"/>
                    <a:pt x="8616" y="1436"/>
                  </a:cubicBezTo>
                  <a:cubicBezTo>
                    <a:pt x="9467" y="1930"/>
                    <a:pt x="9950" y="2549"/>
                    <a:pt x="10066" y="3191"/>
                  </a:cubicBezTo>
                  <a:cubicBezTo>
                    <a:pt x="10213" y="2360"/>
                    <a:pt x="9730" y="1489"/>
                    <a:pt x="8616" y="847"/>
                  </a:cubicBezTo>
                  <a:cubicBezTo>
                    <a:pt x="7641" y="281"/>
                    <a:pt x="6368" y="0"/>
                    <a:pt x="509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69"/>
            <p:cNvSpPr/>
            <p:nvPr/>
          </p:nvSpPr>
          <p:spPr>
            <a:xfrm>
              <a:off x="2440340" y="3537931"/>
              <a:ext cx="443131" cy="231685"/>
            </a:xfrm>
            <a:custGeom>
              <a:avLst/>
              <a:gdLst/>
              <a:ahLst/>
              <a:cxnLst/>
              <a:rect l="l" t="t" r="r" b="b"/>
              <a:pathLst>
                <a:path w="9919" h="5186" extrusionOk="0">
                  <a:moveTo>
                    <a:pt x="4940" y="1"/>
                  </a:moveTo>
                  <a:cubicBezTo>
                    <a:pt x="3665" y="1"/>
                    <a:pt x="2391" y="282"/>
                    <a:pt x="1419" y="844"/>
                  </a:cubicBezTo>
                  <a:cubicBezTo>
                    <a:pt x="578" y="1338"/>
                    <a:pt x="106" y="1947"/>
                    <a:pt x="1" y="2588"/>
                  </a:cubicBezTo>
                  <a:cubicBezTo>
                    <a:pt x="106" y="3229"/>
                    <a:pt x="589" y="3849"/>
                    <a:pt x="1440" y="4343"/>
                  </a:cubicBezTo>
                  <a:cubicBezTo>
                    <a:pt x="2417" y="4905"/>
                    <a:pt x="3696" y="5186"/>
                    <a:pt x="4973" y="5186"/>
                  </a:cubicBezTo>
                  <a:cubicBezTo>
                    <a:pt x="6249" y="5186"/>
                    <a:pt x="7523" y="4905"/>
                    <a:pt x="8490" y="4343"/>
                  </a:cubicBezTo>
                  <a:cubicBezTo>
                    <a:pt x="9331" y="3849"/>
                    <a:pt x="9803" y="3239"/>
                    <a:pt x="9919" y="2599"/>
                  </a:cubicBezTo>
                  <a:cubicBezTo>
                    <a:pt x="9803" y="1957"/>
                    <a:pt x="9320" y="1338"/>
                    <a:pt x="8469" y="844"/>
                  </a:cubicBezTo>
                  <a:cubicBezTo>
                    <a:pt x="7492" y="282"/>
                    <a:pt x="6215" y="1"/>
                    <a:pt x="494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69"/>
            <p:cNvSpPr/>
            <p:nvPr/>
          </p:nvSpPr>
          <p:spPr>
            <a:xfrm>
              <a:off x="2433772" y="3498616"/>
              <a:ext cx="456266" cy="283552"/>
            </a:xfrm>
            <a:custGeom>
              <a:avLst/>
              <a:gdLst/>
              <a:ahLst/>
              <a:cxnLst/>
              <a:rect l="l" t="t" r="r" b="b"/>
              <a:pathLst>
                <a:path w="10213" h="6347" fill="none" extrusionOk="0">
                  <a:moveTo>
                    <a:pt x="10066" y="3479"/>
                  </a:moveTo>
                  <a:cubicBezTo>
                    <a:pt x="10213" y="2648"/>
                    <a:pt x="9730" y="1777"/>
                    <a:pt x="8616" y="1135"/>
                  </a:cubicBezTo>
                  <a:cubicBezTo>
                    <a:pt x="6662" y="1"/>
                    <a:pt x="3510" y="12"/>
                    <a:pt x="1566" y="1135"/>
                  </a:cubicBezTo>
                  <a:cubicBezTo>
                    <a:pt x="473" y="1777"/>
                    <a:pt x="0" y="2627"/>
                    <a:pt x="148" y="3468"/>
                  </a:cubicBezTo>
                  <a:cubicBezTo>
                    <a:pt x="253" y="4109"/>
                    <a:pt x="736" y="4729"/>
                    <a:pt x="1587" y="5223"/>
                  </a:cubicBezTo>
                  <a:cubicBezTo>
                    <a:pt x="3541" y="6347"/>
                    <a:pt x="6704" y="6347"/>
                    <a:pt x="8637" y="5223"/>
                  </a:cubicBezTo>
                  <a:cubicBezTo>
                    <a:pt x="9478" y="4729"/>
                    <a:pt x="9950" y="4119"/>
                    <a:pt x="10066" y="3479"/>
                  </a:cubicBezTo>
                  <a:close/>
                </a:path>
              </a:pathLst>
            </a:custGeom>
            <a:grp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69"/>
            <p:cNvSpPr/>
            <p:nvPr/>
          </p:nvSpPr>
          <p:spPr>
            <a:xfrm>
              <a:off x="2440340" y="3525377"/>
              <a:ext cx="443131" cy="129111"/>
            </a:xfrm>
            <a:custGeom>
              <a:avLst/>
              <a:gdLst/>
              <a:ahLst/>
              <a:cxnLst/>
              <a:rect l="l" t="t" r="r" b="b"/>
              <a:pathLst>
                <a:path w="9919" h="2890" fill="none" extrusionOk="0">
                  <a:moveTo>
                    <a:pt x="9919" y="2890"/>
                  </a:moveTo>
                  <a:lnTo>
                    <a:pt x="9919" y="2880"/>
                  </a:lnTo>
                  <a:cubicBezTo>
                    <a:pt x="9803" y="2238"/>
                    <a:pt x="9320" y="1619"/>
                    <a:pt x="8469" y="1125"/>
                  </a:cubicBezTo>
                  <a:cubicBezTo>
                    <a:pt x="6515" y="1"/>
                    <a:pt x="3363" y="1"/>
                    <a:pt x="1419" y="1125"/>
                  </a:cubicBezTo>
                  <a:cubicBezTo>
                    <a:pt x="578" y="1619"/>
                    <a:pt x="106" y="2228"/>
                    <a:pt x="1" y="2869"/>
                  </a:cubicBezTo>
                </a:path>
              </a:pathLst>
            </a:custGeom>
            <a:grp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69"/>
            <p:cNvSpPr/>
            <p:nvPr/>
          </p:nvSpPr>
          <p:spPr>
            <a:xfrm>
              <a:off x="2553459" y="3584974"/>
              <a:ext cx="216450" cy="124911"/>
            </a:xfrm>
            <a:custGeom>
              <a:avLst/>
              <a:gdLst/>
              <a:ahLst/>
              <a:cxnLst/>
              <a:rect l="l" t="t" r="r" b="b"/>
              <a:pathLst>
                <a:path w="4845" h="2796" extrusionOk="0">
                  <a:moveTo>
                    <a:pt x="4245" y="1"/>
                  </a:moveTo>
                  <a:lnTo>
                    <a:pt x="3626" y="358"/>
                  </a:lnTo>
                  <a:cubicBezTo>
                    <a:pt x="3322" y="240"/>
                    <a:pt x="3016" y="180"/>
                    <a:pt x="2729" y="180"/>
                  </a:cubicBezTo>
                  <a:cubicBezTo>
                    <a:pt x="2431" y="180"/>
                    <a:pt x="2154" y="245"/>
                    <a:pt x="1923" y="379"/>
                  </a:cubicBezTo>
                  <a:cubicBezTo>
                    <a:pt x="873" y="988"/>
                    <a:pt x="2764" y="1714"/>
                    <a:pt x="2239" y="2018"/>
                  </a:cubicBezTo>
                  <a:cubicBezTo>
                    <a:pt x="2167" y="2060"/>
                    <a:pt x="2088" y="2080"/>
                    <a:pt x="2003" y="2080"/>
                  </a:cubicBezTo>
                  <a:cubicBezTo>
                    <a:pt x="1874" y="2080"/>
                    <a:pt x="1733" y="2034"/>
                    <a:pt x="1587" y="1945"/>
                  </a:cubicBezTo>
                  <a:cubicBezTo>
                    <a:pt x="1272" y="1766"/>
                    <a:pt x="999" y="1399"/>
                    <a:pt x="957" y="1073"/>
                  </a:cubicBezTo>
                  <a:lnTo>
                    <a:pt x="84" y="1241"/>
                  </a:lnTo>
                  <a:cubicBezTo>
                    <a:pt x="126" y="1525"/>
                    <a:pt x="336" y="1829"/>
                    <a:pt x="663" y="2081"/>
                  </a:cubicBezTo>
                  <a:lnTo>
                    <a:pt x="0" y="2470"/>
                  </a:lnTo>
                  <a:lnTo>
                    <a:pt x="568" y="2796"/>
                  </a:lnTo>
                  <a:lnTo>
                    <a:pt x="1209" y="2417"/>
                  </a:lnTo>
                  <a:cubicBezTo>
                    <a:pt x="1546" y="2572"/>
                    <a:pt x="1911" y="2661"/>
                    <a:pt x="2259" y="2661"/>
                  </a:cubicBezTo>
                  <a:cubicBezTo>
                    <a:pt x="2550" y="2661"/>
                    <a:pt x="2829" y="2599"/>
                    <a:pt x="3068" y="2459"/>
                  </a:cubicBezTo>
                  <a:cubicBezTo>
                    <a:pt x="4140" y="1840"/>
                    <a:pt x="2270" y="1094"/>
                    <a:pt x="2785" y="799"/>
                  </a:cubicBezTo>
                  <a:cubicBezTo>
                    <a:pt x="2841" y="767"/>
                    <a:pt x="2905" y="752"/>
                    <a:pt x="2974" y="752"/>
                  </a:cubicBezTo>
                  <a:cubicBezTo>
                    <a:pt x="3085" y="752"/>
                    <a:pt x="3208" y="791"/>
                    <a:pt x="3331" y="862"/>
                  </a:cubicBezTo>
                  <a:cubicBezTo>
                    <a:pt x="3573" y="999"/>
                    <a:pt x="3846" y="1304"/>
                    <a:pt x="3972" y="1598"/>
                  </a:cubicBezTo>
                  <a:lnTo>
                    <a:pt x="4844" y="1420"/>
                  </a:lnTo>
                  <a:cubicBezTo>
                    <a:pt x="4760" y="1178"/>
                    <a:pt x="4529" y="904"/>
                    <a:pt x="4214" y="673"/>
                  </a:cubicBezTo>
                  <a:lnTo>
                    <a:pt x="4812" y="327"/>
                  </a:lnTo>
                  <a:lnTo>
                    <a:pt x="424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69"/>
            <p:cNvSpPr/>
            <p:nvPr/>
          </p:nvSpPr>
          <p:spPr>
            <a:xfrm>
              <a:off x="2370377" y="3541371"/>
              <a:ext cx="582562" cy="238475"/>
            </a:xfrm>
            <a:custGeom>
              <a:avLst/>
              <a:gdLst/>
              <a:ahLst/>
              <a:cxnLst/>
              <a:rect l="l" t="t" r="r" b="b"/>
              <a:pathLst>
                <a:path w="13040" h="5338" extrusionOk="0">
                  <a:moveTo>
                    <a:pt x="12" y="0"/>
                  </a:moveTo>
                  <a:lnTo>
                    <a:pt x="1" y="1544"/>
                  </a:lnTo>
                  <a:cubicBezTo>
                    <a:pt x="1" y="2522"/>
                    <a:pt x="642" y="3488"/>
                    <a:pt x="1924" y="4234"/>
                  </a:cubicBezTo>
                  <a:cubicBezTo>
                    <a:pt x="3200" y="4969"/>
                    <a:pt x="4871" y="5337"/>
                    <a:pt x="6539" y="5337"/>
                  </a:cubicBezTo>
                  <a:cubicBezTo>
                    <a:pt x="8207" y="5337"/>
                    <a:pt x="9872" y="4969"/>
                    <a:pt x="11138" y="4234"/>
                  </a:cubicBezTo>
                  <a:cubicBezTo>
                    <a:pt x="12399" y="3498"/>
                    <a:pt x="13029" y="2543"/>
                    <a:pt x="13029" y="1586"/>
                  </a:cubicBezTo>
                  <a:lnTo>
                    <a:pt x="13040" y="31"/>
                  </a:lnTo>
                  <a:cubicBezTo>
                    <a:pt x="10960" y="31"/>
                    <a:pt x="2249" y="0"/>
                    <a:pt x="12" y="0"/>
                  </a:cubicBezTo>
                  <a:close/>
                </a:path>
              </a:pathLst>
            </a:custGeom>
            <a:grp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69"/>
            <p:cNvSpPr/>
            <p:nvPr/>
          </p:nvSpPr>
          <p:spPr>
            <a:xfrm>
              <a:off x="2342231" y="3373434"/>
              <a:ext cx="639344" cy="337430"/>
            </a:xfrm>
            <a:custGeom>
              <a:avLst/>
              <a:gdLst/>
              <a:ahLst/>
              <a:cxnLst/>
              <a:rect l="l" t="t" r="r" b="b"/>
              <a:pathLst>
                <a:path w="14311" h="7553" extrusionOk="0">
                  <a:moveTo>
                    <a:pt x="7132" y="0"/>
                  </a:moveTo>
                  <a:cubicBezTo>
                    <a:pt x="5464" y="0"/>
                    <a:pt x="3799" y="371"/>
                    <a:pt x="2533" y="1111"/>
                  </a:cubicBezTo>
                  <a:cubicBezTo>
                    <a:pt x="0" y="2582"/>
                    <a:pt x="11" y="4967"/>
                    <a:pt x="2564" y="6449"/>
                  </a:cubicBezTo>
                  <a:cubicBezTo>
                    <a:pt x="3841" y="7184"/>
                    <a:pt x="5509" y="7552"/>
                    <a:pt x="7174" y="7552"/>
                  </a:cubicBezTo>
                  <a:cubicBezTo>
                    <a:pt x="8839" y="7552"/>
                    <a:pt x="10502" y="7184"/>
                    <a:pt x="11768" y="6449"/>
                  </a:cubicBezTo>
                  <a:cubicBezTo>
                    <a:pt x="14310" y="4967"/>
                    <a:pt x="14300" y="2582"/>
                    <a:pt x="11747" y="1111"/>
                  </a:cubicBezTo>
                  <a:cubicBezTo>
                    <a:pt x="10470" y="371"/>
                    <a:pt x="8800" y="0"/>
                    <a:pt x="7132" y="0"/>
                  </a:cubicBezTo>
                  <a:close/>
                </a:path>
              </a:pathLst>
            </a:custGeom>
            <a:grp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69"/>
            <p:cNvSpPr/>
            <p:nvPr/>
          </p:nvSpPr>
          <p:spPr>
            <a:xfrm>
              <a:off x="2433772" y="3413106"/>
              <a:ext cx="456266" cy="142826"/>
            </a:xfrm>
            <a:custGeom>
              <a:avLst/>
              <a:gdLst/>
              <a:ahLst/>
              <a:cxnLst/>
              <a:rect l="l" t="t" r="r" b="b"/>
              <a:pathLst>
                <a:path w="10213" h="3197" extrusionOk="0">
                  <a:moveTo>
                    <a:pt x="5087" y="0"/>
                  </a:moveTo>
                  <a:cubicBezTo>
                    <a:pt x="3812" y="0"/>
                    <a:pt x="2538" y="281"/>
                    <a:pt x="1566" y="843"/>
                  </a:cubicBezTo>
                  <a:cubicBezTo>
                    <a:pt x="473" y="1484"/>
                    <a:pt x="0" y="2346"/>
                    <a:pt x="148" y="3175"/>
                  </a:cubicBezTo>
                  <a:cubicBezTo>
                    <a:pt x="253" y="2545"/>
                    <a:pt x="725" y="1926"/>
                    <a:pt x="1566" y="1442"/>
                  </a:cubicBezTo>
                  <a:cubicBezTo>
                    <a:pt x="2538" y="875"/>
                    <a:pt x="3812" y="591"/>
                    <a:pt x="5087" y="591"/>
                  </a:cubicBezTo>
                  <a:cubicBezTo>
                    <a:pt x="6362" y="591"/>
                    <a:pt x="7639" y="875"/>
                    <a:pt x="8616" y="1442"/>
                  </a:cubicBezTo>
                  <a:cubicBezTo>
                    <a:pt x="9467" y="1936"/>
                    <a:pt x="9950" y="2556"/>
                    <a:pt x="10066" y="3196"/>
                  </a:cubicBezTo>
                  <a:cubicBezTo>
                    <a:pt x="10213" y="2356"/>
                    <a:pt x="9730" y="1484"/>
                    <a:pt x="8616" y="843"/>
                  </a:cubicBezTo>
                  <a:cubicBezTo>
                    <a:pt x="7639" y="281"/>
                    <a:pt x="6362" y="0"/>
                    <a:pt x="508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69"/>
            <p:cNvSpPr/>
            <p:nvPr/>
          </p:nvSpPr>
          <p:spPr>
            <a:xfrm>
              <a:off x="2440340" y="3439510"/>
              <a:ext cx="443131" cy="231551"/>
            </a:xfrm>
            <a:custGeom>
              <a:avLst/>
              <a:gdLst/>
              <a:ahLst/>
              <a:cxnLst/>
              <a:rect l="l" t="t" r="r" b="b"/>
              <a:pathLst>
                <a:path w="9919" h="5183" extrusionOk="0">
                  <a:moveTo>
                    <a:pt x="4940" y="0"/>
                  </a:moveTo>
                  <a:cubicBezTo>
                    <a:pt x="3665" y="0"/>
                    <a:pt x="2391" y="284"/>
                    <a:pt x="1419" y="851"/>
                  </a:cubicBezTo>
                  <a:cubicBezTo>
                    <a:pt x="578" y="1335"/>
                    <a:pt x="106" y="1954"/>
                    <a:pt x="1" y="2584"/>
                  </a:cubicBezTo>
                  <a:cubicBezTo>
                    <a:pt x="106" y="3226"/>
                    <a:pt x="589" y="3856"/>
                    <a:pt x="1440" y="4339"/>
                  </a:cubicBezTo>
                  <a:cubicBezTo>
                    <a:pt x="2417" y="4901"/>
                    <a:pt x="3696" y="5182"/>
                    <a:pt x="4973" y="5182"/>
                  </a:cubicBezTo>
                  <a:cubicBezTo>
                    <a:pt x="6249" y="5182"/>
                    <a:pt x="7523" y="4901"/>
                    <a:pt x="8490" y="4339"/>
                  </a:cubicBezTo>
                  <a:cubicBezTo>
                    <a:pt x="9331" y="3856"/>
                    <a:pt x="9803" y="3236"/>
                    <a:pt x="9919" y="2605"/>
                  </a:cubicBezTo>
                  <a:cubicBezTo>
                    <a:pt x="9803" y="1965"/>
                    <a:pt x="9320" y="1345"/>
                    <a:pt x="8469" y="851"/>
                  </a:cubicBezTo>
                  <a:cubicBezTo>
                    <a:pt x="7492" y="284"/>
                    <a:pt x="6215" y="0"/>
                    <a:pt x="494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69"/>
            <p:cNvSpPr/>
            <p:nvPr/>
          </p:nvSpPr>
          <p:spPr>
            <a:xfrm>
              <a:off x="2433772" y="3400552"/>
              <a:ext cx="456266" cy="283061"/>
            </a:xfrm>
            <a:custGeom>
              <a:avLst/>
              <a:gdLst/>
              <a:ahLst/>
              <a:cxnLst/>
              <a:rect l="l" t="t" r="r" b="b"/>
              <a:pathLst>
                <a:path w="10213" h="6336" fill="none" extrusionOk="0">
                  <a:moveTo>
                    <a:pt x="10066" y="3477"/>
                  </a:moveTo>
                  <a:cubicBezTo>
                    <a:pt x="10213" y="2637"/>
                    <a:pt x="9730" y="1765"/>
                    <a:pt x="8616" y="1124"/>
                  </a:cubicBezTo>
                  <a:cubicBezTo>
                    <a:pt x="6662" y="0"/>
                    <a:pt x="3510" y="0"/>
                    <a:pt x="1566" y="1124"/>
                  </a:cubicBezTo>
                  <a:cubicBezTo>
                    <a:pt x="473" y="1765"/>
                    <a:pt x="0" y="2627"/>
                    <a:pt x="148" y="3456"/>
                  </a:cubicBezTo>
                  <a:cubicBezTo>
                    <a:pt x="253" y="4098"/>
                    <a:pt x="736" y="4728"/>
                    <a:pt x="1587" y="5211"/>
                  </a:cubicBezTo>
                  <a:cubicBezTo>
                    <a:pt x="3541" y="6335"/>
                    <a:pt x="6704" y="6335"/>
                    <a:pt x="8637" y="5211"/>
                  </a:cubicBezTo>
                  <a:cubicBezTo>
                    <a:pt x="9478" y="4728"/>
                    <a:pt x="9950" y="4108"/>
                    <a:pt x="10066" y="3477"/>
                  </a:cubicBezTo>
                  <a:close/>
                </a:path>
              </a:pathLst>
            </a:custGeom>
            <a:grp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69"/>
            <p:cNvSpPr/>
            <p:nvPr/>
          </p:nvSpPr>
          <p:spPr>
            <a:xfrm>
              <a:off x="2440340" y="3426822"/>
              <a:ext cx="443131" cy="129602"/>
            </a:xfrm>
            <a:custGeom>
              <a:avLst/>
              <a:gdLst/>
              <a:ahLst/>
              <a:cxnLst/>
              <a:rect l="l" t="t" r="r" b="b"/>
              <a:pathLst>
                <a:path w="9919" h="2901" fill="none" extrusionOk="0">
                  <a:moveTo>
                    <a:pt x="9919" y="2900"/>
                  </a:moveTo>
                  <a:lnTo>
                    <a:pt x="9919" y="2889"/>
                  </a:lnTo>
                  <a:cubicBezTo>
                    <a:pt x="9803" y="2249"/>
                    <a:pt x="9320" y="1629"/>
                    <a:pt x="8469" y="1135"/>
                  </a:cubicBezTo>
                  <a:cubicBezTo>
                    <a:pt x="6515" y="1"/>
                    <a:pt x="3363" y="1"/>
                    <a:pt x="1419" y="1135"/>
                  </a:cubicBezTo>
                  <a:cubicBezTo>
                    <a:pt x="578" y="1619"/>
                    <a:pt x="106" y="2238"/>
                    <a:pt x="1" y="2868"/>
                  </a:cubicBezTo>
                </a:path>
              </a:pathLst>
            </a:custGeom>
            <a:grp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69"/>
            <p:cNvSpPr/>
            <p:nvPr/>
          </p:nvSpPr>
          <p:spPr>
            <a:xfrm>
              <a:off x="2553459" y="3486419"/>
              <a:ext cx="216450" cy="124911"/>
            </a:xfrm>
            <a:custGeom>
              <a:avLst/>
              <a:gdLst/>
              <a:ahLst/>
              <a:cxnLst/>
              <a:rect l="l" t="t" r="r" b="b"/>
              <a:pathLst>
                <a:path w="4845" h="2796" extrusionOk="0">
                  <a:moveTo>
                    <a:pt x="4245" y="0"/>
                  </a:moveTo>
                  <a:lnTo>
                    <a:pt x="3626" y="369"/>
                  </a:lnTo>
                  <a:cubicBezTo>
                    <a:pt x="3315" y="248"/>
                    <a:pt x="3003" y="185"/>
                    <a:pt x="2711" y="185"/>
                  </a:cubicBezTo>
                  <a:cubicBezTo>
                    <a:pt x="2420" y="185"/>
                    <a:pt x="2149" y="248"/>
                    <a:pt x="1923" y="379"/>
                  </a:cubicBezTo>
                  <a:cubicBezTo>
                    <a:pt x="873" y="999"/>
                    <a:pt x="2764" y="1724"/>
                    <a:pt x="2239" y="2029"/>
                  </a:cubicBezTo>
                  <a:cubicBezTo>
                    <a:pt x="2169" y="2065"/>
                    <a:pt x="2092" y="2083"/>
                    <a:pt x="2010" y="2083"/>
                  </a:cubicBezTo>
                  <a:cubicBezTo>
                    <a:pt x="1879" y="2083"/>
                    <a:pt x="1735" y="2039"/>
                    <a:pt x="1587" y="1955"/>
                  </a:cubicBezTo>
                  <a:cubicBezTo>
                    <a:pt x="1272" y="1777"/>
                    <a:pt x="999" y="1408"/>
                    <a:pt x="957" y="1072"/>
                  </a:cubicBezTo>
                  <a:lnTo>
                    <a:pt x="84" y="1240"/>
                  </a:lnTo>
                  <a:cubicBezTo>
                    <a:pt x="126" y="1524"/>
                    <a:pt x="336" y="1829"/>
                    <a:pt x="663" y="2092"/>
                  </a:cubicBezTo>
                  <a:lnTo>
                    <a:pt x="0" y="2470"/>
                  </a:lnTo>
                  <a:lnTo>
                    <a:pt x="568" y="2795"/>
                  </a:lnTo>
                  <a:lnTo>
                    <a:pt x="1209" y="2428"/>
                  </a:lnTo>
                  <a:cubicBezTo>
                    <a:pt x="1546" y="2582"/>
                    <a:pt x="1911" y="2671"/>
                    <a:pt x="2259" y="2671"/>
                  </a:cubicBezTo>
                  <a:cubicBezTo>
                    <a:pt x="2550" y="2671"/>
                    <a:pt x="2829" y="2609"/>
                    <a:pt x="3068" y="2470"/>
                  </a:cubicBezTo>
                  <a:cubicBezTo>
                    <a:pt x="4140" y="1840"/>
                    <a:pt x="2270" y="1104"/>
                    <a:pt x="2785" y="810"/>
                  </a:cubicBezTo>
                  <a:cubicBezTo>
                    <a:pt x="2842" y="778"/>
                    <a:pt x="2906" y="762"/>
                    <a:pt x="2975" y="762"/>
                  </a:cubicBezTo>
                  <a:cubicBezTo>
                    <a:pt x="3085" y="762"/>
                    <a:pt x="3208" y="802"/>
                    <a:pt x="3331" y="873"/>
                  </a:cubicBezTo>
                  <a:cubicBezTo>
                    <a:pt x="3573" y="1009"/>
                    <a:pt x="3846" y="1314"/>
                    <a:pt x="3972" y="1597"/>
                  </a:cubicBezTo>
                  <a:lnTo>
                    <a:pt x="4844" y="1419"/>
                  </a:lnTo>
                  <a:cubicBezTo>
                    <a:pt x="4760" y="1177"/>
                    <a:pt x="4529" y="904"/>
                    <a:pt x="4214" y="673"/>
                  </a:cubicBezTo>
                  <a:lnTo>
                    <a:pt x="4812" y="327"/>
                  </a:lnTo>
                  <a:lnTo>
                    <a:pt x="424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69"/>
            <p:cNvSpPr/>
            <p:nvPr/>
          </p:nvSpPr>
          <p:spPr>
            <a:xfrm>
              <a:off x="2370377" y="3442771"/>
              <a:ext cx="582562" cy="238922"/>
            </a:xfrm>
            <a:custGeom>
              <a:avLst/>
              <a:gdLst/>
              <a:ahLst/>
              <a:cxnLst/>
              <a:rect l="l" t="t" r="r" b="b"/>
              <a:pathLst>
                <a:path w="13040" h="5348" extrusionOk="0">
                  <a:moveTo>
                    <a:pt x="12" y="1"/>
                  </a:moveTo>
                  <a:lnTo>
                    <a:pt x="1" y="1556"/>
                  </a:lnTo>
                  <a:cubicBezTo>
                    <a:pt x="1" y="2522"/>
                    <a:pt x="642" y="3499"/>
                    <a:pt x="1924" y="4245"/>
                  </a:cubicBezTo>
                  <a:cubicBezTo>
                    <a:pt x="3198" y="4980"/>
                    <a:pt x="4865" y="5347"/>
                    <a:pt x="6529" y="5347"/>
                  </a:cubicBezTo>
                  <a:cubicBezTo>
                    <a:pt x="8200" y="5347"/>
                    <a:pt x="9870" y="4977"/>
                    <a:pt x="11138" y="4235"/>
                  </a:cubicBezTo>
                  <a:cubicBezTo>
                    <a:pt x="12399" y="3510"/>
                    <a:pt x="13029" y="2543"/>
                    <a:pt x="13029" y="1587"/>
                  </a:cubicBezTo>
                  <a:lnTo>
                    <a:pt x="13040" y="43"/>
                  </a:lnTo>
                  <a:cubicBezTo>
                    <a:pt x="10960" y="43"/>
                    <a:pt x="2249" y="1"/>
                    <a:pt x="12" y="1"/>
                  </a:cubicBezTo>
                  <a:close/>
                </a:path>
              </a:pathLst>
            </a:custGeom>
            <a:grp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69"/>
            <p:cNvSpPr/>
            <p:nvPr/>
          </p:nvSpPr>
          <p:spPr>
            <a:xfrm>
              <a:off x="2342231" y="3275192"/>
              <a:ext cx="639344" cy="337073"/>
            </a:xfrm>
            <a:custGeom>
              <a:avLst/>
              <a:gdLst/>
              <a:ahLst/>
              <a:cxnLst/>
              <a:rect l="l" t="t" r="r" b="b"/>
              <a:pathLst>
                <a:path w="14311" h="7545" extrusionOk="0">
                  <a:moveTo>
                    <a:pt x="7132" y="1"/>
                  </a:moveTo>
                  <a:cubicBezTo>
                    <a:pt x="5464" y="1"/>
                    <a:pt x="3799" y="369"/>
                    <a:pt x="2533" y="1104"/>
                  </a:cubicBezTo>
                  <a:cubicBezTo>
                    <a:pt x="0" y="2575"/>
                    <a:pt x="11" y="4971"/>
                    <a:pt x="2564" y="6441"/>
                  </a:cubicBezTo>
                  <a:cubicBezTo>
                    <a:pt x="3841" y="7177"/>
                    <a:pt x="5509" y="7545"/>
                    <a:pt x="7174" y="7545"/>
                  </a:cubicBezTo>
                  <a:cubicBezTo>
                    <a:pt x="8839" y="7545"/>
                    <a:pt x="10502" y="7177"/>
                    <a:pt x="11768" y="6441"/>
                  </a:cubicBezTo>
                  <a:cubicBezTo>
                    <a:pt x="14310" y="4971"/>
                    <a:pt x="14300" y="2575"/>
                    <a:pt x="11747" y="1104"/>
                  </a:cubicBezTo>
                  <a:cubicBezTo>
                    <a:pt x="10470" y="369"/>
                    <a:pt x="8800" y="1"/>
                    <a:pt x="7132" y="1"/>
                  </a:cubicBezTo>
                  <a:close/>
                </a:path>
              </a:pathLst>
            </a:custGeom>
            <a:grp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69"/>
            <p:cNvSpPr/>
            <p:nvPr/>
          </p:nvSpPr>
          <p:spPr>
            <a:xfrm>
              <a:off x="2433772" y="3314640"/>
              <a:ext cx="456266" cy="142737"/>
            </a:xfrm>
            <a:custGeom>
              <a:avLst/>
              <a:gdLst/>
              <a:ahLst/>
              <a:cxnLst/>
              <a:rect l="l" t="t" r="r" b="b"/>
              <a:pathLst>
                <a:path w="10213" h="3195" extrusionOk="0">
                  <a:moveTo>
                    <a:pt x="5087" y="0"/>
                  </a:moveTo>
                  <a:cubicBezTo>
                    <a:pt x="3812" y="0"/>
                    <a:pt x="2538" y="284"/>
                    <a:pt x="1566" y="851"/>
                  </a:cubicBezTo>
                  <a:cubicBezTo>
                    <a:pt x="473" y="1482"/>
                    <a:pt x="0" y="2343"/>
                    <a:pt x="148" y="3184"/>
                  </a:cubicBezTo>
                  <a:cubicBezTo>
                    <a:pt x="253" y="2543"/>
                    <a:pt x="725" y="1923"/>
                    <a:pt x="1566" y="1440"/>
                  </a:cubicBezTo>
                  <a:cubicBezTo>
                    <a:pt x="2538" y="877"/>
                    <a:pt x="3812" y="596"/>
                    <a:pt x="5087" y="596"/>
                  </a:cubicBezTo>
                  <a:cubicBezTo>
                    <a:pt x="6362" y="596"/>
                    <a:pt x="7639" y="877"/>
                    <a:pt x="8616" y="1440"/>
                  </a:cubicBezTo>
                  <a:cubicBezTo>
                    <a:pt x="9467" y="1933"/>
                    <a:pt x="9950" y="2554"/>
                    <a:pt x="10066" y="3194"/>
                  </a:cubicBezTo>
                  <a:cubicBezTo>
                    <a:pt x="10213" y="2364"/>
                    <a:pt x="9730" y="1492"/>
                    <a:pt x="8616" y="851"/>
                  </a:cubicBezTo>
                  <a:cubicBezTo>
                    <a:pt x="7639" y="284"/>
                    <a:pt x="6362" y="0"/>
                    <a:pt x="508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69"/>
            <p:cNvSpPr/>
            <p:nvPr/>
          </p:nvSpPr>
          <p:spPr>
            <a:xfrm>
              <a:off x="2440340" y="3341267"/>
              <a:ext cx="443131" cy="231595"/>
            </a:xfrm>
            <a:custGeom>
              <a:avLst/>
              <a:gdLst/>
              <a:ahLst/>
              <a:cxnLst/>
              <a:rect l="l" t="t" r="r" b="b"/>
              <a:pathLst>
                <a:path w="9919" h="5184" extrusionOk="0">
                  <a:moveTo>
                    <a:pt x="4940" y="0"/>
                  </a:moveTo>
                  <a:cubicBezTo>
                    <a:pt x="3665" y="0"/>
                    <a:pt x="2391" y="281"/>
                    <a:pt x="1419" y="844"/>
                  </a:cubicBezTo>
                  <a:cubicBezTo>
                    <a:pt x="578" y="1327"/>
                    <a:pt x="106" y="1947"/>
                    <a:pt x="1" y="2588"/>
                  </a:cubicBezTo>
                  <a:cubicBezTo>
                    <a:pt x="106" y="3228"/>
                    <a:pt x="589" y="3849"/>
                    <a:pt x="1440" y="4332"/>
                  </a:cubicBezTo>
                  <a:cubicBezTo>
                    <a:pt x="2417" y="4899"/>
                    <a:pt x="3696" y="5183"/>
                    <a:pt x="4973" y="5183"/>
                  </a:cubicBezTo>
                  <a:cubicBezTo>
                    <a:pt x="6249" y="5183"/>
                    <a:pt x="7523" y="4899"/>
                    <a:pt x="8490" y="4332"/>
                  </a:cubicBezTo>
                  <a:cubicBezTo>
                    <a:pt x="9331" y="3849"/>
                    <a:pt x="9803" y="3239"/>
                    <a:pt x="9919" y="2598"/>
                  </a:cubicBezTo>
                  <a:cubicBezTo>
                    <a:pt x="9803" y="1958"/>
                    <a:pt x="9320" y="1337"/>
                    <a:pt x="8469" y="844"/>
                  </a:cubicBezTo>
                  <a:cubicBezTo>
                    <a:pt x="7492" y="281"/>
                    <a:pt x="6215" y="0"/>
                    <a:pt x="494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69"/>
            <p:cNvSpPr/>
            <p:nvPr/>
          </p:nvSpPr>
          <p:spPr>
            <a:xfrm>
              <a:off x="2433772" y="3301952"/>
              <a:ext cx="456266" cy="283552"/>
            </a:xfrm>
            <a:custGeom>
              <a:avLst/>
              <a:gdLst/>
              <a:ahLst/>
              <a:cxnLst/>
              <a:rect l="l" t="t" r="r" b="b"/>
              <a:pathLst>
                <a:path w="10213" h="6347" fill="none" extrusionOk="0">
                  <a:moveTo>
                    <a:pt x="10066" y="3478"/>
                  </a:moveTo>
                  <a:cubicBezTo>
                    <a:pt x="10213" y="2648"/>
                    <a:pt x="9730" y="1776"/>
                    <a:pt x="8616" y="1135"/>
                  </a:cubicBezTo>
                  <a:cubicBezTo>
                    <a:pt x="6662" y="1"/>
                    <a:pt x="3510" y="1"/>
                    <a:pt x="1566" y="1135"/>
                  </a:cubicBezTo>
                  <a:cubicBezTo>
                    <a:pt x="473" y="1766"/>
                    <a:pt x="0" y="2627"/>
                    <a:pt x="148" y="3468"/>
                  </a:cubicBezTo>
                  <a:cubicBezTo>
                    <a:pt x="253" y="4108"/>
                    <a:pt x="736" y="4729"/>
                    <a:pt x="1587" y="5212"/>
                  </a:cubicBezTo>
                  <a:cubicBezTo>
                    <a:pt x="3541" y="6347"/>
                    <a:pt x="6704" y="6347"/>
                    <a:pt x="8637" y="5212"/>
                  </a:cubicBezTo>
                  <a:cubicBezTo>
                    <a:pt x="9478" y="4729"/>
                    <a:pt x="9950" y="4119"/>
                    <a:pt x="10066" y="3478"/>
                  </a:cubicBezTo>
                  <a:close/>
                </a:path>
              </a:pathLst>
            </a:custGeom>
            <a:grp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69"/>
            <p:cNvSpPr/>
            <p:nvPr/>
          </p:nvSpPr>
          <p:spPr>
            <a:xfrm>
              <a:off x="2440340" y="3328713"/>
              <a:ext cx="443131" cy="129111"/>
            </a:xfrm>
            <a:custGeom>
              <a:avLst/>
              <a:gdLst/>
              <a:ahLst/>
              <a:cxnLst/>
              <a:rect l="l" t="t" r="r" b="b"/>
              <a:pathLst>
                <a:path w="9919" h="2890" fill="none" extrusionOk="0">
                  <a:moveTo>
                    <a:pt x="9919" y="2890"/>
                  </a:moveTo>
                  <a:lnTo>
                    <a:pt x="9919" y="2879"/>
                  </a:lnTo>
                  <a:cubicBezTo>
                    <a:pt x="9803" y="2239"/>
                    <a:pt x="9320" y="1618"/>
                    <a:pt x="8469" y="1125"/>
                  </a:cubicBezTo>
                  <a:cubicBezTo>
                    <a:pt x="6515" y="0"/>
                    <a:pt x="3363" y="0"/>
                    <a:pt x="1419" y="1125"/>
                  </a:cubicBezTo>
                  <a:cubicBezTo>
                    <a:pt x="578" y="1608"/>
                    <a:pt x="106" y="2228"/>
                    <a:pt x="1" y="2869"/>
                  </a:cubicBezTo>
                </a:path>
              </a:pathLst>
            </a:custGeom>
            <a:grp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69"/>
            <p:cNvSpPr/>
            <p:nvPr/>
          </p:nvSpPr>
          <p:spPr>
            <a:xfrm>
              <a:off x="2553459" y="3388311"/>
              <a:ext cx="216450" cy="124911"/>
            </a:xfrm>
            <a:custGeom>
              <a:avLst/>
              <a:gdLst/>
              <a:ahLst/>
              <a:cxnLst/>
              <a:rect l="l" t="t" r="r" b="b"/>
              <a:pathLst>
                <a:path w="4845" h="2796" extrusionOk="0">
                  <a:moveTo>
                    <a:pt x="4245" y="1"/>
                  </a:moveTo>
                  <a:lnTo>
                    <a:pt x="3626" y="358"/>
                  </a:lnTo>
                  <a:cubicBezTo>
                    <a:pt x="3322" y="240"/>
                    <a:pt x="3016" y="179"/>
                    <a:pt x="2729" y="179"/>
                  </a:cubicBezTo>
                  <a:cubicBezTo>
                    <a:pt x="2431" y="179"/>
                    <a:pt x="2154" y="245"/>
                    <a:pt x="1923" y="379"/>
                  </a:cubicBezTo>
                  <a:cubicBezTo>
                    <a:pt x="873" y="989"/>
                    <a:pt x="2764" y="1713"/>
                    <a:pt x="2239" y="2018"/>
                  </a:cubicBezTo>
                  <a:cubicBezTo>
                    <a:pt x="2170" y="2059"/>
                    <a:pt x="2094" y="2077"/>
                    <a:pt x="2012" y="2077"/>
                  </a:cubicBezTo>
                  <a:cubicBezTo>
                    <a:pt x="1881" y="2077"/>
                    <a:pt x="1736" y="2029"/>
                    <a:pt x="1587" y="1944"/>
                  </a:cubicBezTo>
                  <a:cubicBezTo>
                    <a:pt x="1272" y="1766"/>
                    <a:pt x="999" y="1398"/>
                    <a:pt x="957" y="1062"/>
                  </a:cubicBezTo>
                  <a:lnTo>
                    <a:pt x="84" y="1230"/>
                  </a:lnTo>
                  <a:cubicBezTo>
                    <a:pt x="126" y="1524"/>
                    <a:pt x="336" y="1829"/>
                    <a:pt x="663" y="2081"/>
                  </a:cubicBezTo>
                  <a:lnTo>
                    <a:pt x="0" y="2470"/>
                  </a:lnTo>
                  <a:lnTo>
                    <a:pt x="568" y="2796"/>
                  </a:lnTo>
                  <a:lnTo>
                    <a:pt x="1209" y="2418"/>
                  </a:lnTo>
                  <a:cubicBezTo>
                    <a:pt x="1546" y="2572"/>
                    <a:pt x="1911" y="2661"/>
                    <a:pt x="2259" y="2661"/>
                  </a:cubicBezTo>
                  <a:cubicBezTo>
                    <a:pt x="2550" y="2661"/>
                    <a:pt x="2829" y="2598"/>
                    <a:pt x="3068" y="2460"/>
                  </a:cubicBezTo>
                  <a:cubicBezTo>
                    <a:pt x="4140" y="1839"/>
                    <a:pt x="2270" y="1094"/>
                    <a:pt x="2785" y="799"/>
                  </a:cubicBezTo>
                  <a:cubicBezTo>
                    <a:pt x="2842" y="767"/>
                    <a:pt x="2906" y="752"/>
                    <a:pt x="2975" y="752"/>
                  </a:cubicBezTo>
                  <a:cubicBezTo>
                    <a:pt x="3085" y="752"/>
                    <a:pt x="3208" y="791"/>
                    <a:pt x="3331" y="863"/>
                  </a:cubicBezTo>
                  <a:cubicBezTo>
                    <a:pt x="3573" y="999"/>
                    <a:pt x="3846" y="1304"/>
                    <a:pt x="3972" y="1598"/>
                  </a:cubicBezTo>
                  <a:lnTo>
                    <a:pt x="4844" y="1419"/>
                  </a:lnTo>
                  <a:cubicBezTo>
                    <a:pt x="4760" y="1167"/>
                    <a:pt x="4529" y="905"/>
                    <a:pt x="4214" y="673"/>
                  </a:cubicBezTo>
                  <a:lnTo>
                    <a:pt x="4812" y="316"/>
                  </a:lnTo>
                  <a:lnTo>
                    <a:pt x="424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69"/>
            <p:cNvSpPr/>
            <p:nvPr/>
          </p:nvSpPr>
          <p:spPr>
            <a:xfrm>
              <a:off x="2845909" y="3855353"/>
              <a:ext cx="582071" cy="238922"/>
            </a:xfrm>
            <a:custGeom>
              <a:avLst/>
              <a:gdLst/>
              <a:ahLst/>
              <a:cxnLst/>
              <a:rect l="l" t="t" r="r" b="b"/>
              <a:pathLst>
                <a:path w="13029" h="5348" extrusionOk="0">
                  <a:moveTo>
                    <a:pt x="0" y="1"/>
                  </a:moveTo>
                  <a:lnTo>
                    <a:pt x="0" y="1556"/>
                  </a:lnTo>
                  <a:cubicBezTo>
                    <a:pt x="0" y="2522"/>
                    <a:pt x="641" y="3500"/>
                    <a:pt x="1923" y="4245"/>
                  </a:cubicBezTo>
                  <a:cubicBezTo>
                    <a:pt x="3197" y="4980"/>
                    <a:pt x="4862" y="5347"/>
                    <a:pt x="6526" y="5347"/>
                  </a:cubicBezTo>
                  <a:cubicBezTo>
                    <a:pt x="8195" y="5347"/>
                    <a:pt x="9864" y="4977"/>
                    <a:pt x="11137" y="4235"/>
                  </a:cubicBezTo>
                  <a:cubicBezTo>
                    <a:pt x="12398" y="3510"/>
                    <a:pt x="13029" y="2554"/>
                    <a:pt x="13029" y="1588"/>
                  </a:cubicBezTo>
                  <a:lnTo>
                    <a:pt x="13029" y="43"/>
                  </a:lnTo>
                  <a:cubicBezTo>
                    <a:pt x="10958" y="43"/>
                    <a:pt x="2249" y="1"/>
                    <a:pt x="0" y="1"/>
                  </a:cubicBezTo>
                  <a:close/>
                </a:path>
              </a:pathLst>
            </a:custGeom>
            <a:grp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69"/>
            <p:cNvSpPr/>
            <p:nvPr/>
          </p:nvSpPr>
          <p:spPr>
            <a:xfrm>
              <a:off x="2817271" y="3687773"/>
              <a:ext cx="639344" cy="337073"/>
            </a:xfrm>
            <a:custGeom>
              <a:avLst/>
              <a:gdLst/>
              <a:ahLst/>
              <a:cxnLst/>
              <a:rect l="l" t="t" r="r" b="b"/>
              <a:pathLst>
                <a:path w="14311" h="7545" extrusionOk="0">
                  <a:moveTo>
                    <a:pt x="7142" y="1"/>
                  </a:moveTo>
                  <a:cubicBezTo>
                    <a:pt x="5474" y="1"/>
                    <a:pt x="3809" y="369"/>
                    <a:pt x="2543" y="1104"/>
                  </a:cubicBezTo>
                  <a:cubicBezTo>
                    <a:pt x="0" y="2575"/>
                    <a:pt x="21" y="4971"/>
                    <a:pt x="2575" y="6441"/>
                  </a:cubicBezTo>
                  <a:cubicBezTo>
                    <a:pt x="3846" y="7177"/>
                    <a:pt x="5514" y="7545"/>
                    <a:pt x="7180" y="7545"/>
                  </a:cubicBezTo>
                  <a:cubicBezTo>
                    <a:pt x="8847" y="7545"/>
                    <a:pt x="10512" y="7177"/>
                    <a:pt x="11778" y="6441"/>
                  </a:cubicBezTo>
                  <a:cubicBezTo>
                    <a:pt x="14310" y="4971"/>
                    <a:pt x="14300" y="2575"/>
                    <a:pt x="11757" y="1104"/>
                  </a:cubicBezTo>
                  <a:cubicBezTo>
                    <a:pt x="10481" y="369"/>
                    <a:pt x="8810" y="1"/>
                    <a:pt x="7142" y="1"/>
                  </a:cubicBezTo>
                  <a:close/>
                </a:path>
              </a:pathLst>
            </a:custGeom>
            <a:grp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69"/>
            <p:cNvSpPr/>
            <p:nvPr/>
          </p:nvSpPr>
          <p:spPr>
            <a:xfrm>
              <a:off x="2908812" y="3727401"/>
              <a:ext cx="456713" cy="142558"/>
            </a:xfrm>
            <a:custGeom>
              <a:avLst/>
              <a:gdLst/>
              <a:ahLst/>
              <a:cxnLst/>
              <a:rect l="l" t="t" r="r" b="b"/>
              <a:pathLst>
                <a:path w="10223" h="3191" extrusionOk="0">
                  <a:moveTo>
                    <a:pt x="5102" y="0"/>
                  </a:moveTo>
                  <a:cubicBezTo>
                    <a:pt x="3823" y="0"/>
                    <a:pt x="2545" y="284"/>
                    <a:pt x="1576" y="847"/>
                  </a:cubicBezTo>
                  <a:cubicBezTo>
                    <a:pt x="473" y="1478"/>
                    <a:pt x="0" y="2339"/>
                    <a:pt x="147" y="3180"/>
                  </a:cubicBezTo>
                  <a:cubicBezTo>
                    <a:pt x="263" y="2539"/>
                    <a:pt x="736" y="1930"/>
                    <a:pt x="1576" y="1436"/>
                  </a:cubicBezTo>
                  <a:cubicBezTo>
                    <a:pt x="2543" y="874"/>
                    <a:pt x="3817" y="593"/>
                    <a:pt x="5093" y="593"/>
                  </a:cubicBezTo>
                  <a:cubicBezTo>
                    <a:pt x="6370" y="593"/>
                    <a:pt x="7649" y="874"/>
                    <a:pt x="8626" y="1436"/>
                  </a:cubicBezTo>
                  <a:cubicBezTo>
                    <a:pt x="9477" y="1930"/>
                    <a:pt x="9961" y="2550"/>
                    <a:pt x="10066" y="3191"/>
                  </a:cubicBezTo>
                  <a:cubicBezTo>
                    <a:pt x="10223" y="2360"/>
                    <a:pt x="9740" y="1489"/>
                    <a:pt x="8626" y="847"/>
                  </a:cubicBezTo>
                  <a:cubicBezTo>
                    <a:pt x="7651" y="281"/>
                    <a:pt x="6376" y="0"/>
                    <a:pt x="510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69"/>
            <p:cNvSpPr/>
            <p:nvPr/>
          </p:nvSpPr>
          <p:spPr>
            <a:xfrm>
              <a:off x="2915380" y="3753849"/>
              <a:ext cx="443131" cy="231685"/>
            </a:xfrm>
            <a:custGeom>
              <a:avLst/>
              <a:gdLst/>
              <a:ahLst/>
              <a:cxnLst/>
              <a:rect l="l" t="t" r="r" b="b"/>
              <a:pathLst>
                <a:path w="9919" h="5186" extrusionOk="0">
                  <a:moveTo>
                    <a:pt x="4946" y="1"/>
                  </a:moveTo>
                  <a:cubicBezTo>
                    <a:pt x="3670" y="1"/>
                    <a:pt x="2396" y="282"/>
                    <a:pt x="1429" y="844"/>
                  </a:cubicBezTo>
                  <a:cubicBezTo>
                    <a:pt x="589" y="1338"/>
                    <a:pt x="116" y="1947"/>
                    <a:pt x="0" y="2588"/>
                  </a:cubicBezTo>
                  <a:cubicBezTo>
                    <a:pt x="116" y="3229"/>
                    <a:pt x="599" y="3849"/>
                    <a:pt x="1450" y="4343"/>
                  </a:cubicBezTo>
                  <a:cubicBezTo>
                    <a:pt x="2427" y="4905"/>
                    <a:pt x="3704" y="5186"/>
                    <a:pt x="4979" y="5186"/>
                  </a:cubicBezTo>
                  <a:cubicBezTo>
                    <a:pt x="6254" y="5186"/>
                    <a:pt x="7528" y="4905"/>
                    <a:pt x="8500" y="4343"/>
                  </a:cubicBezTo>
                  <a:cubicBezTo>
                    <a:pt x="9340" y="3849"/>
                    <a:pt x="9814" y="3239"/>
                    <a:pt x="9919" y="2599"/>
                  </a:cubicBezTo>
                  <a:cubicBezTo>
                    <a:pt x="9814" y="1958"/>
                    <a:pt x="9330" y="1338"/>
                    <a:pt x="8479" y="844"/>
                  </a:cubicBezTo>
                  <a:cubicBezTo>
                    <a:pt x="7502" y="282"/>
                    <a:pt x="6223" y="1"/>
                    <a:pt x="494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69"/>
            <p:cNvSpPr/>
            <p:nvPr/>
          </p:nvSpPr>
          <p:spPr>
            <a:xfrm>
              <a:off x="2908812" y="3714534"/>
              <a:ext cx="456713" cy="283552"/>
            </a:xfrm>
            <a:custGeom>
              <a:avLst/>
              <a:gdLst/>
              <a:ahLst/>
              <a:cxnLst/>
              <a:rect l="l" t="t" r="r" b="b"/>
              <a:pathLst>
                <a:path w="10223" h="6347" fill="none" extrusionOk="0">
                  <a:moveTo>
                    <a:pt x="10066" y="3479"/>
                  </a:moveTo>
                  <a:cubicBezTo>
                    <a:pt x="10223" y="2648"/>
                    <a:pt x="9740" y="1777"/>
                    <a:pt x="8626" y="1135"/>
                  </a:cubicBezTo>
                  <a:cubicBezTo>
                    <a:pt x="6672" y="1"/>
                    <a:pt x="3510" y="12"/>
                    <a:pt x="1576" y="1135"/>
                  </a:cubicBezTo>
                  <a:cubicBezTo>
                    <a:pt x="473" y="1766"/>
                    <a:pt x="0" y="2627"/>
                    <a:pt x="147" y="3468"/>
                  </a:cubicBezTo>
                  <a:cubicBezTo>
                    <a:pt x="263" y="4109"/>
                    <a:pt x="746" y="4729"/>
                    <a:pt x="1597" y="5223"/>
                  </a:cubicBezTo>
                  <a:cubicBezTo>
                    <a:pt x="3552" y="6347"/>
                    <a:pt x="6704" y="6347"/>
                    <a:pt x="8647" y="5223"/>
                  </a:cubicBezTo>
                  <a:cubicBezTo>
                    <a:pt x="9487" y="4729"/>
                    <a:pt x="9961" y="4119"/>
                    <a:pt x="10066" y="3479"/>
                  </a:cubicBezTo>
                  <a:close/>
                </a:path>
              </a:pathLst>
            </a:custGeom>
            <a:grp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69"/>
            <p:cNvSpPr/>
            <p:nvPr/>
          </p:nvSpPr>
          <p:spPr>
            <a:xfrm>
              <a:off x="2915380" y="3741340"/>
              <a:ext cx="443578" cy="129066"/>
            </a:xfrm>
            <a:custGeom>
              <a:avLst/>
              <a:gdLst/>
              <a:ahLst/>
              <a:cxnLst/>
              <a:rect l="l" t="t" r="r" b="b"/>
              <a:pathLst>
                <a:path w="9929" h="2889" fill="none" extrusionOk="0">
                  <a:moveTo>
                    <a:pt x="9929" y="2889"/>
                  </a:moveTo>
                  <a:cubicBezTo>
                    <a:pt x="9929" y="2889"/>
                    <a:pt x="9929" y="2879"/>
                    <a:pt x="9919" y="2879"/>
                  </a:cubicBezTo>
                  <a:cubicBezTo>
                    <a:pt x="9814" y="2238"/>
                    <a:pt x="9330" y="1618"/>
                    <a:pt x="8479" y="1124"/>
                  </a:cubicBezTo>
                  <a:cubicBezTo>
                    <a:pt x="6525" y="0"/>
                    <a:pt x="3363" y="0"/>
                    <a:pt x="1429" y="1124"/>
                  </a:cubicBezTo>
                  <a:cubicBezTo>
                    <a:pt x="589" y="1618"/>
                    <a:pt x="116" y="2227"/>
                    <a:pt x="0" y="2868"/>
                  </a:cubicBezTo>
                </a:path>
              </a:pathLst>
            </a:custGeom>
            <a:grp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69"/>
            <p:cNvSpPr/>
            <p:nvPr/>
          </p:nvSpPr>
          <p:spPr>
            <a:xfrm>
              <a:off x="3028946" y="3800893"/>
              <a:ext cx="216450" cy="124911"/>
            </a:xfrm>
            <a:custGeom>
              <a:avLst/>
              <a:gdLst/>
              <a:ahLst/>
              <a:cxnLst/>
              <a:rect l="l" t="t" r="r" b="b"/>
              <a:pathLst>
                <a:path w="4845" h="2796" extrusionOk="0">
                  <a:moveTo>
                    <a:pt x="4246" y="1"/>
                  </a:moveTo>
                  <a:lnTo>
                    <a:pt x="3625" y="358"/>
                  </a:lnTo>
                  <a:cubicBezTo>
                    <a:pt x="3322" y="240"/>
                    <a:pt x="3016" y="180"/>
                    <a:pt x="2729" y="180"/>
                  </a:cubicBezTo>
                  <a:cubicBezTo>
                    <a:pt x="2429" y="180"/>
                    <a:pt x="2149" y="245"/>
                    <a:pt x="1913" y="379"/>
                  </a:cubicBezTo>
                  <a:cubicBezTo>
                    <a:pt x="863" y="989"/>
                    <a:pt x="2754" y="1714"/>
                    <a:pt x="2228" y="2018"/>
                  </a:cubicBezTo>
                  <a:cubicBezTo>
                    <a:pt x="2164" y="2059"/>
                    <a:pt x="2089" y="2077"/>
                    <a:pt x="2007" y="2077"/>
                  </a:cubicBezTo>
                  <a:cubicBezTo>
                    <a:pt x="1876" y="2077"/>
                    <a:pt x="1730" y="2029"/>
                    <a:pt x="1587" y="1945"/>
                  </a:cubicBezTo>
                  <a:cubicBezTo>
                    <a:pt x="1272" y="1766"/>
                    <a:pt x="989" y="1399"/>
                    <a:pt x="947" y="1073"/>
                  </a:cubicBezTo>
                  <a:lnTo>
                    <a:pt x="74" y="1231"/>
                  </a:lnTo>
                  <a:cubicBezTo>
                    <a:pt x="127" y="1525"/>
                    <a:pt x="337" y="1829"/>
                    <a:pt x="652" y="2081"/>
                  </a:cubicBezTo>
                  <a:lnTo>
                    <a:pt x="1" y="2470"/>
                  </a:lnTo>
                  <a:lnTo>
                    <a:pt x="557" y="2796"/>
                  </a:lnTo>
                  <a:lnTo>
                    <a:pt x="1199" y="2418"/>
                  </a:lnTo>
                  <a:cubicBezTo>
                    <a:pt x="1536" y="2572"/>
                    <a:pt x="1904" y="2661"/>
                    <a:pt x="2255" y="2661"/>
                  </a:cubicBezTo>
                  <a:cubicBezTo>
                    <a:pt x="2548" y="2661"/>
                    <a:pt x="2829" y="2599"/>
                    <a:pt x="3069" y="2460"/>
                  </a:cubicBezTo>
                  <a:cubicBezTo>
                    <a:pt x="4141" y="1840"/>
                    <a:pt x="2270" y="1094"/>
                    <a:pt x="2785" y="799"/>
                  </a:cubicBezTo>
                  <a:cubicBezTo>
                    <a:pt x="2837" y="767"/>
                    <a:pt x="2901" y="752"/>
                    <a:pt x="2970" y="752"/>
                  </a:cubicBezTo>
                  <a:cubicBezTo>
                    <a:pt x="3081" y="752"/>
                    <a:pt x="3208" y="791"/>
                    <a:pt x="3331" y="863"/>
                  </a:cubicBezTo>
                  <a:cubicBezTo>
                    <a:pt x="3573" y="1000"/>
                    <a:pt x="3836" y="1304"/>
                    <a:pt x="3973" y="1598"/>
                  </a:cubicBezTo>
                  <a:lnTo>
                    <a:pt x="4844" y="1420"/>
                  </a:lnTo>
                  <a:cubicBezTo>
                    <a:pt x="4760" y="1178"/>
                    <a:pt x="4529" y="905"/>
                    <a:pt x="4204" y="673"/>
                  </a:cubicBezTo>
                  <a:lnTo>
                    <a:pt x="4813" y="327"/>
                  </a:lnTo>
                  <a:lnTo>
                    <a:pt x="424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69"/>
            <p:cNvSpPr/>
            <p:nvPr/>
          </p:nvSpPr>
          <p:spPr>
            <a:xfrm>
              <a:off x="2845909" y="3757289"/>
              <a:ext cx="582071" cy="238475"/>
            </a:xfrm>
            <a:custGeom>
              <a:avLst/>
              <a:gdLst/>
              <a:ahLst/>
              <a:cxnLst/>
              <a:rect l="l" t="t" r="r" b="b"/>
              <a:pathLst>
                <a:path w="13029" h="5338" extrusionOk="0">
                  <a:moveTo>
                    <a:pt x="0" y="0"/>
                  </a:moveTo>
                  <a:lnTo>
                    <a:pt x="0" y="1544"/>
                  </a:lnTo>
                  <a:cubicBezTo>
                    <a:pt x="0" y="2522"/>
                    <a:pt x="641" y="3488"/>
                    <a:pt x="1923" y="4234"/>
                  </a:cubicBezTo>
                  <a:cubicBezTo>
                    <a:pt x="3199" y="4970"/>
                    <a:pt x="4867" y="5337"/>
                    <a:pt x="6534" y="5337"/>
                  </a:cubicBezTo>
                  <a:cubicBezTo>
                    <a:pt x="8201" y="5337"/>
                    <a:pt x="9866" y="4970"/>
                    <a:pt x="11137" y="4234"/>
                  </a:cubicBezTo>
                  <a:cubicBezTo>
                    <a:pt x="12398" y="3499"/>
                    <a:pt x="13029" y="2543"/>
                    <a:pt x="13029" y="1586"/>
                  </a:cubicBezTo>
                  <a:lnTo>
                    <a:pt x="13029" y="31"/>
                  </a:lnTo>
                  <a:cubicBezTo>
                    <a:pt x="10958" y="31"/>
                    <a:pt x="2249" y="0"/>
                    <a:pt x="0" y="0"/>
                  </a:cubicBezTo>
                  <a:close/>
                </a:path>
              </a:pathLst>
            </a:custGeom>
            <a:grp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69"/>
            <p:cNvSpPr/>
            <p:nvPr/>
          </p:nvSpPr>
          <p:spPr>
            <a:xfrm>
              <a:off x="2817271" y="3589352"/>
              <a:ext cx="639344" cy="337341"/>
            </a:xfrm>
            <a:custGeom>
              <a:avLst/>
              <a:gdLst/>
              <a:ahLst/>
              <a:cxnLst/>
              <a:rect l="l" t="t" r="r" b="b"/>
              <a:pathLst>
                <a:path w="14311" h="7551" extrusionOk="0">
                  <a:moveTo>
                    <a:pt x="7142" y="0"/>
                  </a:moveTo>
                  <a:cubicBezTo>
                    <a:pt x="5474" y="0"/>
                    <a:pt x="3809" y="371"/>
                    <a:pt x="2543" y="1112"/>
                  </a:cubicBezTo>
                  <a:cubicBezTo>
                    <a:pt x="0" y="2582"/>
                    <a:pt x="21" y="4967"/>
                    <a:pt x="2575" y="6449"/>
                  </a:cubicBezTo>
                  <a:cubicBezTo>
                    <a:pt x="3844" y="7183"/>
                    <a:pt x="5508" y="7551"/>
                    <a:pt x="7171" y="7551"/>
                  </a:cubicBezTo>
                  <a:cubicBezTo>
                    <a:pt x="8841" y="7551"/>
                    <a:pt x="10510" y="7180"/>
                    <a:pt x="11778" y="6438"/>
                  </a:cubicBezTo>
                  <a:cubicBezTo>
                    <a:pt x="14310" y="4967"/>
                    <a:pt x="14300" y="2582"/>
                    <a:pt x="11757" y="1112"/>
                  </a:cubicBezTo>
                  <a:cubicBezTo>
                    <a:pt x="10481" y="371"/>
                    <a:pt x="8810" y="0"/>
                    <a:pt x="7142" y="0"/>
                  </a:cubicBezTo>
                  <a:close/>
                </a:path>
              </a:pathLst>
            </a:custGeom>
            <a:grp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69"/>
            <p:cNvSpPr/>
            <p:nvPr/>
          </p:nvSpPr>
          <p:spPr>
            <a:xfrm>
              <a:off x="2908812" y="3629025"/>
              <a:ext cx="456713" cy="142826"/>
            </a:xfrm>
            <a:custGeom>
              <a:avLst/>
              <a:gdLst/>
              <a:ahLst/>
              <a:cxnLst/>
              <a:rect l="l" t="t" r="r" b="b"/>
              <a:pathLst>
                <a:path w="10223" h="3197" extrusionOk="0">
                  <a:moveTo>
                    <a:pt x="5093" y="0"/>
                  </a:moveTo>
                  <a:cubicBezTo>
                    <a:pt x="3817" y="0"/>
                    <a:pt x="2543" y="281"/>
                    <a:pt x="1576" y="843"/>
                  </a:cubicBezTo>
                  <a:cubicBezTo>
                    <a:pt x="473" y="1484"/>
                    <a:pt x="0" y="2346"/>
                    <a:pt x="147" y="3176"/>
                  </a:cubicBezTo>
                  <a:cubicBezTo>
                    <a:pt x="263" y="2545"/>
                    <a:pt x="736" y="1926"/>
                    <a:pt x="1576" y="1442"/>
                  </a:cubicBezTo>
                  <a:cubicBezTo>
                    <a:pt x="2543" y="875"/>
                    <a:pt x="3817" y="591"/>
                    <a:pt x="5093" y="591"/>
                  </a:cubicBezTo>
                  <a:cubicBezTo>
                    <a:pt x="6370" y="591"/>
                    <a:pt x="7649" y="875"/>
                    <a:pt x="8626" y="1442"/>
                  </a:cubicBezTo>
                  <a:cubicBezTo>
                    <a:pt x="9477" y="1936"/>
                    <a:pt x="9961" y="2556"/>
                    <a:pt x="10066" y="3197"/>
                  </a:cubicBezTo>
                  <a:cubicBezTo>
                    <a:pt x="10223" y="2356"/>
                    <a:pt x="9740" y="1484"/>
                    <a:pt x="8626" y="843"/>
                  </a:cubicBezTo>
                  <a:cubicBezTo>
                    <a:pt x="7649" y="281"/>
                    <a:pt x="6370" y="0"/>
                    <a:pt x="5093" y="0"/>
                  </a:cubicBezTo>
                  <a:close/>
                </a:path>
              </a:pathLst>
            </a:custGeom>
            <a:grp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69"/>
            <p:cNvSpPr/>
            <p:nvPr/>
          </p:nvSpPr>
          <p:spPr>
            <a:xfrm>
              <a:off x="2915380" y="3655428"/>
              <a:ext cx="443131" cy="231551"/>
            </a:xfrm>
            <a:custGeom>
              <a:avLst/>
              <a:gdLst/>
              <a:ahLst/>
              <a:cxnLst/>
              <a:rect l="l" t="t" r="r" b="b"/>
              <a:pathLst>
                <a:path w="9919" h="5183" extrusionOk="0">
                  <a:moveTo>
                    <a:pt x="4946" y="0"/>
                  </a:moveTo>
                  <a:cubicBezTo>
                    <a:pt x="3670" y="0"/>
                    <a:pt x="2396" y="284"/>
                    <a:pt x="1429" y="851"/>
                  </a:cubicBezTo>
                  <a:cubicBezTo>
                    <a:pt x="589" y="1335"/>
                    <a:pt x="116" y="1954"/>
                    <a:pt x="0" y="2585"/>
                  </a:cubicBezTo>
                  <a:cubicBezTo>
                    <a:pt x="116" y="3226"/>
                    <a:pt x="599" y="3845"/>
                    <a:pt x="1450" y="4340"/>
                  </a:cubicBezTo>
                  <a:cubicBezTo>
                    <a:pt x="2427" y="4901"/>
                    <a:pt x="3704" y="5182"/>
                    <a:pt x="4979" y="5182"/>
                  </a:cubicBezTo>
                  <a:cubicBezTo>
                    <a:pt x="6254" y="5182"/>
                    <a:pt x="7528" y="4901"/>
                    <a:pt x="8500" y="4340"/>
                  </a:cubicBezTo>
                  <a:cubicBezTo>
                    <a:pt x="9340" y="3856"/>
                    <a:pt x="9814" y="3236"/>
                    <a:pt x="9919" y="2606"/>
                  </a:cubicBezTo>
                  <a:cubicBezTo>
                    <a:pt x="9814" y="1965"/>
                    <a:pt x="9330" y="1345"/>
                    <a:pt x="8479" y="851"/>
                  </a:cubicBezTo>
                  <a:cubicBezTo>
                    <a:pt x="7502" y="284"/>
                    <a:pt x="6223" y="0"/>
                    <a:pt x="494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69"/>
            <p:cNvSpPr/>
            <p:nvPr/>
          </p:nvSpPr>
          <p:spPr>
            <a:xfrm>
              <a:off x="2908812" y="3616471"/>
              <a:ext cx="456713" cy="283061"/>
            </a:xfrm>
            <a:custGeom>
              <a:avLst/>
              <a:gdLst/>
              <a:ahLst/>
              <a:cxnLst/>
              <a:rect l="l" t="t" r="r" b="b"/>
              <a:pathLst>
                <a:path w="10223" h="6336" fill="none" extrusionOk="0">
                  <a:moveTo>
                    <a:pt x="10066" y="3478"/>
                  </a:moveTo>
                  <a:cubicBezTo>
                    <a:pt x="10223" y="2637"/>
                    <a:pt x="9740" y="1765"/>
                    <a:pt x="8626" y="1124"/>
                  </a:cubicBezTo>
                  <a:cubicBezTo>
                    <a:pt x="6672" y="0"/>
                    <a:pt x="3510" y="0"/>
                    <a:pt x="1576" y="1124"/>
                  </a:cubicBezTo>
                  <a:cubicBezTo>
                    <a:pt x="473" y="1765"/>
                    <a:pt x="0" y="2627"/>
                    <a:pt x="147" y="3457"/>
                  </a:cubicBezTo>
                  <a:cubicBezTo>
                    <a:pt x="263" y="4098"/>
                    <a:pt x="746" y="4717"/>
                    <a:pt x="1597" y="5212"/>
                  </a:cubicBezTo>
                  <a:cubicBezTo>
                    <a:pt x="3552" y="6335"/>
                    <a:pt x="6704" y="6335"/>
                    <a:pt x="8647" y="5212"/>
                  </a:cubicBezTo>
                  <a:cubicBezTo>
                    <a:pt x="9487" y="4728"/>
                    <a:pt x="9961" y="4108"/>
                    <a:pt x="10066" y="3478"/>
                  </a:cubicBezTo>
                  <a:close/>
                </a:path>
              </a:pathLst>
            </a:custGeom>
            <a:grp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69"/>
            <p:cNvSpPr/>
            <p:nvPr/>
          </p:nvSpPr>
          <p:spPr>
            <a:xfrm>
              <a:off x="2915380" y="3642740"/>
              <a:ext cx="443578" cy="129602"/>
            </a:xfrm>
            <a:custGeom>
              <a:avLst/>
              <a:gdLst/>
              <a:ahLst/>
              <a:cxnLst/>
              <a:rect l="l" t="t" r="r" b="b"/>
              <a:pathLst>
                <a:path w="9929" h="2901" fill="none" extrusionOk="0">
                  <a:moveTo>
                    <a:pt x="9929" y="2900"/>
                  </a:moveTo>
                  <a:cubicBezTo>
                    <a:pt x="9929" y="2890"/>
                    <a:pt x="9929" y="2890"/>
                    <a:pt x="9919" y="2890"/>
                  </a:cubicBezTo>
                  <a:cubicBezTo>
                    <a:pt x="9814" y="2249"/>
                    <a:pt x="9330" y="1629"/>
                    <a:pt x="8479" y="1135"/>
                  </a:cubicBezTo>
                  <a:cubicBezTo>
                    <a:pt x="6525" y="1"/>
                    <a:pt x="3363" y="1"/>
                    <a:pt x="1429" y="1135"/>
                  </a:cubicBezTo>
                  <a:cubicBezTo>
                    <a:pt x="589" y="1619"/>
                    <a:pt x="116" y="2238"/>
                    <a:pt x="0" y="2869"/>
                  </a:cubicBezTo>
                </a:path>
              </a:pathLst>
            </a:custGeom>
            <a:grp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69"/>
            <p:cNvSpPr/>
            <p:nvPr/>
          </p:nvSpPr>
          <p:spPr>
            <a:xfrm>
              <a:off x="3028946" y="3702338"/>
              <a:ext cx="216450" cy="124911"/>
            </a:xfrm>
            <a:custGeom>
              <a:avLst/>
              <a:gdLst/>
              <a:ahLst/>
              <a:cxnLst/>
              <a:rect l="l" t="t" r="r" b="b"/>
              <a:pathLst>
                <a:path w="4845" h="2796" extrusionOk="0">
                  <a:moveTo>
                    <a:pt x="4246" y="1"/>
                  </a:moveTo>
                  <a:lnTo>
                    <a:pt x="3625" y="369"/>
                  </a:lnTo>
                  <a:cubicBezTo>
                    <a:pt x="3316" y="248"/>
                    <a:pt x="3003" y="185"/>
                    <a:pt x="2710" y="185"/>
                  </a:cubicBezTo>
                  <a:cubicBezTo>
                    <a:pt x="2418" y="185"/>
                    <a:pt x="2144" y="248"/>
                    <a:pt x="1913" y="379"/>
                  </a:cubicBezTo>
                  <a:cubicBezTo>
                    <a:pt x="863" y="988"/>
                    <a:pt x="2754" y="1724"/>
                    <a:pt x="2228" y="2029"/>
                  </a:cubicBezTo>
                  <a:cubicBezTo>
                    <a:pt x="2163" y="2065"/>
                    <a:pt x="2087" y="2083"/>
                    <a:pt x="2005" y="2083"/>
                  </a:cubicBezTo>
                  <a:cubicBezTo>
                    <a:pt x="1874" y="2083"/>
                    <a:pt x="1729" y="2039"/>
                    <a:pt x="1587" y="1955"/>
                  </a:cubicBezTo>
                  <a:cubicBezTo>
                    <a:pt x="1272" y="1777"/>
                    <a:pt x="989" y="1398"/>
                    <a:pt x="947" y="1072"/>
                  </a:cubicBezTo>
                  <a:lnTo>
                    <a:pt x="74" y="1240"/>
                  </a:lnTo>
                  <a:cubicBezTo>
                    <a:pt x="127" y="1524"/>
                    <a:pt x="337" y="1829"/>
                    <a:pt x="652" y="2092"/>
                  </a:cubicBezTo>
                  <a:lnTo>
                    <a:pt x="1" y="2470"/>
                  </a:lnTo>
                  <a:lnTo>
                    <a:pt x="557" y="2795"/>
                  </a:lnTo>
                  <a:lnTo>
                    <a:pt x="1199" y="2428"/>
                  </a:lnTo>
                  <a:cubicBezTo>
                    <a:pt x="1536" y="2582"/>
                    <a:pt x="1904" y="2671"/>
                    <a:pt x="2255" y="2671"/>
                  </a:cubicBezTo>
                  <a:cubicBezTo>
                    <a:pt x="2549" y="2671"/>
                    <a:pt x="2830" y="2609"/>
                    <a:pt x="3069" y="2470"/>
                  </a:cubicBezTo>
                  <a:cubicBezTo>
                    <a:pt x="4141" y="1840"/>
                    <a:pt x="2270" y="1104"/>
                    <a:pt x="2785" y="799"/>
                  </a:cubicBezTo>
                  <a:cubicBezTo>
                    <a:pt x="2835" y="768"/>
                    <a:pt x="2895" y="754"/>
                    <a:pt x="2961" y="754"/>
                  </a:cubicBezTo>
                  <a:cubicBezTo>
                    <a:pt x="3075" y="754"/>
                    <a:pt x="3205" y="796"/>
                    <a:pt x="3331" y="862"/>
                  </a:cubicBezTo>
                  <a:cubicBezTo>
                    <a:pt x="3573" y="1009"/>
                    <a:pt x="3836" y="1314"/>
                    <a:pt x="3973" y="1598"/>
                  </a:cubicBezTo>
                  <a:lnTo>
                    <a:pt x="4844" y="1419"/>
                  </a:lnTo>
                  <a:cubicBezTo>
                    <a:pt x="4760" y="1177"/>
                    <a:pt x="4529" y="904"/>
                    <a:pt x="4204" y="673"/>
                  </a:cubicBezTo>
                  <a:lnTo>
                    <a:pt x="4813" y="327"/>
                  </a:lnTo>
                  <a:lnTo>
                    <a:pt x="424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roup 8">
            <a:extLst>
              <a:ext uri="{FF2B5EF4-FFF2-40B4-BE49-F238E27FC236}">
                <a16:creationId xmlns:a16="http://schemas.microsoft.com/office/drawing/2014/main" id="{396249BA-5649-504D-C7E7-7EEB77F52847}"/>
              </a:ext>
            </a:extLst>
          </p:cNvPr>
          <p:cNvGrpSpPr/>
          <p:nvPr/>
        </p:nvGrpSpPr>
        <p:grpSpPr>
          <a:xfrm>
            <a:off x="1154630" y="739736"/>
            <a:ext cx="7013424" cy="852900"/>
            <a:chOff x="1154630" y="739736"/>
            <a:chExt cx="7013424" cy="852900"/>
          </a:xfrm>
          <a:solidFill>
            <a:schemeClr val="bg1"/>
          </a:solidFill>
        </p:grpSpPr>
        <p:grpSp>
          <p:nvGrpSpPr>
            <p:cNvPr id="96" name="Google Shape;1653;p63">
              <a:extLst>
                <a:ext uri="{FF2B5EF4-FFF2-40B4-BE49-F238E27FC236}">
                  <a16:creationId xmlns:a16="http://schemas.microsoft.com/office/drawing/2014/main" id="{A254B310-CCAC-54BA-035D-7120F5200B72}"/>
                </a:ext>
              </a:extLst>
            </p:cNvPr>
            <p:cNvGrpSpPr/>
            <p:nvPr/>
          </p:nvGrpSpPr>
          <p:grpSpPr>
            <a:xfrm>
              <a:off x="1154630" y="962983"/>
              <a:ext cx="239610" cy="365517"/>
              <a:chOff x="-64343900" y="2282125"/>
              <a:chExt cx="207150" cy="316000"/>
            </a:xfrm>
            <a:grpFill/>
          </p:grpSpPr>
          <p:sp>
            <p:nvSpPr>
              <p:cNvPr id="97" name="Google Shape;1654;p63">
                <a:extLst>
                  <a:ext uri="{FF2B5EF4-FFF2-40B4-BE49-F238E27FC236}">
                    <a16:creationId xmlns:a16="http://schemas.microsoft.com/office/drawing/2014/main" id="{893F9C3D-05A8-3994-017F-3B7CC4F12ACE}"/>
                  </a:ext>
                </a:extLst>
              </p:cNvPr>
              <p:cNvSpPr/>
              <p:nvPr/>
            </p:nvSpPr>
            <p:spPr>
              <a:xfrm>
                <a:off x="-64270650" y="2310475"/>
                <a:ext cx="61450" cy="147325"/>
              </a:xfrm>
              <a:custGeom>
                <a:avLst/>
                <a:gdLst/>
                <a:ahLst/>
                <a:cxnLst/>
                <a:rect l="l" t="t" r="r" b="b"/>
                <a:pathLst>
                  <a:path w="2458" h="5893" extrusionOk="0">
                    <a:moveTo>
                      <a:pt x="1229" y="1"/>
                    </a:moveTo>
                    <a:cubicBezTo>
                      <a:pt x="1008" y="1"/>
                      <a:pt x="851" y="221"/>
                      <a:pt x="851" y="442"/>
                    </a:cubicBezTo>
                    <a:lnTo>
                      <a:pt x="851" y="726"/>
                    </a:lnTo>
                    <a:cubicBezTo>
                      <a:pt x="378" y="883"/>
                      <a:pt x="0" y="1356"/>
                      <a:pt x="0" y="1891"/>
                    </a:cubicBezTo>
                    <a:cubicBezTo>
                      <a:pt x="0" y="2584"/>
                      <a:pt x="567" y="2962"/>
                      <a:pt x="1008" y="3277"/>
                    </a:cubicBezTo>
                    <a:cubicBezTo>
                      <a:pt x="1323" y="3529"/>
                      <a:pt x="1670" y="3750"/>
                      <a:pt x="1670" y="4002"/>
                    </a:cubicBezTo>
                    <a:cubicBezTo>
                      <a:pt x="1670" y="4223"/>
                      <a:pt x="1481" y="4412"/>
                      <a:pt x="1229" y="4412"/>
                    </a:cubicBezTo>
                    <a:cubicBezTo>
                      <a:pt x="1008" y="4412"/>
                      <a:pt x="851" y="4223"/>
                      <a:pt x="851" y="4002"/>
                    </a:cubicBezTo>
                    <a:cubicBezTo>
                      <a:pt x="851" y="3750"/>
                      <a:pt x="630" y="3592"/>
                      <a:pt x="441" y="3592"/>
                    </a:cubicBezTo>
                    <a:cubicBezTo>
                      <a:pt x="221" y="3592"/>
                      <a:pt x="0" y="3781"/>
                      <a:pt x="0" y="4002"/>
                    </a:cubicBezTo>
                    <a:cubicBezTo>
                      <a:pt x="0" y="4538"/>
                      <a:pt x="378" y="4979"/>
                      <a:pt x="851" y="5168"/>
                    </a:cubicBezTo>
                    <a:lnTo>
                      <a:pt x="851" y="5451"/>
                    </a:lnTo>
                    <a:cubicBezTo>
                      <a:pt x="851" y="5672"/>
                      <a:pt x="1040" y="5892"/>
                      <a:pt x="1229" y="5892"/>
                    </a:cubicBezTo>
                    <a:cubicBezTo>
                      <a:pt x="1481" y="5829"/>
                      <a:pt x="1639" y="5640"/>
                      <a:pt x="1639" y="5451"/>
                    </a:cubicBezTo>
                    <a:lnTo>
                      <a:pt x="1639" y="5168"/>
                    </a:lnTo>
                    <a:cubicBezTo>
                      <a:pt x="2111" y="5010"/>
                      <a:pt x="2458" y="4538"/>
                      <a:pt x="2458" y="4002"/>
                    </a:cubicBezTo>
                    <a:cubicBezTo>
                      <a:pt x="2458" y="3309"/>
                      <a:pt x="1891" y="2931"/>
                      <a:pt x="1481" y="2616"/>
                    </a:cubicBezTo>
                    <a:cubicBezTo>
                      <a:pt x="1166" y="2364"/>
                      <a:pt x="788" y="2143"/>
                      <a:pt x="788" y="1891"/>
                    </a:cubicBezTo>
                    <a:cubicBezTo>
                      <a:pt x="788" y="1671"/>
                      <a:pt x="1008" y="1513"/>
                      <a:pt x="1197" y="1513"/>
                    </a:cubicBezTo>
                    <a:cubicBezTo>
                      <a:pt x="1418" y="1513"/>
                      <a:pt x="1639" y="1702"/>
                      <a:pt x="1639" y="1891"/>
                    </a:cubicBezTo>
                    <a:cubicBezTo>
                      <a:pt x="1639" y="2143"/>
                      <a:pt x="1828" y="2332"/>
                      <a:pt x="2017" y="2332"/>
                    </a:cubicBezTo>
                    <a:cubicBezTo>
                      <a:pt x="2269" y="2332"/>
                      <a:pt x="2458" y="2143"/>
                      <a:pt x="2458" y="1891"/>
                    </a:cubicBezTo>
                    <a:cubicBezTo>
                      <a:pt x="2458" y="1356"/>
                      <a:pt x="2111" y="915"/>
                      <a:pt x="1639" y="726"/>
                    </a:cubicBezTo>
                    <a:lnTo>
                      <a:pt x="1639" y="442"/>
                    </a:lnTo>
                    <a:cubicBezTo>
                      <a:pt x="1639" y="221"/>
                      <a:pt x="1418" y="1"/>
                      <a:pt x="1229" y="1"/>
                    </a:cubicBezTo>
                    <a:close/>
                  </a:path>
                </a:pathLst>
              </a:custGeom>
              <a:grpFill/>
              <a:ln w="6350">
                <a:solidFill>
                  <a:srgbClr val="7753C8"/>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7753C8"/>
                  </a:solidFill>
                </a:endParaRPr>
              </a:p>
            </p:txBody>
          </p:sp>
          <p:sp>
            <p:nvSpPr>
              <p:cNvPr id="98" name="Google Shape;1655;p63">
                <a:extLst>
                  <a:ext uri="{FF2B5EF4-FFF2-40B4-BE49-F238E27FC236}">
                    <a16:creationId xmlns:a16="http://schemas.microsoft.com/office/drawing/2014/main" id="{999ABFC0-3D87-18CE-4FF5-BA4CF41F9AC2}"/>
                  </a:ext>
                </a:extLst>
              </p:cNvPr>
              <p:cNvSpPr/>
              <p:nvPr/>
            </p:nvSpPr>
            <p:spPr>
              <a:xfrm>
                <a:off x="-64343900" y="2282125"/>
                <a:ext cx="207150" cy="316000"/>
              </a:xfrm>
              <a:custGeom>
                <a:avLst/>
                <a:gdLst/>
                <a:ahLst/>
                <a:cxnLst/>
                <a:rect l="l" t="t" r="r" b="b"/>
                <a:pathLst>
                  <a:path w="8286" h="12640" extrusionOk="0">
                    <a:moveTo>
                      <a:pt x="4159" y="788"/>
                    </a:moveTo>
                    <a:cubicBezTo>
                      <a:pt x="5986" y="788"/>
                      <a:pt x="7467" y="2301"/>
                      <a:pt x="7467" y="4096"/>
                    </a:cubicBezTo>
                    <a:cubicBezTo>
                      <a:pt x="7467" y="5924"/>
                      <a:pt x="5986" y="7404"/>
                      <a:pt x="4159" y="7404"/>
                    </a:cubicBezTo>
                    <a:cubicBezTo>
                      <a:pt x="2300" y="7404"/>
                      <a:pt x="851" y="5924"/>
                      <a:pt x="851" y="4096"/>
                    </a:cubicBezTo>
                    <a:cubicBezTo>
                      <a:pt x="851" y="2301"/>
                      <a:pt x="2363" y="788"/>
                      <a:pt x="4159" y="788"/>
                    </a:cubicBezTo>
                    <a:close/>
                    <a:moveTo>
                      <a:pt x="851" y="8917"/>
                    </a:moveTo>
                    <a:cubicBezTo>
                      <a:pt x="1513" y="8980"/>
                      <a:pt x="2206" y="9295"/>
                      <a:pt x="2773" y="9862"/>
                    </a:cubicBezTo>
                    <a:cubicBezTo>
                      <a:pt x="3340" y="10429"/>
                      <a:pt x="3655" y="11122"/>
                      <a:pt x="3718" y="11784"/>
                    </a:cubicBezTo>
                    <a:cubicBezTo>
                      <a:pt x="3056" y="11689"/>
                      <a:pt x="2395" y="11374"/>
                      <a:pt x="1796" y="10838"/>
                    </a:cubicBezTo>
                    <a:cubicBezTo>
                      <a:pt x="1261" y="10271"/>
                      <a:pt x="945" y="9578"/>
                      <a:pt x="851" y="8917"/>
                    </a:cubicBezTo>
                    <a:close/>
                    <a:moveTo>
                      <a:pt x="7467" y="8917"/>
                    </a:moveTo>
                    <a:lnTo>
                      <a:pt x="7467" y="8917"/>
                    </a:lnTo>
                    <a:cubicBezTo>
                      <a:pt x="7404" y="9578"/>
                      <a:pt x="7089" y="10240"/>
                      <a:pt x="6522" y="10838"/>
                    </a:cubicBezTo>
                    <a:cubicBezTo>
                      <a:pt x="5923" y="11374"/>
                      <a:pt x="5262" y="11689"/>
                      <a:pt x="4600" y="11784"/>
                    </a:cubicBezTo>
                    <a:cubicBezTo>
                      <a:pt x="4663" y="11122"/>
                      <a:pt x="4947" y="10429"/>
                      <a:pt x="5545" y="9862"/>
                    </a:cubicBezTo>
                    <a:cubicBezTo>
                      <a:pt x="6081" y="9295"/>
                      <a:pt x="6805" y="8980"/>
                      <a:pt x="7467" y="8917"/>
                    </a:cubicBezTo>
                    <a:close/>
                    <a:moveTo>
                      <a:pt x="4159" y="1"/>
                    </a:moveTo>
                    <a:cubicBezTo>
                      <a:pt x="1891" y="1"/>
                      <a:pt x="32" y="1860"/>
                      <a:pt x="32" y="4128"/>
                    </a:cubicBezTo>
                    <a:cubicBezTo>
                      <a:pt x="32" y="6270"/>
                      <a:pt x="1670" y="8034"/>
                      <a:pt x="3781" y="8223"/>
                    </a:cubicBezTo>
                    <a:lnTo>
                      <a:pt x="3781" y="9736"/>
                    </a:lnTo>
                    <a:cubicBezTo>
                      <a:pt x="3623" y="9578"/>
                      <a:pt x="3497" y="9421"/>
                      <a:pt x="3371" y="9295"/>
                    </a:cubicBezTo>
                    <a:cubicBezTo>
                      <a:pt x="2584" y="8507"/>
                      <a:pt x="1576" y="8066"/>
                      <a:pt x="410" y="8066"/>
                    </a:cubicBezTo>
                    <a:cubicBezTo>
                      <a:pt x="189" y="8066"/>
                      <a:pt x="32" y="8287"/>
                      <a:pt x="32" y="8476"/>
                    </a:cubicBezTo>
                    <a:cubicBezTo>
                      <a:pt x="0" y="9578"/>
                      <a:pt x="410" y="10649"/>
                      <a:pt x="1261" y="11437"/>
                    </a:cubicBezTo>
                    <a:cubicBezTo>
                      <a:pt x="2048" y="12225"/>
                      <a:pt x="3056" y="12634"/>
                      <a:pt x="4096" y="12634"/>
                    </a:cubicBezTo>
                    <a:lnTo>
                      <a:pt x="4159" y="12634"/>
                    </a:lnTo>
                    <a:cubicBezTo>
                      <a:pt x="4225" y="12638"/>
                      <a:pt x="4290" y="12640"/>
                      <a:pt x="4355" y="12640"/>
                    </a:cubicBezTo>
                    <a:cubicBezTo>
                      <a:pt x="5385" y="12640"/>
                      <a:pt x="6348" y="12178"/>
                      <a:pt x="7089" y="11437"/>
                    </a:cubicBezTo>
                    <a:cubicBezTo>
                      <a:pt x="7877" y="10649"/>
                      <a:pt x="8286" y="9610"/>
                      <a:pt x="8286" y="8476"/>
                    </a:cubicBezTo>
                    <a:cubicBezTo>
                      <a:pt x="8286" y="8223"/>
                      <a:pt x="8097" y="8066"/>
                      <a:pt x="7908" y="8066"/>
                    </a:cubicBezTo>
                    <a:cubicBezTo>
                      <a:pt x="7872" y="8065"/>
                      <a:pt x="7837" y="8064"/>
                      <a:pt x="7801" y="8064"/>
                    </a:cubicBezTo>
                    <a:cubicBezTo>
                      <a:pt x="6709" y="8064"/>
                      <a:pt x="5709" y="8532"/>
                      <a:pt x="4947" y="9295"/>
                    </a:cubicBezTo>
                    <a:cubicBezTo>
                      <a:pt x="4821" y="9452"/>
                      <a:pt x="4663" y="9578"/>
                      <a:pt x="4569" y="9736"/>
                    </a:cubicBezTo>
                    <a:lnTo>
                      <a:pt x="4569" y="8223"/>
                    </a:lnTo>
                    <a:cubicBezTo>
                      <a:pt x="6648" y="8034"/>
                      <a:pt x="8286" y="6270"/>
                      <a:pt x="8286" y="4128"/>
                    </a:cubicBezTo>
                    <a:cubicBezTo>
                      <a:pt x="8286" y="1860"/>
                      <a:pt x="6459" y="1"/>
                      <a:pt x="4159" y="1"/>
                    </a:cubicBezTo>
                    <a:close/>
                  </a:path>
                </a:pathLst>
              </a:custGeom>
              <a:grpFill/>
              <a:ln w="6350">
                <a:solidFill>
                  <a:srgbClr val="7753C8"/>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7753C8"/>
                  </a:solidFill>
                </a:endParaRPr>
              </a:p>
            </p:txBody>
          </p:sp>
        </p:grpSp>
        <p:sp>
          <p:nvSpPr>
            <p:cNvPr id="111" name="Google Shape;1516;p60">
              <a:extLst>
                <a:ext uri="{FF2B5EF4-FFF2-40B4-BE49-F238E27FC236}">
                  <a16:creationId xmlns:a16="http://schemas.microsoft.com/office/drawing/2014/main" id="{BFF42977-A33C-381B-5CCF-9445A376BE5D}"/>
                </a:ext>
              </a:extLst>
            </p:cNvPr>
            <p:cNvSpPr txBox="1"/>
            <p:nvPr/>
          </p:nvSpPr>
          <p:spPr>
            <a:xfrm>
              <a:off x="1555863" y="739736"/>
              <a:ext cx="6612191" cy="852900"/>
            </a:xfrm>
            <a:prstGeom prst="rect">
              <a:avLst/>
            </a:prstGeom>
            <a:grpFill/>
            <a:ln>
              <a:noFill/>
            </a:ln>
          </p:spPr>
          <p:txBody>
            <a:bodyPr spcFirstLastPara="1" wrap="square" lIns="91425" tIns="91425" rIns="91425" bIns="91425" anchor="t" anchorCtr="0">
              <a:noAutofit/>
            </a:bodyPr>
            <a:lstStyle/>
            <a:p>
              <a:pPr lvl="0">
                <a:spcAft>
                  <a:spcPts val="1200"/>
                </a:spcAft>
              </a:pPr>
              <a:r>
                <a:rPr lang="en-US" dirty="0">
                  <a:latin typeface="Montserrat"/>
                  <a:ea typeface="Montserrat"/>
                  <a:cs typeface="Montserrat"/>
                  <a:sym typeface="Montserrat"/>
                </a:rPr>
                <a:t>Did the Social Development Bank (SDB) help promote and enhance the culture of innovation and entrepreneurship (e.g., productive families, small-to-medium enterprise (SME))?</a:t>
              </a:r>
            </a:p>
            <a:p>
              <a:pPr lvl="0">
                <a:spcAft>
                  <a:spcPts val="1200"/>
                </a:spcAft>
              </a:pPr>
              <a:endParaRPr lang="en-US" dirty="0">
                <a:latin typeface="Montserrat"/>
                <a:ea typeface="Montserrat"/>
                <a:cs typeface="Montserrat"/>
                <a:sym typeface="Montserrat"/>
              </a:endParaRPr>
            </a:p>
          </p:txBody>
        </p:sp>
      </p:grpSp>
      <p:grpSp>
        <p:nvGrpSpPr>
          <p:cNvPr id="8" name="Group 7">
            <a:extLst>
              <a:ext uri="{FF2B5EF4-FFF2-40B4-BE49-F238E27FC236}">
                <a16:creationId xmlns:a16="http://schemas.microsoft.com/office/drawing/2014/main" id="{814EE881-1120-9B4C-8A54-A4343A0674FF}"/>
              </a:ext>
            </a:extLst>
          </p:cNvPr>
          <p:cNvGrpSpPr/>
          <p:nvPr/>
        </p:nvGrpSpPr>
        <p:grpSpPr>
          <a:xfrm>
            <a:off x="1092426" y="1798351"/>
            <a:ext cx="7075625" cy="584615"/>
            <a:chOff x="1092429" y="1691928"/>
            <a:chExt cx="7075625" cy="584615"/>
          </a:xfrm>
          <a:solidFill>
            <a:schemeClr val="bg1"/>
          </a:solidFill>
        </p:grpSpPr>
        <p:grpSp>
          <p:nvGrpSpPr>
            <p:cNvPr id="102" name="Google Shape;1659;p63">
              <a:extLst>
                <a:ext uri="{FF2B5EF4-FFF2-40B4-BE49-F238E27FC236}">
                  <a16:creationId xmlns:a16="http://schemas.microsoft.com/office/drawing/2014/main" id="{529C688C-89CB-E27A-4CBE-1DB1AA47B058}"/>
                </a:ext>
              </a:extLst>
            </p:cNvPr>
            <p:cNvGrpSpPr/>
            <p:nvPr/>
          </p:nvGrpSpPr>
          <p:grpSpPr>
            <a:xfrm>
              <a:off x="1092429" y="1861195"/>
              <a:ext cx="369913" cy="368554"/>
              <a:chOff x="-63666550" y="2278975"/>
              <a:chExt cx="319800" cy="318625"/>
            </a:xfrm>
            <a:grpFill/>
          </p:grpSpPr>
          <p:sp>
            <p:nvSpPr>
              <p:cNvPr id="103" name="Google Shape;1660;p63">
                <a:extLst>
                  <a:ext uri="{FF2B5EF4-FFF2-40B4-BE49-F238E27FC236}">
                    <a16:creationId xmlns:a16="http://schemas.microsoft.com/office/drawing/2014/main" id="{A7095D7C-E644-EA8D-FDA5-2F2D6D69571A}"/>
                  </a:ext>
                </a:extLst>
              </p:cNvPr>
              <p:cNvSpPr/>
              <p:nvPr/>
            </p:nvSpPr>
            <p:spPr>
              <a:xfrm>
                <a:off x="-63481450" y="2309700"/>
                <a:ext cx="62225" cy="146525"/>
              </a:xfrm>
              <a:custGeom>
                <a:avLst/>
                <a:gdLst/>
                <a:ahLst/>
                <a:cxnLst/>
                <a:rect l="l" t="t" r="r" b="b"/>
                <a:pathLst>
                  <a:path w="2489" h="5861" extrusionOk="0">
                    <a:moveTo>
                      <a:pt x="1229" y="0"/>
                    </a:moveTo>
                    <a:cubicBezTo>
                      <a:pt x="977" y="0"/>
                      <a:pt x="819" y="189"/>
                      <a:pt x="819" y="441"/>
                    </a:cubicBezTo>
                    <a:lnTo>
                      <a:pt x="819" y="694"/>
                    </a:lnTo>
                    <a:cubicBezTo>
                      <a:pt x="347" y="883"/>
                      <a:pt x="0" y="1324"/>
                      <a:pt x="0" y="1891"/>
                    </a:cubicBezTo>
                    <a:cubicBezTo>
                      <a:pt x="0" y="2552"/>
                      <a:pt x="536" y="2962"/>
                      <a:pt x="977" y="3277"/>
                    </a:cubicBezTo>
                    <a:cubicBezTo>
                      <a:pt x="1292" y="3497"/>
                      <a:pt x="1638" y="3749"/>
                      <a:pt x="1638" y="3970"/>
                    </a:cubicBezTo>
                    <a:cubicBezTo>
                      <a:pt x="1607" y="4254"/>
                      <a:pt x="1418" y="4411"/>
                      <a:pt x="1197" y="4411"/>
                    </a:cubicBezTo>
                    <a:cubicBezTo>
                      <a:pt x="977" y="4411"/>
                      <a:pt x="819" y="4222"/>
                      <a:pt x="819" y="3970"/>
                    </a:cubicBezTo>
                    <a:cubicBezTo>
                      <a:pt x="819" y="3749"/>
                      <a:pt x="630" y="3560"/>
                      <a:pt x="410" y="3560"/>
                    </a:cubicBezTo>
                    <a:cubicBezTo>
                      <a:pt x="189" y="3560"/>
                      <a:pt x="0" y="3749"/>
                      <a:pt x="0" y="3970"/>
                    </a:cubicBezTo>
                    <a:cubicBezTo>
                      <a:pt x="0" y="4537"/>
                      <a:pt x="347" y="4978"/>
                      <a:pt x="819" y="5167"/>
                    </a:cubicBezTo>
                    <a:lnTo>
                      <a:pt x="819" y="5419"/>
                    </a:lnTo>
                    <a:cubicBezTo>
                      <a:pt x="819" y="5671"/>
                      <a:pt x="1008" y="5860"/>
                      <a:pt x="1197" y="5860"/>
                    </a:cubicBezTo>
                    <a:cubicBezTo>
                      <a:pt x="1449" y="5860"/>
                      <a:pt x="1638" y="5671"/>
                      <a:pt x="1638" y="5419"/>
                    </a:cubicBezTo>
                    <a:lnTo>
                      <a:pt x="1638" y="5167"/>
                    </a:lnTo>
                    <a:cubicBezTo>
                      <a:pt x="2111" y="5010"/>
                      <a:pt x="2489" y="4537"/>
                      <a:pt x="2489" y="3970"/>
                    </a:cubicBezTo>
                    <a:cubicBezTo>
                      <a:pt x="2489" y="3308"/>
                      <a:pt x="1922" y="2930"/>
                      <a:pt x="1481" y="2615"/>
                    </a:cubicBezTo>
                    <a:cubicBezTo>
                      <a:pt x="1166" y="2363"/>
                      <a:pt x="819" y="2143"/>
                      <a:pt x="819" y="1891"/>
                    </a:cubicBezTo>
                    <a:cubicBezTo>
                      <a:pt x="819" y="1670"/>
                      <a:pt x="1008" y="1450"/>
                      <a:pt x="1229" y="1450"/>
                    </a:cubicBezTo>
                    <a:cubicBezTo>
                      <a:pt x="1449" y="1450"/>
                      <a:pt x="1638" y="1670"/>
                      <a:pt x="1638" y="1891"/>
                    </a:cubicBezTo>
                    <a:cubicBezTo>
                      <a:pt x="1638" y="2111"/>
                      <a:pt x="1859" y="2332"/>
                      <a:pt x="2048" y="2332"/>
                    </a:cubicBezTo>
                    <a:cubicBezTo>
                      <a:pt x="2269" y="2332"/>
                      <a:pt x="2489" y="2111"/>
                      <a:pt x="2489" y="1891"/>
                    </a:cubicBezTo>
                    <a:cubicBezTo>
                      <a:pt x="2489" y="1324"/>
                      <a:pt x="2111" y="914"/>
                      <a:pt x="1638" y="694"/>
                    </a:cubicBezTo>
                    <a:lnTo>
                      <a:pt x="1638" y="441"/>
                    </a:lnTo>
                    <a:cubicBezTo>
                      <a:pt x="1638" y="189"/>
                      <a:pt x="1449" y="0"/>
                      <a:pt x="1229" y="0"/>
                    </a:cubicBezTo>
                    <a:close/>
                  </a:path>
                </a:pathLst>
              </a:custGeom>
              <a:grpFill/>
              <a:ln w="6350">
                <a:solidFill>
                  <a:srgbClr val="7753C8"/>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7753C8"/>
                  </a:solidFill>
                </a:endParaRPr>
              </a:p>
            </p:txBody>
          </p:sp>
          <p:sp>
            <p:nvSpPr>
              <p:cNvPr id="104" name="Google Shape;1661;p63">
                <a:extLst>
                  <a:ext uri="{FF2B5EF4-FFF2-40B4-BE49-F238E27FC236}">
                    <a16:creationId xmlns:a16="http://schemas.microsoft.com/office/drawing/2014/main" id="{CB467D75-6605-079A-8E8A-03A0256422E0}"/>
                  </a:ext>
                </a:extLst>
              </p:cNvPr>
              <p:cNvSpPr/>
              <p:nvPr/>
            </p:nvSpPr>
            <p:spPr>
              <a:xfrm>
                <a:off x="-63666550" y="2278975"/>
                <a:ext cx="319800" cy="318625"/>
              </a:xfrm>
              <a:custGeom>
                <a:avLst/>
                <a:gdLst/>
                <a:ahLst/>
                <a:cxnLst/>
                <a:rect l="l" t="t" r="r" b="b"/>
                <a:pathLst>
                  <a:path w="12792" h="12745" extrusionOk="0">
                    <a:moveTo>
                      <a:pt x="8601" y="914"/>
                    </a:moveTo>
                    <a:cubicBezTo>
                      <a:pt x="10429" y="914"/>
                      <a:pt x="11909" y="2427"/>
                      <a:pt x="11909" y="4222"/>
                    </a:cubicBezTo>
                    <a:cubicBezTo>
                      <a:pt x="11909" y="6050"/>
                      <a:pt x="10429" y="7530"/>
                      <a:pt x="8601" y="7530"/>
                    </a:cubicBezTo>
                    <a:cubicBezTo>
                      <a:pt x="7971" y="7530"/>
                      <a:pt x="7404" y="7373"/>
                      <a:pt x="6869" y="7026"/>
                    </a:cubicBezTo>
                    <a:lnTo>
                      <a:pt x="7089" y="6270"/>
                    </a:lnTo>
                    <a:cubicBezTo>
                      <a:pt x="7144" y="5997"/>
                      <a:pt x="6938" y="5748"/>
                      <a:pt x="6677" y="5748"/>
                    </a:cubicBezTo>
                    <a:cubicBezTo>
                      <a:pt x="6637" y="5748"/>
                      <a:pt x="6596" y="5754"/>
                      <a:pt x="6554" y="5766"/>
                    </a:cubicBezTo>
                    <a:lnTo>
                      <a:pt x="5829" y="5955"/>
                    </a:lnTo>
                    <a:cubicBezTo>
                      <a:pt x="5514" y="5451"/>
                      <a:pt x="5293" y="4852"/>
                      <a:pt x="5293" y="4222"/>
                    </a:cubicBezTo>
                    <a:cubicBezTo>
                      <a:pt x="5293" y="2364"/>
                      <a:pt x="6774" y="914"/>
                      <a:pt x="8601" y="914"/>
                    </a:cubicBezTo>
                    <a:close/>
                    <a:moveTo>
                      <a:pt x="6050" y="6711"/>
                    </a:moveTo>
                    <a:lnTo>
                      <a:pt x="5041" y="10303"/>
                    </a:lnTo>
                    <a:lnTo>
                      <a:pt x="4789" y="9421"/>
                    </a:lnTo>
                    <a:cubicBezTo>
                      <a:pt x="4749" y="9221"/>
                      <a:pt x="4571" y="9098"/>
                      <a:pt x="4389" y="9098"/>
                    </a:cubicBezTo>
                    <a:cubicBezTo>
                      <a:pt x="4284" y="9098"/>
                      <a:pt x="4177" y="9139"/>
                      <a:pt x="4096" y="9232"/>
                    </a:cubicBezTo>
                    <a:lnTo>
                      <a:pt x="1418" y="11910"/>
                    </a:lnTo>
                    <a:lnTo>
                      <a:pt x="820" y="11311"/>
                    </a:lnTo>
                    <a:lnTo>
                      <a:pt x="3529" y="8665"/>
                    </a:lnTo>
                    <a:cubicBezTo>
                      <a:pt x="3781" y="8444"/>
                      <a:pt x="3655" y="8034"/>
                      <a:pt x="3340" y="7971"/>
                    </a:cubicBezTo>
                    <a:lnTo>
                      <a:pt x="2458" y="7719"/>
                    </a:lnTo>
                    <a:lnTo>
                      <a:pt x="6050" y="6711"/>
                    </a:lnTo>
                    <a:close/>
                    <a:moveTo>
                      <a:pt x="8664" y="1"/>
                    </a:moveTo>
                    <a:cubicBezTo>
                      <a:pt x="6365" y="1"/>
                      <a:pt x="4506" y="1860"/>
                      <a:pt x="4506" y="4159"/>
                    </a:cubicBezTo>
                    <a:cubicBezTo>
                      <a:pt x="4506" y="4852"/>
                      <a:pt x="4663" y="5514"/>
                      <a:pt x="5041" y="6113"/>
                    </a:cubicBezTo>
                    <a:lnTo>
                      <a:pt x="820" y="7341"/>
                    </a:lnTo>
                    <a:cubicBezTo>
                      <a:pt x="631" y="7373"/>
                      <a:pt x="505" y="7562"/>
                      <a:pt x="505" y="7719"/>
                    </a:cubicBezTo>
                    <a:cubicBezTo>
                      <a:pt x="505" y="7940"/>
                      <a:pt x="631" y="8097"/>
                      <a:pt x="820" y="8129"/>
                    </a:cubicBezTo>
                    <a:lnTo>
                      <a:pt x="2458" y="8570"/>
                    </a:lnTo>
                    <a:lnTo>
                      <a:pt x="316" y="10712"/>
                    </a:lnTo>
                    <a:cubicBezTo>
                      <a:pt x="1" y="11027"/>
                      <a:pt x="1" y="11563"/>
                      <a:pt x="316" y="11910"/>
                    </a:cubicBezTo>
                    <a:lnTo>
                      <a:pt x="883" y="12508"/>
                    </a:lnTo>
                    <a:cubicBezTo>
                      <a:pt x="1040" y="12666"/>
                      <a:pt x="1253" y="12744"/>
                      <a:pt x="1469" y="12744"/>
                    </a:cubicBezTo>
                    <a:cubicBezTo>
                      <a:pt x="1686" y="12744"/>
                      <a:pt x="1907" y="12666"/>
                      <a:pt x="2080" y="12508"/>
                    </a:cubicBezTo>
                    <a:lnTo>
                      <a:pt x="4254" y="10334"/>
                    </a:lnTo>
                    <a:lnTo>
                      <a:pt x="4663" y="11973"/>
                    </a:lnTo>
                    <a:cubicBezTo>
                      <a:pt x="4727" y="12181"/>
                      <a:pt x="4906" y="12292"/>
                      <a:pt x="5078" y="12292"/>
                    </a:cubicBezTo>
                    <a:cubicBezTo>
                      <a:pt x="5244" y="12292"/>
                      <a:pt x="5405" y="12189"/>
                      <a:pt x="5451" y="11973"/>
                    </a:cubicBezTo>
                    <a:lnTo>
                      <a:pt x="6680" y="7782"/>
                    </a:lnTo>
                    <a:cubicBezTo>
                      <a:pt x="7278" y="8097"/>
                      <a:pt x="7940" y="8286"/>
                      <a:pt x="8664" y="8286"/>
                    </a:cubicBezTo>
                    <a:cubicBezTo>
                      <a:pt x="10933" y="8286"/>
                      <a:pt x="12792" y="6428"/>
                      <a:pt x="12792" y="4159"/>
                    </a:cubicBezTo>
                    <a:cubicBezTo>
                      <a:pt x="12792" y="1860"/>
                      <a:pt x="10933" y="1"/>
                      <a:pt x="8664" y="1"/>
                    </a:cubicBezTo>
                    <a:close/>
                  </a:path>
                </a:pathLst>
              </a:custGeom>
              <a:grpFill/>
              <a:ln w="6350">
                <a:solidFill>
                  <a:srgbClr val="7753C8"/>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7753C8"/>
                  </a:solidFill>
                </a:endParaRPr>
              </a:p>
            </p:txBody>
          </p:sp>
        </p:grpSp>
        <p:sp>
          <p:nvSpPr>
            <p:cNvPr id="112" name="Google Shape;1516;p60">
              <a:extLst>
                <a:ext uri="{FF2B5EF4-FFF2-40B4-BE49-F238E27FC236}">
                  <a16:creationId xmlns:a16="http://schemas.microsoft.com/office/drawing/2014/main" id="{856AB946-C419-E2F9-EF73-911B073C06F8}"/>
                </a:ext>
              </a:extLst>
            </p:cNvPr>
            <p:cNvSpPr txBox="1"/>
            <p:nvPr/>
          </p:nvSpPr>
          <p:spPr>
            <a:xfrm>
              <a:off x="1555862" y="1691928"/>
              <a:ext cx="6612192" cy="584615"/>
            </a:xfrm>
            <a:prstGeom prst="rect">
              <a:avLst/>
            </a:prstGeom>
            <a:grpFill/>
            <a:ln>
              <a:noFill/>
            </a:ln>
          </p:spPr>
          <p:txBody>
            <a:bodyPr spcFirstLastPara="1" wrap="square" lIns="91425" tIns="91425" rIns="91425" bIns="91425" anchor="t" anchorCtr="0">
              <a:noAutofit/>
            </a:bodyPr>
            <a:lstStyle/>
            <a:p>
              <a:pPr lvl="0">
                <a:spcAft>
                  <a:spcPts val="1200"/>
                </a:spcAft>
              </a:pPr>
              <a:r>
                <a:rPr lang="en-US" dirty="0">
                  <a:latin typeface="Montserrat"/>
                  <a:ea typeface="Montserrat"/>
                  <a:cs typeface="Montserrat"/>
                  <a:sym typeface="Montserrat"/>
                </a:rPr>
                <a:t>Did the Social Development Bank (SDB) help increase the contribution of women to the economy? </a:t>
              </a:r>
            </a:p>
            <a:p>
              <a:pPr lvl="0">
                <a:spcAft>
                  <a:spcPts val="1200"/>
                </a:spcAft>
              </a:pPr>
              <a:endParaRPr lang="en-US" dirty="0">
                <a:latin typeface="Montserrat"/>
                <a:ea typeface="Montserrat"/>
                <a:cs typeface="Montserrat"/>
                <a:sym typeface="Montserrat"/>
              </a:endParaRPr>
            </a:p>
          </p:txBody>
        </p:sp>
      </p:grpSp>
      <p:grpSp>
        <p:nvGrpSpPr>
          <p:cNvPr id="7" name="Group 6">
            <a:extLst>
              <a:ext uri="{FF2B5EF4-FFF2-40B4-BE49-F238E27FC236}">
                <a16:creationId xmlns:a16="http://schemas.microsoft.com/office/drawing/2014/main" id="{6DCEC95F-BF10-CC89-65D7-7F41E05E76BC}"/>
              </a:ext>
            </a:extLst>
          </p:cNvPr>
          <p:cNvGrpSpPr/>
          <p:nvPr/>
        </p:nvGrpSpPr>
        <p:grpSpPr>
          <a:xfrm>
            <a:off x="1092100" y="2634189"/>
            <a:ext cx="7073800" cy="607333"/>
            <a:chOff x="1094251" y="2505299"/>
            <a:chExt cx="7073800" cy="607333"/>
          </a:xfrm>
          <a:solidFill>
            <a:schemeClr val="bg1"/>
          </a:solidFill>
        </p:grpSpPr>
        <p:grpSp>
          <p:nvGrpSpPr>
            <p:cNvPr id="99" name="Google Shape;1656;p63">
              <a:extLst>
                <a:ext uri="{FF2B5EF4-FFF2-40B4-BE49-F238E27FC236}">
                  <a16:creationId xmlns:a16="http://schemas.microsoft.com/office/drawing/2014/main" id="{2AA8BAD5-7494-6734-F4E4-B294DC3A881D}"/>
                </a:ext>
              </a:extLst>
            </p:cNvPr>
            <p:cNvGrpSpPr/>
            <p:nvPr/>
          </p:nvGrpSpPr>
          <p:grpSpPr>
            <a:xfrm>
              <a:off x="1094251" y="2677108"/>
              <a:ext cx="368091" cy="334402"/>
              <a:chOff x="-62518200" y="2692475"/>
              <a:chExt cx="318225" cy="289100"/>
            </a:xfrm>
            <a:grpFill/>
          </p:grpSpPr>
          <p:sp>
            <p:nvSpPr>
              <p:cNvPr id="100" name="Google Shape;1657;p63">
                <a:extLst>
                  <a:ext uri="{FF2B5EF4-FFF2-40B4-BE49-F238E27FC236}">
                    <a16:creationId xmlns:a16="http://schemas.microsoft.com/office/drawing/2014/main" id="{CF9B0073-069A-894F-4BDC-79BE708B88EC}"/>
                  </a:ext>
                </a:extLst>
              </p:cNvPr>
              <p:cNvSpPr/>
              <p:nvPr/>
            </p:nvSpPr>
            <p:spPr>
              <a:xfrm>
                <a:off x="-62518200" y="2692475"/>
                <a:ext cx="318225" cy="289100"/>
              </a:xfrm>
              <a:custGeom>
                <a:avLst/>
                <a:gdLst/>
                <a:ahLst/>
                <a:cxnLst/>
                <a:rect l="l" t="t" r="r" b="b"/>
                <a:pathLst>
                  <a:path w="12729" h="11564" extrusionOk="0">
                    <a:moveTo>
                      <a:pt x="3750" y="851"/>
                    </a:moveTo>
                    <a:cubicBezTo>
                      <a:pt x="5420" y="851"/>
                      <a:pt x="6617" y="1513"/>
                      <a:pt x="6617" y="2112"/>
                    </a:cubicBezTo>
                    <a:cubicBezTo>
                      <a:pt x="6617" y="2679"/>
                      <a:pt x="5420" y="3309"/>
                      <a:pt x="3750" y="3309"/>
                    </a:cubicBezTo>
                    <a:cubicBezTo>
                      <a:pt x="2206" y="3309"/>
                      <a:pt x="851" y="2679"/>
                      <a:pt x="851" y="2112"/>
                    </a:cubicBezTo>
                    <a:cubicBezTo>
                      <a:pt x="851" y="1481"/>
                      <a:pt x="2112" y="851"/>
                      <a:pt x="3750" y="851"/>
                    </a:cubicBezTo>
                    <a:close/>
                    <a:moveTo>
                      <a:pt x="6617" y="3403"/>
                    </a:moveTo>
                    <a:lnTo>
                      <a:pt x="6617" y="3781"/>
                    </a:lnTo>
                    <a:cubicBezTo>
                      <a:pt x="5829" y="4222"/>
                      <a:pt x="5199" y="4884"/>
                      <a:pt x="4821" y="5672"/>
                    </a:cubicBezTo>
                    <a:cubicBezTo>
                      <a:pt x="4475" y="5766"/>
                      <a:pt x="4096" y="5766"/>
                      <a:pt x="3750" y="5766"/>
                    </a:cubicBezTo>
                    <a:cubicBezTo>
                      <a:pt x="2206" y="5766"/>
                      <a:pt x="851" y="5136"/>
                      <a:pt x="851" y="4506"/>
                    </a:cubicBezTo>
                    <a:lnTo>
                      <a:pt x="851" y="3403"/>
                    </a:lnTo>
                    <a:cubicBezTo>
                      <a:pt x="1639" y="3939"/>
                      <a:pt x="2742" y="4159"/>
                      <a:pt x="3750" y="4159"/>
                    </a:cubicBezTo>
                    <a:cubicBezTo>
                      <a:pt x="4727" y="4159"/>
                      <a:pt x="5829" y="3939"/>
                      <a:pt x="6617" y="3403"/>
                    </a:cubicBezTo>
                    <a:close/>
                    <a:moveTo>
                      <a:pt x="883" y="5913"/>
                    </a:moveTo>
                    <a:cubicBezTo>
                      <a:pt x="1396" y="6254"/>
                      <a:pt x="2361" y="6617"/>
                      <a:pt x="3750" y="6617"/>
                    </a:cubicBezTo>
                    <a:cubicBezTo>
                      <a:pt x="4033" y="6617"/>
                      <a:pt x="4254" y="6617"/>
                      <a:pt x="4538" y="6585"/>
                    </a:cubicBezTo>
                    <a:lnTo>
                      <a:pt x="4538" y="6585"/>
                    </a:lnTo>
                    <a:cubicBezTo>
                      <a:pt x="4475" y="6869"/>
                      <a:pt x="4475" y="7184"/>
                      <a:pt x="4475" y="7467"/>
                    </a:cubicBezTo>
                    <a:cubicBezTo>
                      <a:pt x="4475" y="7719"/>
                      <a:pt x="4506" y="7971"/>
                      <a:pt x="4538" y="8255"/>
                    </a:cubicBezTo>
                    <a:cubicBezTo>
                      <a:pt x="4317" y="8287"/>
                      <a:pt x="4033" y="8287"/>
                      <a:pt x="3781" y="8287"/>
                    </a:cubicBezTo>
                    <a:cubicBezTo>
                      <a:pt x="2269" y="8287"/>
                      <a:pt x="883" y="7656"/>
                      <a:pt x="883" y="7026"/>
                    </a:cubicBezTo>
                    <a:lnTo>
                      <a:pt x="883" y="5913"/>
                    </a:lnTo>
                    <a:close/>
                    <a:moveTo>
                      <a:pt x="851" y="8350"/>
                    </a:moveTo>
                    <a:cubicBezTo>
                      <a:pt x="1639" y="8917"/>
                      <a:pt x="2773" y="9106"/>
                      <a:pt x="3750" y="9106"/>
                    </a:cubicBezTo>
                    <a:cubicBezTo>
                      <a:pt x="4096" y="9106"/>
                      <a:pt x="4412" y="9074"/>
                      <a:pt x="4727" y="9043"/>
                    </a:cubicBezTo>
                    <a:cubicBezTo>
                      <a:pt x="4979" y="9547"/>
                      <a:pt x="5294" y="10019"/>
                      <a:pt x="5672" y="10397"/>
                    </a:cubicBezTo>
                    <a:cubicBezTo>
                      <a:pt x="5136" y="10649"/>
                      <a:pt x="4475" y="10775"/>
                      <a:pt x="3750" y="10775"/>
                    </a:cubicBezTo>
                    <a:cubicBezTo>
                      <a:pt x="2112" y="10775"/>
                      <a:pt x="851" y="10082"/>
                      <a:pt x="851" y="9547"/>
                    </a:cubicBezTo>
                    <a:lnTo>
                      <a:pt x="851" y="8350"/>
                    </a:lnTo>
                    <a:close/>
                    <a:moveTo>
                      <a:pt x="8570" y="4159"/>
                    </a:moveTo>
                    <a:cubicBezTo>
                      <a:pt x="10366" y="4159"/>
                      <a:pt x="11878" y="5640"/>
                      <a:pt x="11878" y="7467"/>
                    </a:cubicBezTo>
                    <a:cubicBezTo>
                      <a:pt x="11878" y="9263"/>
                      <a:pt x="10366" y="10775"/>
                      <a:pt x="8570" y="10775"/>
                    </a:cubicBezTo>
                    <a:cubicBezTo>
                      <a:pt x="6743" y="10775"/>
                      <a:pt x="5262" y="9263"/>
                      <a:pt x="5262" y="7467"/>
                    </a:cubicBezTo>
                    <a:cubicBezTo>
                      <a:pt x="5262" y="5609"/>
                      <a:pt x="6743" y="4159"/>
                      <a:pt x="8570" y="4159"/>
                    </a:cubicBezTo>
                    <a:close/>
                    <a:moveTo>
                      <a:pt x="3781" y="1"/>
                    </a:moveTo>
                    <a:cubicBezTo>
                      <a:pt x="1797" y="1"/>
                      <a:pt x="64" y="851"/>
                      <a:pt x="64" y="2112"/>
                    </a:cubicBezTo>
                    <a:lnTo>
                      <a:pt x="64" y="9547"/>
                    </a:lnTo>
                    <a:cubicBezTo>
                      <a:pt x="1" y="10082"/>
                      <a:pt x="442" y="10649"/>
                      <a:pt x="1230" y="11027"/>
                    </a:cubicBezTo>
                    <a:cubicBezTo>
                      <a:pt x="1891" y="11405"/>
                      <a:pt x="2805" y="11563"/>
                      <a:pt x="3750" y="11563"/>
                    </a:cubicBezTo>
                    <a:cubicBezTo>
                      <a:pt x="4790" y="11563"/>
                      <a:pt x="5735" y="11311"/>
                      <a:pt x="6428" y="10964"/>
                    </a:cubicBezTo>
                    <a:cubicBezTo>
                      <a:pt x="7058" y="11342"/>
                      <a:pt x="7814" y="11563"/>
                      <a:pt x="8602" y="11563"/>
                    </a:cubicBezTo>
                    <a:cubicBezTo>
                      <a:pt x="10870" y="11563"/>
                      <a:pt x="12729" y="9704"/>
                      <a:pt x="12729" y="7404"/>
                    </a:cubicBezTo>
                    <a:cubicBezTo>
                      <a:pt x="12729" y="5136"/>
                      <a:pt x="10870" y="3277"/>
                      <a:pt x="8602" y="3277"/>
                    </a:cubicBezTo>
                    <a:cubicBezTo>
                      <a:pt x="8192" y="3277"/>
                      <a:pt x="7846" y="3309"/>
                      <a:pt x="7499" y="3435"/>
                    </a:cubicBezTo>
                    <a:lnTo>
                      <a:pt x="7499" y="2049"/>
                    </a:lnTo>
                    <a:cubicBezTo>
                      <a:pt x="7499" y="1481"/>
                      <a:pt x="7058" y="914"/>
                      <a:pt x="6302" y="536"/>
                    </a:cubicBezTo>
                    <a:cubicBezTo>
                      <a:pt x="5640" y="158"/>
                      <a:pt x="4727" y="1"/>
                      <a:pt x="3781" y="1"/>
                    </a:cubicBezTo>
                    <a:close/>
                  </a:path>
                </a:pathLst>
              </a:custGeom>
              <a:grpFill/>
              <a:ln w="6350">
                <a:solidFill>
                  <a:srgbClr val="7753C8"/>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7753C8"/>
                  </a:solidFill>
                </a:endParaRPr>
              </a:p>
            </p:txBody>
          </p:sp>
          <p:sp>
            <p:nvSpPr>
              <p:cNvPr id="101" name="Google Shape;1658;p63">
                <a:extLst>
                  <a:ext uri="{FF2B5EF4-FFF2-40B4-BE49-F238E27FC236}">
                    <a16:creationId xmlns:a16="http://schemas.microsoft.com/office/drawing/2014/main" id="{510D5A09-EB45-AA35-7036-653C7FB49B44}"/>
                  </a:ext>
                </a:extLst>
              </p:cNvPr>
              <p:cNvSpPr/>
              <p:nvPr/>
            </p:nvSpPr>
            <p:spPr>
              <a:xfrm>
                <a:off x="-62335475" y="2804325"/>
                <a:ext cx="62250" cy="146525"/>
              </a:xfrm>
              <a:custGeom>
                <a:avLst/>
                <a:gdLst/>
                <a:ahLst/>
                <a:cxnLst/>
                <a:rect l="l" t="t" r="r" b="b"/>
                <a:pathLst>
                  <a:path w="2490" h="5861" extrusionOk="0">
                    <a:moveTo>
                      <a:pt x="1261" y="0"/>
                    </a:moveTo>
                    <a:cubicBezTo>
                      <a:pt x="1009" y="0"/>
                      <a:pt x="820" y="189"/>
                      <a:pt x="820" y="410"/>
                    </a:cubicBezTo>
                    <a:lnTo>
                      <a:pt x="820" y="694"/>
                    </a:lnTo>
                    <a:cubicBezTo>
                      <a:pt x="348" y="851"/>
                      <a:pt x="1" y="1324"/>
                      <a:pt x="1" y="1891"/>
                    </a:cubicBezTo>
                    <a:cubicBezTo>
                      <a:pt x="1" y="2552"/>
                      <a:pt x="537" y="2930"/>
                      <a:pt x="978" y="3245"/>
                    </a:cubicBezTo>
                    <a:cubicBezTo>
                      <a:pt x="1293" y="3497"/>
                      <a:pt x="1639" y="3718"/>
                      <a:pt x="1639" y="3970"/>
                    </a:cubicBezTo>
                    <a:cubicBezTo>
                      <a:pt x="1671" y="4254"/>
                      <a:pt x="1482" y="4411"/>
                      <a:pt x="1261" y="4411"/>
                    </a:cubicBezTo>
                    <a:cubicBezTo>
                      <a:pt x="1009" y="4411"/>
                      <a:pt x="820" y="4191"/>
                      <a:pt x="820" y="3970"/>
                    </a:cubicBezTo>
                    <a:cubicBezTo>
                      <a:pt x="820" y="3718"/>
                      <a:pt x="631" y="3529"/>
                      <a:pt x="411" y="3529"/>
                    </a:cubicBezTo>
                    <a:cubicBezTo>
                      <a:pt x="190" y="3529"/>
                      <a:pt x="1" y="3718"/>
                      <a:pt x="1" y="3970"/>
                    </a:cubicBezTo>
                    <a:cubicBezTo>
                      <a:pt x="1" y="4506"/>
                      <a:pt x="348" y="4947"/>
                      <a:pt x="820" y="5136"/>
                    </a:cubicBezTo>
                    <a:lnTo>
                      <a:pt x="820" y="5419"/>
                    </a:lnTo>
                    <a:cubicBezTo>
                      <a:pt x="820" y="5671"/>
                      <a:pt x="1009" y="5860"/>
                      <a:pt x="1261" y="5860"/>
                    </a:cubicBezTo>
                    <a:cubicBezTo>
                      <a:pt x="1482" y="5860"/>
                      <a:pt x="1639" y="5671"/>
                      <a:pt x="1639" y="5419"/>
                    </a:cubicBezTo>
                    <a:lnTo>
                      <a:pt x="1639" y="5136"/>
                    </a:lnTo>
                    <a:cubicBezTo>
                      <a:pt x="2112" y="4978"/>
                      <a:pt x="2458" y="4506"/>
                      <a:pt x="2458" y="3970"/>
                    </a:cubicBezTo>
                    <a:cubicBezTo>
                      <a:pt x="2458" y="3308"/>
                      <a:pt x="1923" y="2899"/>
                      <a:pt x="1482" y="2584"/>
                    </a:cubicBezTo>
                    <a:cubicBezTo>
                      <a:pt x="1167" y="2363"/>
                      <a:pt x="820" y="2111"/>
                      <a:pt x="820" y="1891"/>
                    </a:cubicBezTo>
                    <a:cubicBezTo>
                      <a:pt x="820" y="1639"/>
                      <a:pt x="1009" y="1450"/>
                      <a:pt x="1261" y="1450"/>
                    </a:cubicBezTo>
                    <a:cubicBezTo>
                      <a:pt x="1482" y="1450"/>
                      <a:pt x="1639" y="1639"/>
                      <a:pt x="1639" y="1891"/>
                    </a:cubicBezTo>
                    <a:cubicBezTo>
                      <a:pt x="1639" y="2111"/>
                      <a:pt x="1860" y="2300"/>
                      <a:pt x="2049" y="2300"/>
                    </a:cubicBezTo>
                    <a:cubicBezTo>
                      <a:pt x="2269" y="2300"/>
                      <a:pt x="2490" y="2111"/>
                      <a:pt x="2490" y="1891"/>
                    </a:cubicBezTo>
                    <a:cubicBezTo>
                      <a:pt x="2490" y="1324"/>
                      <a:pt x="2112" y="883"/>
                      <a:pt x="1639" y="694"/>
                    </a:cubicBezTo>
                    <a:lnTo>
                      <a:pt x="1639" y="410"/>
                    </a:lnTo>
                    <a:cubicBezTo>
                      <a:pt x="1639" y="189"/>
                      <a:pt x="1450" y="0"/>
                      <a:pt x="1261" y="0"/>
                    </a:cubicBezTo>
                    <a:close/>
                  </a:path>
                </a:pathLst>
              </a:custGeom>
              <a:grpFill/>
              <a:ln w="6350">
                <a:solidFill>
                  <a:srgbClr val="7753C8"/>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7753C8"/>
                  </a:solidFill>
                </a:endParaRPr>
              </a:p>
            </p:txBody>
          </p:sp>
        </p:grpSp>
        <p:sp>
          <p:nvSpPr>
            <p:cNvPr id="113" name="Google Shape;1516;p60">
              <a:extLst>
                <a:ext uri="{FF2B5EF4-FFF2-40B4-BE49-F238E27FC236}">
                  <a16:creationId xmlns:a16="http://schemas.microsoft.com/office/drawing/2014/main" id="{CB906424-A630-3BC7-9A7C-D2DE6A9118EA}"/>
                </a:ext>
              </a:extLst>
            </p:cNvPr>
            <p:cNvSpPr txBox="1"/>
            <p:nvPr/>
          </p:nvSpPr>
          <p:spPr>
            <a:xfrm>
              <a:off x="1555860" y="2505299"/>
              <a:ext cx="6612191" cy="607333"/>
            </a:xfrm>
            <a:prstGeom prst="rect">
              <a:avLst/>
            </a:prstGeom>
            <a:grpFill/>
            <a:ln>
              <a:noFill/>
            </a:ln>
          </p:spPr>
          <p:txBody>
            <a:bodyPr spcFirstLastPara="1" wrap="square" lIns="91425" tIns="91425" rIns="91425" bIns="91425" anchor="t" anchorCtr="0">
              <a:noAutofit/>
            </a:bodyPr>
            <a:lstStyle/>
            <a:p>
              <a:pPr lvl="0">
                <a:spcAft>
                  <a:spcPts val="1200"/>
                </a:spcAft>
              </a:pPr>
              <a:r>
                <a:rPr lang="en-US" dirty="0">
                  <a:latin typeface="Montserrat"/>
                  <a:ea typeface="Montserrat"/>
                  <a:cs typeface="Montserrat"/>
                  <a:sym typeface="Montserrat"/>
                </a:rPr>
                <a:t>Did the Social Development Bank (SDB) develop products specifically designed for low-income categories?</a:t>
              </a:r>
            </a:p>
          </p:txBody>
        </p:sp>
      </p:grpSp>
      <p:grpSp>
        <p:nvGrpSpPr>
          <p:cNvPr id="6" name="Group 5">
            <a:extLst>
              <a:ext uri="{FF2B5EF4-FFF2-40B4-BE49-F238E27FC236}">
                <a16:creationId xmlns:a16="http://schemas.microsoft.com/office/drawing/2014/main" id="{C4C85FC0-517F-AF51-19BB-21F9E3D32D17}"/>
              </a:ext>
            </a:extLst>
          </p:cNvPr>
          <p:cNvGrpSpPr/>
          <p:nvPr/>
        </p:nvGrpSpPr>
        <p:grpSpPr>
          <a:xfrm>
            <a:off x="1089949" y="3555520"/>
            <a:ext cx="6187885" cy="577385"/>
            <a:chOff x="1092100" y="3370654"/>
            <a:chExt cx="6187885" cy="577385"/>
          </a:xfrm>
          <a:solidFill>
            <a:schemeClr val="bg1"/>
          </a:solidFill>
        </p:grpSpPr>
        <p:grpSp>
          <p:nvGrpSpPr>
            <p:cNvPr id="105" name="Google Shape;2311;p74">
              <a:extLst>
                <a:ext uri="{FF2B5EF4-FFF2-40B4-BE49-F238E27FC236}">
                  <a16:creationId xmlns:a16="http://schemas.microsoft.com/office/drawing/2014/main" id="{D3F83378-0A46-87A4-964B-F2D456AB60D0}"/>
                </a:ext>
              </a:extLst>
            </p:cNvPr>
            <p:cNvGrpSpPr/>
            <p:nvPr/>
          </p:nvGrpSpPr>
          <p:grpSpPr>
            <a:xfrm>
              <a:off x="1092100" y="3458869"/>
              <a:ext cx="340168" cy="340186"/>
              <a:chOff x="1487200" y="2615925"/>
              <a:chExt cx="483125" cy="483150"/>
            </a:xfrm>
            <a:grpFill/>
          </p:grpSpPr>
          <p:sp>
            <p:nvSpPr>
              <p:cNvPr id="106" name="Google Shape;2312;p74">
                <a:extLst>
                  <a:ext uri="{FF2B5EF4-FFF2-40B4-BE49-F238E27FC236}">
                    <a16:creationId xmlns:a16="http://schemas.microsoft.com/office/drawing/2014/main" id="{45677462-5B50-25D9-064C-1EF071CBA782}"/>
                  </a:ext>
                </a:extLst>
              </p:cNvPr>
              <p:cNvSpPr/>
              <p:nvPr/>
            </p:nvSpPr>
            <p:spPr>
              <a:xfrm>
                <a:off x="1601400" y="2844275"/>
                <a:ext cx="28325" cy="28325"/>
              </a:xfrm>
              <a:custGeom>
                <a:avLst/>
                <a:gdLst/>
                <a:ahLst/>
                <a:cxnLst/>
                <a:rect l="l" t="t" r="r" b="b"/>
                <a:pathLst>
                  <a:path w="1133" h="1133" extrusionOk="0">
                    <a:moveTo>
                      <a:pt x="565" y="1"/>
                    </a:moveTo>
                    <a:cubicBezTo>
                      <a:pt x="251" y="1"/>
                      <a:pt x="1" y="254"/>
                      <a:pt x="1" y="568"/>
                    </a:cubicBezTo>
                    <a:cubicBezTo>
                      <a:pt x="1" y="879"/>
                      <a:pt x="251" y="1133"/>
                      <a:pt x="565" y="1133"/>
                    </a:cubicBezTo>
                    <a:cubicBezTo>
                      <a:pt x="879" y="1133"/>
                      <a:pt x="1133" y="879"/>
                      <a:pt x="1133" y="568"/>
                    </a:cubicBezTo>
                    <a:cubicBezTo>
                      <a:pt x="1133" y="254"/>
                      <a:pt x="879" y="1"/>
                      <a:pt x="565" y="1"/>
                    </a:cubicBezTo>
                    <a:close/>
                  </a:path>
                </a:pathLst>
              </a:custGeom>
              <a:grpFill/>
              <a:ln>
                <a:solidFill>
                  <a:srgbClr val="7753C8"/>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07" name="Google Shape;2313;p74">
                <a:extLst>
                  <a:ext uri="{FF2B5EF4-FFF2-40B4-BE49-F238E27FC236}">
                    <a16:creationId xmlns:a16="http://schemas.microsoft.com/office/drawing/2014/main" id="{C4D33A7E-E243-5661-D383-EAA23FA28D66}"/>
                  </a:ext>
                </a:extLst>
              </p:cNvPr>
              <p:cNvSpPr/>
              <p:nvPr/>
            </p:nvSpPr>
            <p:spPr>
              <a:xfrm>
                <a:off x="1487200" y="2731050"/>
                <a:ext cx="483125" cy="368025"/>
              </a:xfrm>
              <a:custGeom>
                <a:avLst/>
                <a:gdLst/>
                <a:ahLst/>
                <a:cxnLst/>
                <a:rect l="l" t="t" r="r" b="b"/>
                <a:pathLst>
                  <a:path w="19325" h="14721" extrusionOk="0">
                    <a:moveTo>
                      <a:pt x="4566" y="1232"/>
                    </a:moveTo>
                    <a:cubicBezTo>
                      <a:pt x="4994" y="1386"/>
                      <a:pt x="5342" y="1703"/>
                      <a:pt x="5535" y="2117"/>
                    </a:cubicBezTo>
                    <a:cubicBezTo>
                      <a:pt x="5630" y="2320"/>
                      <a:pt x="5833" y="2444"/>
                      <a:pt x="6050" y="2444"/>
                    </a:cubicBezTo>
                    <a:cubicBezTo>
                      <a:pt x="6094" y="2444"/>
                      <a:pt x="6139" y="2439"/>
                      <a:pt x="6184" y="2428"/>
                    </a:cubicBezTo>
                    <a:cubicBezTo>
                      <a:pt x="6580" y="2322"/>
                      <a:pt x="6987" y="2268"/>
                      <a:pt x="7398" y="2265"/>
                    </a:cubicBezTo>
                    <a:lnTo>
                      <a:pt x="11927" y="2265"/>
                    </a:lnTo>
                    <a:cubicBezTo>
                      <a:pt x="14738" y="2265"/>
                      <a:pt x="17024" y="4551"/>
                      <a:pt x="17024" y="7362"/>
                    </a:cubicBezTo>
                    <a:cubicBezTo>
                      <a:pt x="17021" y="9385"/>
                      <a:pt x="15819" y="11215"/>
                      <a:pt x="13965" y="12024"/>
                    </a:cubicBezTo>
                    <a:cubicBezTo>
                      <a:pt x="13760" y="12114"/>
                      <a:pt x="13624" y="12320"/>
                      <a:pt x="13627" y="12543"/>
                    </a:cubicBezTo>
                    <a:lnTo>
                      <a:pt x="13627" y="13588"/>
                    </a:lnTo>
                    <a:lnTo>
                      <a:pt x="12495" y="13588"/>
                    </a:lnTo>
                    <a:lnTo>
                      <a:pt x="12495" y="13023"/>
                    </a:lnTo>
                    <a:cubicBezTo>
                      <a:pt x="12495" y="12709"/>
                      <a:pt x="12241" y="12456"/>
                      <a:pt x="11927" y="12456"/>
                    </a:cubicBezTo>
                    <a:lnTo>
                      <a:pt x="7398" y="12456"/>
                    </a:lnTo>
                    <a:cubicBezTo>
                      <a:pt x="7084" y="12456"/>
                      <a:pt x="6833" y="12709"/>
                      <a:pt x="6833" y="13023"/>
                    </a:cubicBezTo>
                    <a:lnTo>
                      <a:pt x="6833" y="13588"/>
                    </a:lnTo>
                    <a:lnTo>
                      <a:pt x="5701" y="13588"/>
                    </a:lnTo>
                    <a:lnTo>
                      <a:pt x="5701" y="12537"/>
                    </a:lnTo>
                    <a:cubicBezTo>
                      <a:pt x="5698" y="12314"/>
                      <a:pt x="5565" y="12108"/>
                      <a:pt x="5360" y="12021"/>
                    </a:cubicBezTo>
                    <a:cubicBezTo>
                      <a:pt x="4185" y="11508"/>
                      <a:pt x="3249" y="10572"/>
                      <a:pt x="2733" y="9400"/>
                    </a:cubicBezTo>
                    <a:cubicBezTo>
                      <a:pt x="2642" y="9192"/>
                      <a:pt x="2440" y="9059"/>
                      <a:pt x="2213" y="9059"/>
                    </a:cubicBezTo>
                    <a:lnTo>
                      <a:pt x="1132" y="9059"/>
                    </a:lnTo>
                    <a:lnTo>
                      <a:pt x="1132" y="6794"/>
                    </a:lnTo>
                    <a:lnTo>
                      <a:pt x="1851" y="6794"/>
                    </a:lnTo>
                    <a:cubicBezTo>
                      <a:pt x="2120" y="6794"/>
                      <a:pt x="2349" y="6604"/>
                      <a:pt x="2404" y="6341"/>
                    </a:cubicBezTo>
                    <a:cubicBezTo>
                      <a:pt x="2651" y="5130"/>
                      <a:pt x="3349" y="4046"/>
                      <a:pt x="4369" y="3286"/>
                    </a:cubicBezTo>
                    <a:cubicBezTo>
                      <a:pt x="4566" y="3138"/>
                      <a:pt x="4644" y="2884"/>
                      <a:pt x="4569" y="2652"/>
                    </a:cubicBezTo>
                    <a:lnTo>
                      <a:pt x="4566" y="2645"/>
                    </a:lnTo>
                    <a:lnTo>
                      <a:pt x="4566" y="1232"/>
                    </a:lnTo>
                    <a:close/>
                    <a:moveTo>
                      <a:pt x="4001" y="0"/>
                    </a:moveTo>
                    <a:cubicBezTo>
                      <a:pt x="3687" y="0"/>
                      <a:pt x="3436" y="254"/>
                      <a:pt x="3436" y="568"/>
                    </a:cubicBezTo>
                    <a:lnTo>
                      <a:pt x="3436" y="2582"/>
                    </a:lnTo>
                    <a:cubicBezTo>
                      <a:pt x="2461" y="3379"/>
                      <a:pt x="1754" y="4454"/>
                      <a:pt x="1407" y="5662"/>
                    </a:cubicBezTo>
                    <a:lnTo>
                      <a:pt x="568" y="5662"/>
                    </a:lnTo>
                    <a:cubicBezTo>
                      <a:pt x="254" y="5662"/>
                      <a:pt x="0" y="5916"/>
                      <a:pt x="0" y="6230"/>
                    </a:cubicBezTo>
                    <a:lnTo>
                      <a:pt x="0" y="9626"/>
                    </a:lnTo>
                    <a:cubicBezTo>
                      <a:pt x="0" y="9937"/>
                      <a:pt x="254" y="10191"/>
                      <a:pt x="568" y="10191"/>
                    </a:cubicBezTo>
                    <a:lnTo>
                      <a:pt x="1857" y="10191"/>
                    </a:lnTo>
                    <a:cubicBezTo>
                      <a:pt x="2452" y="11357"/>
                      <a:pt x="3400" y="12302"/>
                      <a:pt x="4569" y="12897"/>
                    </a:cubicBezTo>
                    <a:lnTo>
                      <a:pt x="4569" y="14156"/>
                    </a:lnTo>
                    <a:cubicBezTo>
                      <a:pt x="4569" y="14467"/>
                      <a:pt x="4819" y="14720"/>
                      <a:pt x="5133" y="14720"/>
                    </a:cubicBezTo>
                    <a:lnTo>
                      <a:pt x="7398" y="14720"/>
                    </a:lnTo>
                    <a:cubicBezTo>
                      <a:pt x="7712" y="14720"/>
                      <a:pt x="7965" y="14467"/>
                      <a:pt x="7965" y="14156"/>
                    </a:cubicBezTo>
                    <a:lnTo>
                      <a:pt x="7965" y="13588"/>
                    </a:lnTo>
                    <a:lnTo>
                      <a:pt x="11362" y="13588"/>
                    </a:lnTo>
                    <a:lnTo>
                      <a:pt x="11362" y="14156"/>
                    </a:lnTo>
                    <a:cubicBezTo>
                      <a:pt x="11362" y="14467"/>
                      <a:pt x="11613" y="14720"/>
                      <a:pt x="11927" y="14720"/>
                    </a:cubicBezTo>
                    <a:lnTo>
                      <a:pt x="14192" y="14720"/>
                    </a:lnTo>
                    <a:cubicBezTo>
                      <a:pt x="14506" y="14720"/>
                      <a:pt x="14759" y="14467"/>
                      <a:pt x="14759" y="14156"/>
                    </a:cubicBezTo>
                    <a:lnTo>
                      <a:pt x="14759" y="12903"/>
                    </a:lnTo>
                    <a:cubicBezTo>
                      <a:pt x="16689" y="11915"/>
                      <a:pt x="17969" y="9998"/>
                      <a:pt x="18135" y="7839"/>
                    </a:cubicBezTo>
                    <a:cubicBezTo>
                      <a:pt x="18383" y="7754"/>
                      <a:pt x="18612" y="7618"/>
                      <a:pt x="18799" y="7437"/>
                    </a:cubicBezTo>
                    <a:cubicBezTo>
                      <a:pt x="19134" y="7123"/>
                      <a:pt x="19325" y="6685"/>
                      <a:pt x="19325" y="6230"/>
                    </a:cubicBezTo>
                    <a:lnTo>
                      <a:pt x="19325" y="5097"/>
                    </a:lnTo>
                    <a:cubicBezTo>
                      <a:pt x="19325" y="4783"/>
                      <a:pt x="19071" y="4530"/>
                      <a:pt x="18760" y="4530"/>
                    </a:cubicBezTo>
                    <a:cubicBezTo>
                      <a:pt x="18446" y="4530"/>
                      <a:pt x="18192" y="4783"/>
                      <a:pt x="18192" y="5097"/>
                    </a:cubicBezTo>
                    <a:lnTo>
                      <a:pt x="18192" y="6230"/>
                    </a:lnTo>
                    <a:cubicBezTo>
                      <a:pt x="18192" y="6332"/>
                      <a:pt x="18159" y="6435"/>
                      <a:pt x="18099" y="6522"/>
                    </a:cubicBezTo>
                    <a:cubicBezTo>
                      <a:pt x="17688" y="3482"/>
                      <a:pt x="15079" y="1133"/>
                      <a:pt x="11927" y="1133"/>
                    </a:cubicBezTo>
                    <a:lnTo>
                      <a:pt x="7398" y="1133"/>
                    </a:lnTo>
                    <a:cubicBezTo>
                      <a:pt x="7041" y="1136"/>
                      <a:pt x="6685" y="1169"/>
                      <a:pt x="6332" y="1238"/>
                    </a:cubicBezTo>
                    <a:cubicBezTo>
                      <a:pt x="5807" y="465"/>
                      <a:pt x="4934" y="3"/>
                      <a:pt x="4001" y="0"/>
                    </a:cubicBezTo>
                    <a:close/>
                  </a:path>
                </a:pathLst>
              </a:custGeom>
              <a:grpFill/>
              <a:ln>
                <a:solidFill>
                  <a:srgbClr val="7753C8"/>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08" name="Google Shape;2314;p74">
                <a:extLst>
                  <a:ext uri="{FF2B5EF4-FFF2-40B4-BE49-F238E27FC236}">
                    <a16:creationId xmlns:a16="http://schemas.microsoft.com/office/drawing/2014/main" id="{249F7E4C-16D3-CF7A-2C88-76FB377E73DB}"/>
                  </a:ext>
                </a:extLst>
              </p:cNvPr>
              <p:cNvSpPr/>
              <p:nvPr/>
            </p:nvSpPr>
            <p:spPr>
              <a:xfrm>
                <a:off x="1658025" y="2615925"/>
                <a:ext cx="141550" cy="143450"/>
              </a:xfrm>
              <a:custGeom>
                <a:avLst/>
                <a:gdLst/>
                <a:ahLst/>
                <a:cxnLst/>
                <a:rect l="l" t="t" r="r" b="b"/>
                <a:pathLst>
                  <a:path w="5662" h="5738" extrusionOk="0">
                    <a:moveTo>
                      <a:pt x="2829" y="1133"/>
                    </a:moveTo>
                    <a:cubicBezTo>
                      <a:pt x="3750" y="1133"/>
                      <a:pt x="4529" y="1945"/>
                      <a:pt x="4529" y="2908"/>
                    </a:cubicBezTo>
                    <a:cubicBezTo>
                      <a:pt x="4526" y="3845"/>
                      <a:pt x="3768" y="4605"/>
                      <a:pt x="2829" y="4605"/>
                    </a:cubicBezTo>
                    <a:cubicBezTo>
                      <a:pt x="1890" y="4605"/>
                      <a:pt x="1132" y="3845"/>
                      <a:pt x="1132" y="2908"/>
                    </a:cubicBezTo>
                    <a:cubicBezTo>
                      <a:pt x="1132" y="1945"/>
                      <a:pt x="1908" y="1133"/>
                      <a:pt x="2829" y="1133"/>
                    </a:cubicBezTo>
                    <a:close/>
                    <a:moveTo>
                      <a:pt x="2829" y="1"/>
                    </a:moveTo>
                    <a:cubicBezTo>
                      <a:pt x="2075" y="1"/>
                      <a:pt x="1359" y="312"/>
                      <a:pt x="818" y="876"/>
                    </a:cubicBezTo>
                    <a:cubicBezTo>
                      <a:pt x="293" y="1423"/>
                      <a:pt x="0" y="2151"/>
                      <a:pt x="0" y="2908"/>
                    </a:cubicBezTo>
                    <a:cubicBezTo>
                      <a:pt x="0" y="4470"/>
                      <a:pt x="1265" y="5738"/>
                      <a:pt x="2829" y="5738"/>
                    </a:cubicBezTo>
                    <a:cubicBezTo>
                      <a:pt x="4393" y="5738"/>
                      <a:pt x="5662" y="4470"/>
                      <a:pt x="5662" y="2908"/>
                    </a:cubicBezTo>
                    <a:cubicBezTo>
                      <a:pt x="5659" y="2151"/>
                      <a:pt x="5366" y="1423"/>
                      <a:pt x="4840" y="876"/>
                    </a:cubicBezTo>
                    <a:cubicBezTo>
                      <a:pt x="4303" y="312"/>
                      <a:pt x="3584" y="1"/>
                      <a:pt x="2829" y="1"/>
                    </a:cubicBezTo>
                    <a:close/>
                  </a:path>
                </a:pathLst>
              </a:custGeom>
              <a:grpFill/>
              <a:ln>
                <a:solidFill>
                  <a:srgbClr val="7753C8"/>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grpSp>
        <p:sp>
          <p:nvSpPr>
            <p:cNvPr id="114" name="Google Shape;1516;p60">
              <a:extLst>
                <a:ext uri="{FF2B5EF4-FFF2-40B4-BE49-F238E27FC236}">
                  <a16:creationId xmlns:a16="http://schemas.microsoft.com/office/drawing/2014/main" id="{0FAD369A-D095-62FC-FCCB-90322B41702E}"/>
                </a:ext>
              </a:extLst>
            </p:cNvPr>
            <p:cNvSpPr txBox="1"/>
            <p:nvPr/>
          </p:nvSpPr>
          <p:spPr>
            <a:xfrm>
              <a:off x="1555861" y="3370654"/>
              <a:ext cx="5724124" cy="577385"/>
            </a:xfrm>
            <a:prstGeom prst="rect">
              <a:avLst/>
            </a:prstGeom>
            <a:grpFill/>
            <a:ln>
              <a:noFill/>
            </a:ln>
          </p:spPr>
          <p:txBody>
            <a:bodyPr spcFirstLastPara="1" wrap="square" lIns="91425" tIns="91425" rIns="91425" bIns="91425" anchor="t" anchorCtr="0">
              <a:noAutofit/>
            </a:bodyPr>
            <a:lstStyle/>
            <a:p>
              <a:pPr lvl="0">
                <a:spcAft>
                  <a:spcPts val="1200"/>
                </a:spcAft>
              </a:pPr>
              <a:r>
                <a:rPr lang="en-GB" dirty="0">
                  <a:latin typeface="Montserrat"/>
                  <a:ea typeface="Montserrat"/>
                  <a:cs typeface="Montserrat"/>
                  <a:sym typeface="Montserrat"/>
                </a:rPr>
                <a:t>Did the Social Development Bank (SDB) enable the financial institutions to support the growth in the private sector? </a:t>
              </a:r>
              <a:endParaRPr lang="en-US" dirty="0">
                <a:latin typeface="Montserrat"/>
                <a:ea typeface="Montserrat"/>
                <a:cs typeface="Montserrat"/>
                <a:sym typeface="Montserrat"/>
              </a:endParaRPr>
            </a:p>
          </p:txBody>
        </p:sp>
      </p:grpSp>
    </p:spTree>
    <p:extLst>
      <p:ext uri="{BB962C8B-B14F-4D97-AF65-F5344CB8AC3E}">
        <p14:creationId xmlns:p14="http://schemas.microsoft.com/office/powerpoint/2010/main" val="2732247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49"/>
        <p:cNvGrpSpPr/>
        <p:nvPr/>
      </p:nvGrpSpPr>
      <p:grpSpPr>
        <a:xfrm>
          <a:off x="0" y="0"/>
          <a:ext cx="0" cy="0"/>
          <a:chOff x="0" y="0"/>
          <a:chExt cx="0" cy="0"/>
        </a:xfrm>
      </p:grpSpPr>
      <p:sp>
        <p:nvSpPr>
          <p:cNvPr id="2250" name="Google Shape;2250;p73"/>
          <p:cNvSpPr txBox="1">
            <a:spLocks noGrp="1"/>
          </p:cNvSpPr>
          <p:nvPr>
            <p:ph type="title"/>
          </p:nvPr>
        </p:nvSpPr>
        <p:spPr>
          <a:xfrm>
            <a:off x="720000" y="681325"/>
            <a:ext cx="6035700" cy="181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Descriptive </a:t>
            </a:r>
            <a:br>
              <a:rPr lang="en" dirty="0"/>
            </a:br>
            <a:r>
              <a:rPr lang="en" dirty="0"/>
              <a:t>statistics</a:t>
            </a:r>
            <a:endParaRPr dirty="0"/>
          </a:p>
        </p:txBody>
      </p:sp>
      <p:sp>
        <p:nvSpPr>
          <p:cNvPr id="2251" name="Google Shape;2251;p73"/>
          <p:cNvSpPr txBox="1">
            <a:spLocks noGrp="1"/>
          </p:cNvSpPr>
          <p:nvPr>
            <p:ph type="title" idx="2"/>
          </p:nvPr>
        </p:nvSpPr>
        <p:spPr>
          <a:xfrm>
            <a:off x="5814025" y="2879250"/>
            <a:ext cx="2523600" cy="1905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03</a:t>
            </a:r>
            <a:endParaRPr/>
          </a:p>
        </p:txBody>
      </p:sp>
      <p:sp>
        <p:nvSpPr>
          <p:cNvPr id="2252" name="Google Shape;2252;p73"/>
          <p:cNvSpPr txBox="1">
            <a:spLocks noGrp="1"/>
          </p:cNvSpPr>
          <p:nvPr>
            <p:ph type="subTitle" idx="1"/>
          </p:nvPr>
        </p:nvSpPr>
        <p:spPr>
          <a:xfrm>
            <a:off x="787175" y="2317500"/>
            <a:ext cx="2888400" cy="508500"/>
          </a:xfrm>
          <a:prstGeom prst="rect">
            <a:avLst/>
          </a:prstGeom>
        </p:spPr>
        <p:txBody>
          <a:bodyPr spcFirstLastPara="1" wrap="square" lIns="91425" tIns="91425" rIns="91425" bIns="91425" anchor="ctr" anchorCtr="0">
            <a:noAutofit/>
          </a:bodyPr>
          <a:lstStyle/>
          <a:p>
            <a:pPr marL="0" lvl="0" indent="0">
              <a:buSzPts val="1100"/>
            </a:pPr>
            <a:r>
              <a:rPr lang="en-US" dirty="0"/>
              <a:t>What is the structure of our data? </a:t>
            </a:r>
          </a:p>
        </p:txBody>
      </p:sp>
      <p:grpSp>
        <p:nvGrpSpPr>
          <p:cNvPr id="2253" name="Google Shape;2253;p73"/>
          <p:cNvGrpSpPr/>
          <p:nvPr/>
        </p:nvGrpSpPr>
        <p:grpSpPr>
          <a:xfrm>
            <a:off x="979540" y="3116876"/>
            <a:ext cx="3262114" cy="1430038"/>
            <a:chOff x="992263" y="3356648"/>
            <a:chExt cx="3058423" cy="1273749"/>
          </a:xfrm>
        </p:grpSpPr>
        <p:grpSp>
          <p:nvGrpSpPr>
            <p:cNvPr id="2254" name="Google Shape;2254;p73"/>
            <p:cNvGrpSpPr/>
            <p:nvPr/>
          </p:nvGrpSpPr>
          <p:grpSpPr>
            <a:xfrm>
              <a:off x="3763338" y="3356657"/>
              <a:ext cx="287348" cy="414740"/>
              <a:chOff x="3428826" y="1231820"/>
              <a:chExt cx="287348" cy="414740"/>
            </a:xfrm>
          </p:grpSpPr>
          <p:sp>
            <p:nvSpPr>
              <p:cNvPr id="2255" name="Google Shape;2255;p73"/>
              <p:cNvSpPr/>
              <p:nvPr/>
            </p:nvSpPr>
            <p:spPr>
              <a:xfrm>
                <a:off x="3437637" y="1240667"/>
                <a:ext cx="269725" cy="269689"/>
              </a:xfrm>
              <a:custGeom>
                <a:avLst/>
                <a:gdLst/>
                <a:ahLst/>
                <a:cxnLst/>
                <a:rect l="l" t="t" r="r" b="b"/>
                <a:pathLst>
                  <a:path w="7408" h="7407" extrusionOk="0">
                    <a:moveTo>
                      <a:pt x="3709" y="0"/>
                    </a:moveTo>
                    <a:cubicBezTo>
                      <a:pt x="3100" y="0"/>
                      <a:pt x="2617" y="483"/>
                      <a:pt x="2617" y="1093"/>
                    </a:cubicBezTo>
                    <a:lnTo>
                      <a:pt x="2617" y="2606"/>
                    </a:lnTo>
                    <a:lnTo>
                      <a:pt x="1094" y="2606"/>
                    </a:lnTo>
                    <a:cubicBezTo>
                      <a:pt x="484" y="2606"/>
                      <a:pt x="1" y="3099"/>
                      <a:pt x="1" y="3698"/>
                    </a:cubicBezTo>
                    <a:cubicBezTo>
                      <a:pt x="1" y="4308"/>
                      <a:pt x="484" y="4791"/>
                      <a:pt x="1094" y="4791"/>
                    </a:cubicBezTo>
                    <a:lnTo>
                      <a:pt x="2617" y="4791"/>
                    </a:lnTo>
                    <a:lnTo>
                      <a:pt x="2617" y="6314"/>
                    </a:lnTo>
                    <a:cubicBezTo>
                      <a:pt x="2617" y="6924"/>
                      <a:pt x="3100" y="7407"/>
                      <a:pt x="3709" y="7407"/>
                    </a:cubicBezTo>
                    <a:cubicBezTo>
                      <a:pt x="4309" y="7407"/>
                      <a:pt x="4802" y="6924"/>
                      <a:pt x="4802" y="6314"/>
                    </a:cubicBezTo>
                    <a:lnTo>
                      <a:pt x="4802" y="4791"/>
                    </a:lnTo>
                    <a:lnTo>
                      <a:pt x="6315" y="4791"/>
                    </a:lnTo>
                    <a:cubicBezTo>
                      <a:pt x="6924" y="4791"/>
                      <a:pt x="7408" y="4308"/>
                      <a:pt x="7408" y="3698"/>
                    </a:cubicBezTo>
                    <a:cubicBezTo>
                      <a:pt x="7408" y="3099"/>
                      <a:pt x="6924" y="2606"/>
                      <a:pt x="6315" y="2606"/>
                    </a:cubicBezTo>
                    <a:lnTo>
                      <a:pt x="4802" y="2606"/>
                    </a:lnTo>
                    <a:lnTo>
                      <a:pt x="4802" y="1093"/>
                    </a:lnTo>
                    <a:cubicBezTo>
                      <a:pt x="4802" y="483"/>
                      <a:pt x="4309" y="0"/>
                      <a:pt x="37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73"/>
              <p:cNvSpPr/>
              <p:nvPr/>
            </p:nvSpPr>
            <p:spPr>
              <a:xfrm>
                <a:off x="3428826" y="1231820"/>
                <a:ext cx="287348" cy="286984"/>
              </a:xfrm>
              <a:custGeom>
                <a:avLst/>
                <a:gdLst/>
                <a:ahLst/>
                <a:cxnLst/>
                <a:rect l="l" t="t" r="r" b="b"/>
                <a:pathLst>
                  <a:path w="7892" h="7882" extrusionOk="0">
                    <a:moveTo>
                      <a:pt x="3951" y="474"/>
                    </a:moveTo>
                    <a:cubicBezTo>
                      <a:pt x="4425" y="474"/>
                      <a:pt x="4803" y="863"/>
                      <a:pt x="4803" y="1336"/>
                    </a:cubicBezTo>
                    <a:lnTo>
                      <a:pt x="4803" y="2849"/>
                    </a:lnTo>
                    <a:cubicBezTo>
                      <a:pt x="4803" y="2985"/>
                      <a:pt x="4908" y="3090"/>
                      <a:pt x="5044" y="3090"/>
                    </a:cubicBezTo>
                    <a:lnTo>
                      <a:pt x="6557" y="3090"/>
                    </a:lnTo>
                    <a:cubicBezTo>
                      <a:pt x="7030" y="3090"/>
                      <a:pt x="7419" y="3468"/>
                      <a:pt x="7419" y="3941"/>
                    </a:cubicBezTo>
                    <a:cubicBezTo>
                      <a:pt x="7419" y="4414"/>
                      <a:pt x="7030" y="4803"/>
                      <a:pt x="6557" y="4803"/>
                    </a:cubicBezTo>
                    <a:lnTo>
                      <a:pt x="5044" y="4803"/>
                    </a:lnTo>
                    <a:cubicBezTo>
                      <a:pt x="4908" y="4803"/>
                      <a:pt x="4803" y="4908"/>
                      <a:pt x="4803" y="5034"/>
                    </a:cubicBezTo>
                    <a:lnTo>
                      <a:pt x="4803" y="6557"/>
                    </a:lnTo>
                    <a:cubicBezTo>
                      <a:pt x="4803" y="7030"/>
                      <a:pt x="4425" y="7419"/>
                      <a:pt x="3951" y="7419"/>
                    </a:cubicBezTo>
                    <a:cubicBezTo>
                      <a:pt x="3479" y="7419"/>
                      <a:pt x="3090" y="7030"/>
                      <a:pt x="3090" y="6557"/>
                    </a:cubicBezTo>
                    <a:lnTo>
                      <a:pt x="3090" y="5034"/>
                    </a:lnTo>
                    <a:cubicBezTo>
                      <a:pt x="3090" y="4908"/>
                      <a:pt x="2985" y="4803"/>
                      <a:pt x="2859" y="4803"/>
                    </a:cubicBezTo>
                    <a:lnTo>
                      <a:pt x="1336" y="4803"/>
                    </a:lnTo>
                    <a:cubicBezTo>
                      <a:pt x="862" y="4803"/>
                      <a:pt x="474" y="4414"/>
                      <a:pt x="474" y="3941"/>
                    </a:cubicBezTo>
                    <a:cubicBezTo>
                      <a:pt x="474" y="3468"/>
                      <a:pt x="862" y="3090"/>
                      <a:pt x="1336" y="3090"/>
                    </a:cubicBezTo>
                    <a:lnTo>
                      <a:pt x="2859" y="3090"/>
                    </a:lnTo>
                    <a:cubicBezTo>
                      <a:pt x="2985" y="3090"/>
                      <a:pt x="3090" y="2985"/>
                      <a:pt x="3090" y="2849"/>
                    </a:cubicBezTo>
                    <a:lnTo>
                      <a:pt x="3090" y="1336"/>
                    </a:lnTo>
                    <a:cubicBezTo>
                      <a:pt x="3090" y="863"/>
                      <a:pt x="3479" y="474"/>
                      <a:pt x="3951" y="474"/>
                    </a:cubicBezTo>
                    <a:close/>
                    <a:moveTo>
                      <a:pt x="3951" y="1"/>
                    </a:moveTo>
                    <a:cubicBezTo>
                      <a:pt x="3216" y="1"/>
                      <a:pt x="2617" y="600"/>
                      <a:pt x="2617" y="1336"/>
                    </a:cubicBezTo>
                    <a:lnTo>
                      <a:pt x="2617" y="2618"/>
                    </a:lnTo>
                    <a:lnTo>
                      <a:pt x="1336" y="2618"/>
                    </a:lnTo>
                    <a:cubicBezTo>
                      <a:pt x="600" y="2618"/>
                      <a:pt x="1" y="3216"/>
                      <a:pt x="1" y="3941"/>
                    </a:cubicBezTo>
                    <a:cubicBezTo>
                      <a:pt x="1" y="4677"/>
                      <a:pt x="600" y="5275"/>
                      <a:pt x="1336" y="5275"/>
                    </a:cubicBezTo>
                    <a:lnTo>
                      <a:pt x="2617" y="5275"/>
                    </a:lnTo>
                    <a:lnTo>
                      <a:pt x="2617" y="6557"/>
                    </a:lnTo>
                    <a:cubicBezTo>
                      <a:pt x="2617" y="7293"/>
                      <a:pt x="3216" y="7881"/>
                      <a:pt x="3951" y="7881"/>
                    </a:cubicBezTo>
                    <a:cubicBezTo>
                      <a:pt x="4677" y="7881"/>
                      <a:pt x="5275" y="7293"/>
                      <a:pt x="5275" y="6557"/>
                    </a:cubicBezTo>
                    <a:lnTo>
                      <a:pt x="5275" y="5275"/>
                    </a:lnTo>
                    <a:lnTo>
                      <a:pt x="6557" y="5275"/>
                    </a:lnTo>
                    <a:cubicBezTo>
                      <a:pt x="7293" y="5275"/>
                      <a:pt x="7892" y="4677"/>
                      <a:pt x="7892" y="3941"/>
                    </a:cubicBezTo>
                    <a:cubicBezTo>
                      <a:pt x="7892" y="3216"/>
                      <a:pt x="7293" y="2618"/>
                      <a:pt x="6557" y="2618"/>
                    </a:cubicBezTo>
                    <a:lnTo>
                      <a:pt x="5275" y="2618"/>
                    </a:lnTo>
                    <a:lnTo>
                      <a:pt x="5275" y="1336"/>
                    </a:lnTo>
                    <a:cubicBezTo>
                      <a:pt x="5275" y="600"/>
                      <a:pt x="4677" y="1"/>
                      <a:pt x="39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73"/>
              <p:cNvSpPr/>
              <p:nvPr/>
            </p:nvSpPr>
            <p:spPr>
              <a:xfrm>
                <a:off x="3437637" y="1558520"/>
                <a:ext cx="269725" cy="79265"/>
              </a:xfrm>
              <a:custGeom>
                <a:avLst/>
                <a:gdLst/>
                <a:ahLst/>
                <a:cxnLst/>
                <a:rect l="l" t="t" r="r" b="b"/>
                <a:pathLst>
                  <a:path w="7408" h="2177" extrusionOk="0">
                    <a:moveTo>
                      <a:pt x="1094" y="1"/>
                    </a:moveTo>
                    <a:cubicBezTo>
                      <a:pt x="484" y="1"/>
                      <a:pt x="1" y="484"/>
                      <a:pt x="1" y="1083"/>
                    </a:cubicBezTo>
                    <a:cubicBezTo>
                      <a:pt x="1" y="1693"/>
                      <a:pt x="484" y="2176"/>
                      <a:pt x="1094" y="2176"/>
                    </a:cubicBezTo>
                    <a:lnTo>
                      <a:pt x="6315" y="2176"/>
                    </a:lnTo>
                    <a:cubicBezTo>
                      <a:pt x="6924" y="2176"/>
                      <a:pt x="7408" y="1693"/>
                      <a:pt x="7408" y="1083"/>
                    </a:cubicBezTo>
                    <a:cubicBezTo>
                      <a:pt x="7408" y="484"/>
                      <a:pt x="6924" y="1"/>
                      <a:pt x="63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73"/>
              <p:cNvSpPr/>
              <p:nvPr/>
            </p:nvSpPr>
            <p:spPr>
              <a:xfrm>
                <a:off x="3428826" y="1549746"/>
                <a:ext cx="287348" cy="96814"/>
              </a:xfrm>
              <a:custGeom>
                <a:avLst/>
                <a:gdLst/>
                <a:ahLst/>
                <a:cxnLst/>
                <a:rect l="l" t="t" r="r" b="b"/>
                <a:pathLst>
                  <a:path w="7892" h="2659" extrusionOk="0">
                    <a:moveTo>
                      <a:pt x="6557" y="473"/>
                    </a:moveTo>
                    <a:cubicBezTo>
                      <a:pt x="7030" y="473"/>
                      <a:pt x="7419" y="851"/>
                      <a:pt x="7419" y="1324"/>
                    </a:cubicBezTo>
                    <a:cubicBezTo>
                      <a:pt x="7419" y="1797"/>
                      <a:pt x="7030" y="2186"/>
                      <a:pt x="6557" y="2186"/>
                    </a:cubicBezTo>
                    <a:lnTo>
                      <a:pt x="1336" y="2186"/>
                    </a:lnTo>
                    <a:cubicBezTo>
                      <a:pt x="862" y="2186"/>
                      <a:pt x="474" y="1797"/>
                      <a:pt x="474" y="1324"/>
                    </a:cubicBezTo>
                    <a:cubicBezTo>
                      <a:pt x="474" y="851"/>
                      <a:pt x="862" y="473"/>
                      <a:pt x="1336" y="473"/>
                    </a:cubicBezTo>
                    <a:close/>
                    <a:moveTo>
                      <a:pt x="1336" y="0"/>
                    </a:moveTo>
                    <a:cubicBezTo>
                      <a:pt x="600" y="0"/>
                      <a:pt x="1" y="599"/>
                      <a:pt x="1" y="1324"/>
                    </a:cubicBezTo>
                    <a:cubicBezTo>
                      <a:pt x="1" y="2060"/>
                      <a:pt x="600" y="2658"/>
                      <a:pt x="1336" y="2658"/>
                    </a:cubicBezTo>
                    <a:lnTo>
                      <a:pt x="6557" y="2658"/>
                    </a:lnTo>
                    <a:cubicBezTo>
                      <a:pt x="7293" y="2658"/>
                      <a:pt x="7892" y="2060"/>
                      <a:pt x="7892" y="1324"/>
                    </a:cubicBezTo>
                    <a:cubicBezTo>
                      <a:pt x="7892" y="599"/>
                      <a:pt x="7293" y="0"/>
                      <a:pt x="65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59" name="Google Shape;2259;p73"/>
            <p:cNvGrpSpPr/>
            <p:nvPr/>
          </p:nvGrpSpPr>
          <p:grpSpPr>
            <a:xfrm>
              <a:off x="992263" y="3356648"/>
              <a:ext cx="2887331" cy="1273749"/>
              <a:chOff x="992263" y="3356648"/>
              <a:chExt cx="2887331" cy="1273749"/>
            </a:xfrm>
          </p:grpSpPr>
          <p:grpSp>
            <p:nvGrpSpPr>
              <p:cNvPr id="2260" name="Google Shape;2260;p73"/>
              <p:cNvGrpSpPr/>
              <p:nvPr/>
            </p:nvGrpSpPr>
            <p:grpSpPr>
              <a:xfrm rot="10800000">
                <a:off x="992263" y="3356648"/>
                <a:ext cx="467502" cy="594534"/>
                <a:chOff x="860075" y="2584898"/>
                <a:chExt cx="467502" cy="594534"/>
              </a:xfrm>
            </p:grpSpPr>
            <p:sp>
              <p:nvSpPr>
                <p:cNvPr id="2261" name="Google Shape;2261;p73"/>
                <p:cNvSpPr/>
                <p:nvPr/>
              </p:nvSpPr>
              <p:spPr>
                <a:xfrm>
                  <a:off x="865427" y="2843513"/>
                  <a:ext cx="307228" cy="327107"/>
                </a:xfrm>
                <a:custGeom>
                  <a:avLst/>
                  <a:gdLst/>
                  <a:ahLst/>
                  <a:cxnLst/>
                  <a:rect l="l" t="t" r="r" b="b"/>
                  <a:pathLst>
                    <a:path w="8438" h="8984" extrusionOk="0">
                      <a:moveTo>
                        <a:pt x="4214" y="0"/>
                      </a:moveTo>
                      <a:cubicBezTo>
                        <a:pt x="3678" y="0"/>
                        <a:pt x="3247" y="431"/>
                        <a:pt x="3247" y="967"/>
                      </a:cubicBezTo>
                      <a:lnTo>
                        <a:pt x="3247" y="5632"/>
                      </a:lnTo>
                      <a:lnTo>
                        <a:pt x="1766" y="4087"/>
                      </a:lnTo>
                      <a:cubicBezTo>
                        <a:pt x="1577" y="3888"/>
                        <a:pt x="1325" y="3793"/>
                        <a:pt x="1062" y="3793"/>
                      </a:cubicBezTo>
                      <a:cubicBezTo>
                        <a:pt x="820" y="3793"/>
                        <a:pt x="578" y="3877"/>
                        <a:pt x="389" y="4056"/>
                      </a:cubicBezTo>
                      <a:cubicBezTo>
                        <a:pt x="11" y="4423"/>
                        <a:pt x="1" y="5044"/>
                        <a:pt x="368" y="5422"/>
                      </a:cubicBezTo>
                      <a:lnTo>
                        <a:pt x="3520" y="8700"/>
                      </a:lnTo>
                      <a:cubicBezTo>
                        <a:pt x="3704" y="8889"/>
                        <a:pt x="3962" y="8984"/>
                        <a:pt x="4219" y="8984"/>
                      </a:cubicBezTo>
                      <a:cubicBezTo>
                        <a:pt x="4477" y="8984"/>
                        <a:pt x="4734" y="8889"/>
                        <a:pt x="4918" y="8700"/>
                      </a:cubicBezTo>
                      <a:lnTo>
                        <a:pt x="8070" y="5422"/>
                      </a:lnTo>
                      <a:cubicBezTo>
                        <a:pt x="8437" y="5044"/>
                        <a:pt x="8427" y="4423"/>
                        <a:pt x="8038" y="4056"/>
                      </a:cubicBezTo>
                      <a:cubicBezTo>
                        <a:pt x="7854" y="3877"/>
                        <a:pt x="7613" y="3788"/>
                        <a:pt x="7372" y="3788"/>
                      </a:cubicBezTo>
                      <a:cubicBezTo>
                        <a:pt x="7117" y="3788"/>
                        <a:pt x="6861" y="3887"/>
                        <a:pt x="6672" y="4087"/>
                      </a:cubicBezTo>
                      <a:lnTo>
                        <a:pt x="5180" y="5632"/>
                      </a:lnTo>
                      <a:lnTo>
                        <a:pt x="5180" y="967"/>
                      </a:lnTo>
                      <a:cubicBezTo>
                        <a:pt x="5180" y="431"/>
                        <a:pt x="4750" y="0"/>
                        <a:pt x="42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73"/>
                <p:cNvSpPr/>
                <p:nvPr/>
              </p:nvSpPr>
              <p:spPr>
                <a:xfrm>
                  <a:off x="860075" y="2835102"/>
                  <a:ext cx="317568" cy="344329"/>
                </a:xfrm>
                <a:custGeom>
                  <a:avLst/>
                  <a:gdLst/>
                  <a:ahLst/>
                  <a:cxnLst/>
                  <a:rect l="l" t="t" r="r" b="b"/>
                  <a:pathLst>
                    <a:path w="8722" h="9457" extrusionOk="0">
                      <a:moveTo>
                        <a:pt x="4361" y="462"/>
                      </a:moveTo>
                      <a:cubicBezTo>
                        <a:pt x="4771" y="462"/>
                        <a:pt x="5096" y="788"/>
                        <a:pt x="5096" y="1198"/>
                      </a:cubicBezTo>
                      <a:lnTo>
                        <a:pt x="5096" y="5863"/>
                      </a:lnTo>
                      <a:cubicBezTo>
                        <a:pt x="5096" y="5957"/>
                        <a:pt x="5159" y="6041"/>
                        <a:pt x="5243" y="6083"/>
                      </a:cubicBezTo>
                      <a:cubicBezTo>
                        <a:pt x="5269" y="6093"/>
                        <a:pt x="5296" y="6098"/>
                        <a:pt x="5323" y="6098"/>
                      </a:cubicBezTo>
                      <a:cubicBezTo>
                        <a:pt x="5387" y="6098"/>
                        <a:pt x="5451" y="6072"/>
                        <a:pt x="5495" y="6020"/>
                      </a:cubicBezTo>
                      <a:lnTo>
                        <a:pt x="6987" y="4476"/>
                      </a:lnTo>
                      <a:cubicBezTo>
                        <a:pt x="7133" y="4330"/>
                        <a:pt x="7326" y="4256"/>
                        <a:pt x="7520" y="4256"/>
                      </a:cubicBezTo>
                      <a:cubicBezTo>
                        <a:pt x="7702" y="4256"/>
                        <a:pt x="7885" y="4322"/>
                        <a:pt x="8028" y="4455"/>
                      </a:cubicBezTo>
                      <a:cubicBezTo>
                        <a:pt x="8164" y="4591"/>
                        <a:pt x="8248" y="4780"/>
                        <a:pt x="8248" y="4969"/>
                      </a:cubicBezTo>
                      <a:cubicBezTo>
                        <a:pt x="8248" y="5170"/>
                        <a:pt x="8185" y="5359"/>
                        <a:pt x="8049" y="5495"/>
                      </a:cubicBezTo>
                      <a:lnTo>
                        <a:pt x="4897" y="8773"/>
                      </a:lnTo>
                      <a:cubicBezTo>
                        <a:pt x="4760" y="8910"/>
                        <a:pt x="4571" y="8983"/>
                        <a:pt x="4361" y="8983"/>
                      </a:cubicBezTo>
                      <a:cubicBezTo>
                        <a:pt x="4161" y="8983"/>
                        <a:pt x="3961" y="8910"/>
                        <a:pt x="3835" y="8773"/>
                      </a:cubicBezTo>
                      <a:lnTo>
                        <a:pt x="683" y="5495"/>
                      </a:lnTo>
                      <a:cubicBezTo>
                        <a:pt x="547" y="5359"/>
                        <a:pt x="473" y="5170"/>
                        <a:pt x="484" y="4969"/>
                      </a:cubicBezTo>
                      <a:cubicBezTo>
                        <a:pt x="484" y="4780"/>
                        <a:pt x="568" y="4591"/>
                        <a:pt x="704" y="4455"/>
                      </a:cubicBezTo>
                      <a:cubicBezTo>
                        <a:pt x="841" y="4329"/>
                        <a:pt x="1020" y="4255"/>
                        <a:pt x="1209" y="4255"/>
                      </a:cubicBezTo>
                      <a:cubicBezTo>
                        <a:pt x="1409" y="4255"/>
                        <a:pt x="1598" y="4329"/>
                        <a:pt x="1745" y="4476"/>
                      </a:cubicBezTo>
                      <a:lnTo>
                        <a:pt x="3226" y="6020"/>
                      </a:lnTo>
                      <a:cubicBezTo>
                        <a:pt x="3270" y="6072"/>
                        <a:pt x="3334" y="6098"/>
                        <a:pt x="3402" y="6098"/>
                      </a:cubicBezTo>
                      <a:cubicBezTo>
                        <a:pt x="3431" y="6098"/>
                        <a:pt x="3460" y="6093"/>
                        <a:pt x="3489" y="6083"/>
                      </a:cubicBezTo>
                      <a:cubicBezTo>
                        <a:pt x="3573" y="6041"/>
                        <a:pt x="3636" y="5957"/>
                        <a:pt x="3636" y="5863"/>
                      </a:cubicBezTo>
                      <a:lnTo>
                        <a:pt x="3636" y="1198"/>
                      </a:lnTo>
                      <a:cubicBezTo>
                        <a:pt x="3636" y="788"/>
                        <a:pt x="3961" y="462"/>
                        <a:pt x="4361" y="462"/>
                      </a:cubicBezTo>
                      <a:close/>
                      <a:moveTo>
                        <a:pt x="4361" y="0"/>
                      </a:moveTo>
                      <a:cubicBezTo>
                        <a:pt x="3699" y="0"/>
                        <a:pt x="3163" y="536"/>
                        <a:pt x="3163" y="1198"/>
                      </a:cubicBezTo>
                      <a:lnTo>
                        <a:pt x="3163" y="5285"/>
                      </a:lnTo>
                      <a:lnTo>
                        <a:pt x="2081" y="4150"/>
                      </a:lnTo>
                      <a:cubicBezTo>
                        <a:pt x="1850" y="3919"/>
                        <a:pt x="1545" y="3783"/>
                        <a:pt x="1209" y="3783"/>
                      </a:cubicBezTo>
                      <a:cubicBezTo>
                        <a:pt x="904" y="3783"/>
                        <a:pt x="610" y="3909"/>
                        <a:pt x="379" y="4119"/>
                      </a:cubicBezTo>
                      <a:cubicBezTo>
                        <a:pt x="148" y="4339"/>
                        <a:pt x="22" y="4644"/>
                        <a:pt x="11" y="4959"/>
                      </a:cubicBezTo>
                      <a:cubicBezTo>
                        <a:pt x="1" y="5285"/>
                        <a:pt x="127" y="5590"/>
                        <a:pt x="347" y="5821"/>
                      </a:cubicBezTo>
                      <a:lnTo>
                        <a:pt x="3499" y="9099"/>
                      </a:lnTo>
                      <a:cubicBezTo>
                        <a:pt x="3720" y="9319"/>
                        <a:pt x="4035" y="9456"/>
                        <a:pt x="4361" y="9456"/>
                      </a:cubicBezTo>
                      <a:cubicBezTo>
                        <a:pt x="4697" y="9456"/>
                        <a:pt x="5012" y="9319"/>
                        <a:pt x="5233" y="9099"/>
                      </a:cubicBezTo>
                      <a:lnTo>
                        <a:pt x="8385" y="5821"/>
                      </a:lnTo>
                      <a:cubicBezTo>
                        <a:pt x="8605" y="5590"/>
                        <a:pt x="8721" y="5285"/>
                        <a:pt x="8721" y="4959"/>
                      </a:cubicBezTo>
                      <a:cubicBezTo>
                        <a:pt x="8710" y="4644"/>
                        <a:pt x="8584" y="4339"/>
                        <a:pt x="8353" y="4119"/>
                      </a:cubicBezTo>
                      <a:cubicBezTo>
                        <a:pt x="8117" y="3898"/>
                        <a:pt x="7816" y="3787"/>
                        <a:pt x="7515" y="3787"/>
                      </a:cubicBezTo>
                      <a:cubicBezTo>
                        <a:pt x="7201" y="3787"/>
                        <a:pt x="6888" y="3908"/>
                        <a:pt x="6651" y="4150"/>
                      </a:cubicBezTo>
                      <a:lnTo>
                        <a:pt x="5569" y="5285"/>
                      </a:lnTo>
                      <a:lnTo>
                        <a:pt x="5569" y="1198"/>
                      </a:lnTo>
                      <a:cubicBezTo>
                        <a:pt x="5569" y="536"/>
                        <a:pt x="5023" y="0"/>
                        <a:pt x="43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73"/>
                <p:cNvSpPr/>
                <p:nvPr/>
              </p:nvSpPr>
              <p:spPr>
                <a:xfrm>
                  <a:off x="1015397" y="2593599"/>
                  <a:ext cx="307191" cy="327217"/>
                </a:xfrm>
                <a:custGeom>
                  <a:avLst/>
                  <a:gdLst/>
                  <a:ahLst/>
                  <a:cxnLst/>
                  <a:rect l="l" t="t" r="r" b="b"/>
                  <a:pathLst>
                    <a:path w="8437" h="8987" extrusionOk="0">
                      <a:moveTo>
                        <a:pt x="4219" y="1"/>
                      </a:moveTo>
                      <a:cubicBezTo>
                        <a:pt x="3961" y="1"/>
                        <a:pt x="3704" y="93"/>
                        <a:pt x="3520" y="276"/>
                      </a:cubicBezTo>
                      <a:lnTo>
                        <a:pt x="368" y="3554"/>
                      </a:lnTo>
                      <a:cubicBezTo>
                        <a:pt x="1" y="3943"/>
                        <a:pt x="11" y="4553"/>
                        <a:pt x="400" y="4931"/>
                      </a:cubicBezTo>
                      <a:cubicBezTo>
                        <a:pt x="584" y="5110"/>
                        <a:pt x="822" y="5199"/>
                        <a:pt x="1062" y="5199"/>
                      </a:cubicBezTo>
                      <a:cubicBezTo>
                        <a:pt x="1316" y="5199"/>
                        <a:pt x="1571" y="5099"/>
                        <a:pt x="1766" y="4899"/>
                      </a:cubicBezTo>
                      <a:lnTo>
                        <a:pt x="3247" y="3355"/>
                      </a:lnTo>
                      <a:lnTo>
                        <a:pt x="3247" y="8020"/>
                      </a:lnTo>
                      <a:cubicBezTo>
                        <a:pt x="3247" y="8555"/>
                        <a:pt x="3688" y="8987"/>
                        <a:pt x="4213" y="8987"/>
                      </a:cubicBezTo>
                      <a:cubicBezTo>
                        <a:pt x="4750" y="8987"/>
                        <a:pt x="5191" y="8555"/>
                        <a:pt x="5191" y="8020"/>
                      </a:cubicBezTo>
                      <a:lnTo>
                        <a:pt x="5191" y="3355"/>
                      </a:lnTo>
                      <a:lnTo>
                        <a:pt x="6672" y="4899"/>
                      </a:lnTo>
                      <a:cubicBezTo>
                        <a:pt x="6861" y="5099"/>
                        <a:pt x="7113" y="5193"/>
                        <a:pt x="7365" y="5193"/>
                      </a:cubicBezTo>
                      <a:cubicBezTo>
                        <a:pt x="7607" y="5193"/>
                        <a:pt x="7849" y="5109"/>
                        <a:pt x="8038" y="4931"/>
                      </a:cubicBezTo>
                      <a:cubicBezTo>
                        <a:pt x="8427" y="4553"/>
                        <a:pt x="8437" y="3943"/>
                        <a:pt x="8070" y="3554"/>
                      </a:cubicBezTo>
                      <a:lnTo>
                        <a:pt x="4918" y="276"/>
                      </a:lnTo>
                      <a:cubicBezTo>
                        <a:pt x="4734" y="93"/>
                        <a:pt x="4476" y="1"/>
                        <a:pt x="421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73"/>
                <p:cNvSpPr/>
                <p:nvPr/>
              </p:nvSpPr>
              <p:spPr>
                <a:xfrm>
                  <a:off x="1010045" y="2584898"/>
                  <a:ext cx="317532" cy="344329"/>
                </a:xfrm>
                <a:custGeom>
                  <a:avLst/>
                  <a:gdLst/>
                  <a:ahLst/>
                  <a:cxnLst/>
                  <a:rect l="l" t="t" r="r" b="b"/>
                  <a:pathLst>
                    <a:path w="8721" h="9457" extrusionOk="0">
                      <a:moveTo>
                        <a:pt x="4360" y="473"/>
                      </a:moveTo>
                      <a:cubicBezTo>
                        <a:pt x="4570" y="473"/>
                        <a:pt x="4760" y="547"/>
                        <a:pt x="4897" y="683"/>
                      </a:cubicBezTo>
                      <a:lnTo>
                        <a:pt x="8049" y="3961"/>
                      </a:lnTo>
                      <a:cubicBezTo>
                        <a:pt x="8185" y="4098"/>
                        <a:pt x="8259" y="4288"/>
                        <a:pt x="8248" y="4487"/>
                      </a:cubicBezTo>
                      <a:cubicBezTo>
                        <a:pt x="8248" y="4676"/>
                        <a:pt x="8164" y="4865"/>
                        <a:pt x="8028" y="5002"/>
                      </a:cubicBezTo>
                      <a:cubicBezTo>
                        <a:pt x="7891" y="5128"/>
                        <a:pt x="7712" y="5201"/>
                        <a:pt x="7512" y="5201"/>
                      </a:cubicBezTo>
                      <a:cubicBezTo>
                        <a:pt x="7313" y="5201"/>
                        <a:pt x="7124" y="5117"/>
                        <a:pt x="6987" y="4981"/>
                      </a:cubicBezTo>
                      <a:lnTo>
                        <a:pt x="5506" y="3426"/>
                      </a:lnTo>
                      <a:cubicBezTo>
                        <a:pt x="5455" y="3382"/>
                        <a:pt x="5394" y="3359"/>
                        <a:pt x="5330" y="3359"/>
                      </a:cubicBezTo>
                      <a:cubicBezTo>
                        <a:pt x="5301" y="3359"/>
                        <a:pt x="5272" y="3363"/>
                        <a:pt x="5243" y="3373"/>
                      </a:cubicBezTo>
                      <a:cubicBezTo>
                        <a:pt x="5159" y="3415"/>
                        <a:pt x="5096" y="3499"/>
                        <a:pt x="5096" y="3594"/>
                      </a:cubicBezTo>
                      <a:lnTo>
                        <a:pt x="5096" y="8259"/>
                      </a:lnTo>
                      <a:cubicBezTo>
                        <a:pt x="5096" y="8658"/>
                        <a:pt x="4770" y="8995"/>
                        <a:pt x="4360" y="8995"/>
                      </a:cubicBezTo>
                      <a:cubicBezTo>
                        <a:pt x="3961" y="8995"/>
                        <a:pt x="3636" y="8658"/>
                        <a:pt x="3636" y="8259"/>
                      </a:cubicBezTo>
                      <a:lnTo>
                        <a:pt x="3636" y="3594"/>
                      </a:lnTo>
                      <a:cubicBezTo>
                        <a:pt x="3636" y="3499"/>
                        <a:pt x="3573" y="3415"/>
                        <a:pt x="3489" y="3373"/>
                      </a:cubicBezTo>
                      <a:cubicBezTo>
                        <a:pt x="3457" y="3363"/>
                        <a:pt x="3426" y="3363"/>
                        <a:pt x="3394" y="3363"/>
                      </a:cubicBezTo>
                      <a:cubicBezTo>
                        <a:pt x="3331" y="3363"/>
                        <a:pt x="3279" y="3384"/>
                        <a:pt x="3226" y="3426"/>
                      </a:cubicBezTo>
                      <a:lnTo>
                        <a:pt x="1745" y="4981"/>
                      </a:lnTo>
                      <a:cubicBezTo>
                        <a:pt x="1598" y="5127"/>
                        <a:pt x="1405" y="5200"/>
                        <a:pt x="1212" y="5200"/>
                      </a:cubicBezTo>
                      <a:cubicBezTo>
                        <a:pt x="1029" y="5200"/>
                        <a:pt x="847" y="5135"/>
                        <a:pt x="704" y="5002"/>
                      </a:cubicBezTo>
                      <a:cubicBezTo>
                        <a:pt x="568" y="4865"/>
                        <a:pt x="484" y="4676"/>
                        <a:pt x="484" y="4487"/>
                      </a:cubicBezTo>
                      <a:cubicBezTo>
                        <a:pt x="473" y="4288"/>
                        <a:pt x="547" y="4098"/>
                        <a:pt x="683" y="3961"/>
                      </a:cubicBezTo>
                      <a:lnTo>
                        <a:pt x="3835" y="683"/>
                      </a:lnTo>
                      <a:cubicBezTo>
                        <a:pt x="3972" y="547"/>
                        <a:pt x="4161" y="473"/>
                        <a:pt x="4360" y="473"/>
                      </a:cubicBezTo>
                      <a:close/>
                      <a:moveTo>
                        <a:pt x="4360" y="1"/>
                      </a:moveTo>
                      <a:cubicBezTo>
                        <a:pt x="4035" y="1"/>
                        <a:pt x="3720" y="127"/>
                        <a:pt x="3499" y="358"/>
                      </a:cubicBezTo>
                      <a:lnTo>
                        <a:pt x="347" y="3636"/>
                      </a:lnTo>
                      <a:cubicBezTo>
                        <a:pt x="126" y="3867"/>
                        <a:pt x="0" y="4172"/>
                        <a:pt x="11" y="4498"/>
                      </a:cubicBezTo>
                      <a:cubicBezTo>
                        <a:pt x="21" y="4813"/>
                        <a:pt x="148" y="5117"/>
                        <a:pt x="379" y="5338"/>
                      </a:cubicBezTo>
                      <a:cubicBezTo>
                        <a:pt x="615" y="5559"/>
                        <a:pt x="916" y="5669"/>
                        <a:pt x="1217" y="5669"/>
                      </a:cubicBezTo>
                      <a:cubicBezTo>
                        <a:pt x="1531" y="5669"/>
                        <a:pt x="1844" y="5548"/>
                        <a:pt x="2081" y="5306"/>
                      </a:cubicBezTo>
                      <a:lnTo>
                        <a:pt x="3163" y="4172"/>
                      </a:lnTo>
                      <a:lnTo>
                        <a:pt x="3163" y="8259"/>
                      </a:lnTo>
                      <a:cubicBezTo>
                        <a:pt x="3163" y="8921"/>
                        <a:pt x="3699" y="9457"/>
                        <a:pt x="4360" y="9457"/>
                      </a:cubicBezTo>
                      <a:cubicBezTo>
                        <a:pt x="5033" y="9457"/>
                        <a:pt x="5569" y="8921"/>
                        <a:pt x="5569" y="8259"/>
                      </a:cubicBezTo>
                      <a:lnTo>
                        <a:pt x="5569" y="4172"/>
                      </a:lnTo>
                      <a:lnTo>
                        <a:pt x="6651" y="5306"/>
                      </a:lnTo>
                      <a:cubicBezTo>
                        <a:pt x="6882" y="5537"/>
                        <a:pt x="7187" y="5674"/>
                        <a:pt x="7512" y="5674"/>
                      </a:cubicBezTo>
                      <a:cubicBezTo>
                        <a:pt x="7827" y="5674"/>
                        <a:pt x="8122" y="5548"/>
                        <a:pt x="8353" y="5338"/>
                      </a:cubicBezTo>
                      <a:cubicBezTo>
                        <a:pt x="8584" y="5117"/>
                        <a:pt x="8710" y="4813"/>
                        <a:pt x="8721" y="4498"/>
                      </a:cubicBezTo>
                      <a:cubicBezTo>
                        <a:pt x="8721" y="4172"/>
                        <a:pt x="8605" y="3867"/>
                        <a:pt x="8385" y="3636"/>
                      </a:cubicBezTo>
                      <a:lnTo>
                        <a:pt x="5233" y="358"/>
                      </a:lnTo>
                      <a:cubicBezTo>
                        <a:pt x="5012" y="127"/>
                        <a:pt x="4696" y="1"/>
                        <a:pt x="43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65" name="Google Shape;2265;p73"/>
              <p:cNvGrpSpPr/>
              <p:nvPr/>
            </p:nvGrpSpPr>
            <p:grpSpPr>
              <a:xfrm>
                <a:off x="1575442" y="3470558"/>
                <a:ext cx="1987176" cy="984166"/>
                <a:chOff x="1230758" y="2353844"/>
                <a:chExt cx="2295721" cy="1136975"/>
              </a:xfrm>
            </p:grpSpPr>
            <p:sp>
              <p:nvSpPr>
                <p:cNvPr id="2266" name="Google Shape;2266;p73"/>
                <p:cNvSpPr/>
                <p:nvPr/>
              </p:nvSpPr>
              <p:spPr>
                <a:xfrm>
                  <a:off x="1239169" y="2362255"/>
                  <a:ext cx="2134281" cy="1119753"/>
                </a:xfrm>
                <a:custGeom>
                  <a:avLst/>
                  <a:gdLst/>
                  <a:ahLst/>
                  <a:cxnLst/>
                  <a:rect l="l" t="t" r="r" b="b"/>
                  <a:pathLst>
                    <a:path w="58618" h="30754" extrusionOk="0">
                      <a:moveTo>
                        <a:pt x="2228" y="1"/>
                      </a:moveTo>
                      <a:cubicBezTo>
                        <a:pt x="1009" y="1"/>
                        <a:pt x="1" y="999"/>
                        <a:pt x="1" y="2228"/>
                      </a:cubicBezTo>
                      <a:lnTo>
                        <a:pt x="1" y="28526"/>
                      </a:lnTo>
                      <a:cubicBezTo>
                        <a:pt x="1" y="29756"/>
                        <a:pt x="1009" y="30754"/>
                        <a:pt x="2228" y="30754"/>
                      </a:cubicBezTo>
                      <a:lnTo>
                        <a:pt x="56390" y="30754"/>
                      </a:lnTo>
                      <a:cubicBezTo>
                        <a:pt x="57609" y="30754"/>
                        <a:pt x="58618" y="29756"/>
                        <a:pt x="58618" y="28526"/>
                      </a:cubicBezTo>
                      <a:lnTo>
                        <a:pt x="58618" y="2228"/>
                      </a:lnTo>
                      <a:cubicBezTo>
                        <a:pt x="58618" y="999"/>
                        <a:pt x="57609" y="1"/>
                        <a:pt x="563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73"/>
                <p:cNvSpPr/>
                <p:nvPr/>
              </p:nvSpPr>
              <p:spPr>
                <a:xfrm>
                  <a:off x="1230758" y="2353844"/>
                  <a:ext cx="2151103" cy="1136975"/>
                </a:xfrm>
                <a:custGeom>
                  <a:avLst/>
                  <a:gdLst/>
                  <a:ahLst/>
                  <a:cxnLst/>
                  <a:rect l="l" t="t" r="r" b="b"/>
                  <a:pathLst>
                    <a:path w="59080" h="31227" extrusionOk="0">
                      <a:moveTo>
                        <a:pt x="56621" y="463"/>
                      </a:moveTo>
                      <a:cubicBezTo>
                        <a:pt x="57714" y="463"/>
                        <a:pt x="58607" y="1356"/>
                        <a:pt x="58607" y="2459"/>
                      </a:cubicBezTo>
                      <a:lnTo>
                        <a:pt x="58607" y="28757"/>
                      </a:lnTo>
                      <a:cubicBezTo>
                        <a:pt x="58607" y="29861"/>
                        <a:pt x="57714" y="30754"/>
                        <a:pt x="56621" y="30754"/>
                      </a:cubicBezTo>
                      <a:lnTo>
                        <a:pt x="2459" y="30754"/>
                      </a:lnTo>
                      <a:cubicBezTo>
                        <a:pt x="1366" y="30754"/>
                        <a:pt x="474" y="29861"/>
                        <a:pt x="474" y="28757"/>
                      </a:cubicBezTo>
                      <a:lnTo>
                        <a:pt x="474" y="2459"/>
                      </a:lnTo>
                      <a:cubicBezTo>
                        <a:pt x="474" y="1356"/>
                        <a:pt x="1366" y="463"/>
                        <a:pt x="2459" y="463"/>
                      </a:cubicBezTo>
                      <a:close/>
                      <a:moveTo>
                        <a:pt x="2459" y="1"/>
                      </a:moveTo>
                      <a:cubicBezTo>
                        <a:pt x="1104" y="1"/>
                        <a:pt x="0" y="1103"/>
                        <a:pt x="0" y="2459"/>
                      </a:cubicBezTo>
                      <a:lnTo>
                        <a:pt x="0" y="28757"/>
                      </a:lnTo>
                      <a:cubicBezTo>
                        <a:pt x="0" y="30113"/>
                        <a:pt x="1104" y="31227"/>
                        <a:pt x="2459" y="31227"/>
                      </a:cubicBezTo>
                      <a:lnTo>
                        <a:pt x="56621" y="31227"/>
                      </a:lnTo>
                      <a:cubicBezTo>
                        <a:pt x="57976" y="31227"/>
                        <a:pt x="59080" y="30113"/>
                        <a:pt x="59080" y="28757"/>
                      </a:cubicBezTo>
                      <a:lnTo>
                        <a:pt x="59080" y="2459"/>
                      </a:lnTo>
                      <a:cubicBezTo>
                        <a:pt x="59080" y="1103"/>
                        <a:pt x="57976" y="1"/>
                        <a:pt x="566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73"/>
                <p:cNvSpPr/>
                <p:nvPr/>
              </p:nvSpPr>
              <p:spPr>
                <a:xfrm>
                  <a:off x="1384151" y="2362255"/>
                  <a:ext cx="2133917" cy="1119753"/>
                </a:xfrm>
                <a:custGeom>
                  <a:avLst/>
                  <a:gdLst/>
                  <a:ahLst/>
                  <a:cxnLst/>
                  <a:rect l="l" t="t" r="r" b="b"/>
                  <a:pathLst>
                    <a:path w="58608" h="30754" extrusionOk="0">
                      <a:moveTo>
                        <a:pt x="2228" y="1"/>
                      </a:moveTo>
                      <a:cubicBezTo>
                        <a:pt x="999" y="1"/>
                        <a:pt x="1" y="999"/>
                        <a:pt x="1" y="2228"/>
                      </a:cubicBezTo>
                      <a:lnTo>
                        <a:pt x="1" y="28526"/>
                      </a:lnTo>
                      <a:cubicBezTo>
                        <a:pt x="1" y="29756"/>
                        <a:pt x="999" y="30754"/>
                        <a:pt x="2228" y="30754"/>
                      </a:cubicBezTo>
                      <a:lnTo>
                        <a:pt x="56380" y="30754"/>
                      </a:lnTo>
                      <a:cubicBezTo>
                        <a:pt x="57609" y="30754"/>
                        <a:pt x="58607" y="29756"/>
                        <a:pt x="58607" y="28526"/>
                      </a:cubicBezTo>
                      <a:lnTo>
                        <a:pt x="58607" y="2228"/>
                      </a:lnTo>
                      <a:cubicBezTo>
                        <a:pt x="58607" y="999"/>
                        <a:pt x="57609" y="1"/>
                        <a:pt x="563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73"/>
                <p:cNvSpPr/>
                <p:nvPr/>
              </p:nvSpPr>
              <p:spPr>
                <a:xfrm>
                  <a:off x="1375340" y="2353844"/>
                  <a:ext cx="2151139" cy="1136975"/>
                </a:xfrm>
                <a:custGeom>
                  <a:avLst/>
                  <a:gdLst/>
                  <a:ahLst/>
                  <a:cxnLst/>
                  <a:rect l="l" t="t" r="r" b="b"/>
                  <a:pathLst>
                    <a:path w="59081" h="31227" extrusionOk="0">
                      <a:moveTo>
                        <a:pt x="56622" y="463"/>
                      </a:moveTo>
                      <a:cubicBezTo>
                        <a:pt x="57725" y="463"/>
                        <a:pt x="58618" y="1356"/>
                        <a:pt x="58618" y="2459"/>
                      </a:cubicBezTo>
                      <a:lnTo>
                        <a:pt x="58618" y="28757"/>
                      </a:lnTo>
                      <a:cubicBezTo>
                        <a:pt x="58618" y="29861"/>
                        <a:pt x="57725" y="30754"/>
                        <a:pt x="56622" y="30754"/>
                      </a:cubicBezTo>
                      <a:lnTo>
                        <a:pt x="2470" y="30754"/>
                      </a:lnTo>
                      <a:cubicBezTo>
                        <a:pt x="1367" y="30754"/>
                        <a:pt x="474" y="29861"/>
                        <a:pt x="474" y="28757"/>
                      </a:cubicBezTo>
                      <a:lnTo>
                        <a:pt x="474" y="2459"/>
                      </a:lnTo>
                      <a:cubicBezTo>
                        <a:pt x="474" y="1356"/>
                        <a:pt x="1367" y="463"/>
                        <a:pt x="2470" y="463"/>
                      </a:cubicBezTo>
                      <a:close/>
                      <a:moveTo>
                        <a:pt x="2470" y="1"/>
                      </a:moveTo>
                      <a:cubicBezTo>
                        <a:pt x="1105" y="1"/>
                        <a:pt x="1" y="1103"/>
                        <a:pt x="1" y="2459"/>
                      </a:cubicBezTo>
                      <a:lnTo>
                        <a:pt x="1" y="28757"/>
                      </a:lnTo>
                      <a:cubicBezTo>
                        <a:pt x="1" y="30113"/>
                        <a:pt x="1105" y="31227"/>
                        <a:pt x="2470" y="31227"/>
                      </a:cubicBezTo>
                      <a:lnTo>
                        <a:pt x="56622" y="31227"/>
                      </a:lnTo>
                      <a:cubicBezTo>
                        <a:pt x="57977" y="31227"/>
                        <a:pt x="59081" y="30113"/>
                        <a:pt x="59081" y="28757"/>
                      </a:cubicBezTo>
                      <a:lnTo>
                        <a:pt x="59081" y="2459"/>
                      </a:lnTo>
                      <a:cubicBezTo>
                        <a:pt x="59081" y="1103"/>
                        <a:pt x="57977" y="1"/>
                        <a:pt x="566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73"/>
                <p:cNvSpPr/>
                <p:nvPr/>
              </p:nvSpPr>
              <p:spPr>
                <a:xfrm>
                  <a:off x="1513841" y="2491945"/>
                  <a:ext cx="1874532" cy="860405"/>
                </a:xfrm>
                <a:custGeom>
                  <a:avLst/>
                  <a:gdLst/>
                  <a:ahLst/>
                  <a:cxnLst/>
                  <a:rect l="l" t="t" r="r" b="b"/>
                  <a:pathLst>
                    <a:path w="51484" h="23631" extrusionOk="0">
                      <a:moveTo>
                        <a:pt x="25742" y="2806"/>
                      </a:moveTo>
                      <a:cubicBezTo>
                        <a:pt x="30712" y="2806"/>
                        <a:pt x="34746" y="6841"/>
                        <a:pt x="34746" y="11821"/>
                      </a:cubicBezTo>
                      <a:cubicBezTo>
                        <a:pt x="34746" y="16790"/>
                        <a:pt x="30712" y="20825"/>
                        <a:pt x="25742" y="20825"/>
                      </a:cubicBezTo>
                      <a:cubicBezTo>
                        <a:pt x="20762" y="20825"/>
                        <a:pt x="16727" y="16790"/>
                        <a:pt x="16727" y="11821"/>
                      </a:cubicBezTo>
                      <a:cubicBezTo>
                        <a:pt x="16727" y="6841"/>
                        <a:pt x="20762" y="2806"/>
                        <a:pt x="25742" y="2806"/>
                      </a:cubicBezTo>
                      <a:close/>
                      <a:moveTo>
                        <a:pt x="4802" y="0"/>
                      </a:moveTo>
                      <a:cubicBezTo>
                        <a:pt x="4434" y="0"/>
                        <a:pt x="4182" y="221"/>
                        <a:pt x="4119" y="557"/>
                      </a:cubicBezTo>
                      <a:lnTo>
                        <a:pt x="4119" y="568"/>
                      </a:lnTo>
                      <a:cubicBezTo>
                        <a:pt x="3867" y="2417"/>
                        <a:pt x="2407" y="3867"/>
                        <a:pt x="558" y="4119"/>
                      </a:cubicBezTo>
                      <a:cubicBezTo>
                        <a:pt x="558" y="4119"/>
                        <a:pt x="558" y="4130"/>
                        <a:pt x="547" y="4130"/>
                      </a:cubicBezTo>
                      <a:cubicBezTo>
                        <a:pt x="63" y="4224"/>
                        <a:pt x="0" y="4413"/>
                        <a:pt x="0" y="4823"/>
                      </a:cubicBezTo>
                      <a:lnTo>
                        <a:pt x="0" y="18807"/>
                      </a:lnTo>
                      <a:cubicBezTo>
                        <a:pt x="0" y="19228"/>
                        <a:pt x="63" y="19407"/>
                        <a:pt x="547" y="19512"/>
                      </a:cubicBezTo>
                      <a:lnTo>
                        <a:pt x="558" y="19512"/>
                      </a:lnTo>
                      <a:cubicBezTo>
                        <a:pt x="2407" y="19764"/>
                        <a:pt x="3867" y="21224"/>
                        <a:pt x="4119" y="23073"/>
                      </a:cubicBezTo>
                      <a:cubicBezTo>
                        <a:pt x="4182" y="23409"/>
                        <a:pt x="4434" y="23630"/>
                        <a:pt x="4802" y="23630"/>
                      </a:cubicBezTo>
                      <a:lnTo>
                        <a:pt x="46682" y="23630"/>
                      </a:lnTo>
                      <a:cubicBezTo>
                        <a:pt x="47039" y="23630"/>
                        <a:pt x="47302" y="23409"/>
                        <a:pt x="47354" y="23073"/>
                      </a:cubicBezTo>
                      <a:lnTo>
                        <a:pt x="47365" y="23073"/>
                      </a:lnTo>
                      <a:cubicBezTo>
                        <a:pt x="47607" y="21224"/>
                        <a:pt x="49067" y="19764"/>
                        <a:pt x="50916" y="19512"/>
                      </a:cubicBezTo>
                      <a:lnTo>
                        <a:pt x="50927" y="19512"/>
                      </a:lnTo>
                      <a:cubicBezTo>
                        <a:pt x="51410" y="19407"/>
                        <a:pt x="51483" y="19228"/>
                        <a:pt x="51483" y="18807"/>
                      </a:cubicBezTo>
                      <a:lnTo>
                        <a:pt x="51483" y="4823"/>
                      </a:lnTo>
                      <a:cubicBezTo>
                        <a:pt x="51483" y="4413"/>
                        <a:pt x="51410" y="4224"/>
                        <a:pt x="50927" y="4130"/>
                      </a:cubicBezTo>
                      <a:lnTo>
                        <a:pt x="50916" y="4119"/>
                      </a:lnTo>
                      <a:cubicBezTo>
                        <a:pt x="49067" y="3867"/>
                        <a:pt x="47607" y="2417"/>
                        <a:pt x="47365" y="568"/>
                      </a:cubicBezTo>
                      <a:lnTo>
                        <a:pt x="47354" y="557"/>
                      </a:lnTo>
                      <a:cubicBezTo>
                        <a:pt x="47302" y="221"/>
                        <a:pt x="47039" y="0"/>
                        <a:pt x="466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73"/>
                <p:cNvSpPr/>
                <p:nvPr/>
              </p:nvSpPr>
              <p:spPr>
                <a:xfrm>
                  <a:off x="2337056" y="2731809"/>
                  <a:ext cx="228036" cy="380667"/>
                </a:xfrm>
                <a:custGeom>
                  <a:avLst/>
                  <a:gdLst/>
                  <a:ahLst/>
                  <a:cxnLst/>
                  <a:rect l="l" t="t" r="r" b="b"/>
                  <a:pathLst>
                    <a:path w="6263" h="10455" extrusionOk="0">
                      <a:moveTo>
                        <a:pt x="2501" y="0"/>
                      </a:moveTo>
                      <a:lnTo>
                        <a:pt x="2501" y="1544"/>
                      </a:lnTo>
                      <a:cubicBezTo>
                        <a:pt x="1241" y="1787"/>
                        <a:pt x="453" y="2553"/>
                        <a:pt x="453" y="3667"/>
                      </a:cubicBezTo>
                      <a:cubicBezTo>
                        <a:pt x="453" y="6251"/>
                        <a:pt x="4309" y="5485"/>
                        <a:pt x="4309" y="6777"/>
                      </a:cubicBezTo>
                      <a:cubicBezTo>
                        <a:pt x="4309" y="7197"/>
                        <a:pt x="3941" y="7418"/>
                        <a:pt x="3363" y="7418"/>
                      </a:cubicBezTo>
                      <a:cubicBezTo>
                        <a:pt x="2596" y="7418"/>
                        <a:pt x="1472" y="6977"/>
                        <a:pt x="726" y="6314"/>
                      </a:cubicBezTo>
                      <a:lnTo>
                        <a:pt x="1" y="7743"/>
                      </a:lnTo>
                      <a:cubicBezTo>
                        <a:pt x="673" y="8301"/>
                        <a:pt x="1567" y="8700"/>
                        <a:pt x="2501" y="8836"/>
                      </a:cubicBezTo>
                      <a:lnTo>
                        <a:pt x="2501" y="10454"/>
                      </a:lnTo>
                      <a:lnTo>
                        <a:pt x="3878" y="10454"/>
                      </a:lnTo>
                      <a:lnTo>
                        <a:pt x="3878" y="8889"/>
                      </a:lnTo>
                      <a:cubicBezTo>
                        <a:pt x="5244" y="8731"/>
                        <a:pt x="6263" y="7975"/>
                        <a:pt x="6263" y="6683"/>
                      </a:cubicBezTo>
                      <a:cubicBezTo>
                        <a:pt x="6263" y="4045"/>
                        <a:pt x="2396" y="4759"/>
                        <a:pt x="2396" y="3499"/>
                      </a:cubicBezTo>
                      <a:cubicBezTo>
                        <a:pt x="2396" y="3152"/>
                        <a:pt x="2722" y="2973"/>
                        <a:pt x="3206" y="2973"/>
                      </a:cubicBezTo>
                      <a:cubicBezTo>
                        <a:pt x="3794" y="2973"/>
                        <a:pt x="4771" y="3289"/>
                        <a:pt x="5538" y="3730"/>
                      </a:cubicBezTo>
                      <a:lnTo>
                        <a:pt x="6242" y="2280"/>
                      </a:lnTo>
                      <a:cubicBezTo>
                        <a:pt x="5611" y="1881"/>
                        <a:pt x="4761" y="1586"/>
                        <a:pt x="3878" y="1492"/>
                      </a:cubicBezTo>
                      <a:lnTo>
                        <a:pt x="387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73"/>
                <p:cNvSpPr/>
                <p:nvPr/>
              </p:nvSpPr>
              <p:spPr>
                <a:xfrm>
                  <a:off x="1679867" y="2803317"/>
                  <a:ext cx="237976" cy="237976"/>
                </a:xfrm>
                <a:custGeom>
                  <a:avLst/>
                  <a:gdLst/>
                  <a:ahLst/>
                  <a:cxnLst/>
                  <a:rect l="l" t="t" r="r" b="b"/>
                  <a:pathLst>
                    <a:path w="6536" h="6536" extrusionOk="0">
                      <a:moveTo>
                        <a:pt x="3268" y="1"/>
                      </a:moveTo>
                      <a:cubicBezTo>
                        <a:pt x="1461" y="1"/>
                        <a:pt x="0" y="1462"/>
                        <a:pt x="0" y="3269"/>
                      </a:cubicBezTo>
                      <a:cubicBezTo>
                        <a:pt x="0" y="5065"/>
                        <a:pt x="1461" y="6536"/>
                        <a:pt x="3268" y="6536"/>
                      </a:cubicBezTo>
                      <a:cubicBezTo>
                        <a:pt x="5075" y="6536"/>
                        <a:pt x="6535" y="5065"/>
                        <a:pt x="6535" y="3269"/>
                      </a:cubicBezTo>
                      <a:cubicBezTo>
                        <a:pt x="6535" y="1462"/>
                        <a:pt x="5075" y="1"/>
                        <a:pt x="32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73"/>
                <p:cNvSpPr/>
                <p:nvPr/>
              </p:nvSpPr>
              <p:spPr>
                <a:xfrm>
                  <a:off x="2835536" y="2362255"/>
                  <a:ext cx="386783" cy="1119753"/>
                </a:xfrm>
                <a:custGeom>
                  <a:avLst/>
                  <a:gdLst/>
                  <a:ahLst/>
                  <a:cxnLst/>
                  <a:rect l="l" t="t" r="r" b="b"/>
                  <a:pathLst>
                    <a:path w="10623" h="30754" extrusionOk="0">
                      <a:moveTo>
                        <a:pt x="0" y="1"/>
                      </a:moveTo>
                      <a:lnTo>
                        <a:pt x="0" y="30754"/>
                      </a:lnTo>
                      <a:lnTo>
                        <a:pt x="10622" y="30754"/>
                      </a:lnTo>
                      <a:lnTo>
                        <a:pt x="106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73"/>
                <p:cNvSpPr/>
                <p:nvPr/>
              </p:nvSpPr>
              <p:spPr>
                <a:xfrm>
                  <a:off x="2826725" y="2353844"/>
                  <a:ext cx="404005" cy="1136975"/>
                </a:xfrm>
                <a:custGeom>
                  <a:avLst/>
                  <a:gdLst/>
                  <a:ahLst/>
                  <a:cxnLst/>
                  <a:rect l="l" t="t" r="r" b="b"/>
                  <a:pathLst>
                    <a:path w="11096" h="31227" extrusionOk="0">
                      <a:moveTo>
                        <a:pt x="10633" y="463"/>
                      </a:moveTo>
                      <a:lnTo>
                        <a:pt x="10633" y="30754"/>
                      </a:lnTo>
                      <a:lnTo>
                        <a:pt x="474" y="30754"/>
                      </a:lnTo>
                      <a:lnTo>
                        <a:pt x="474" y="463"/>
                      </a:lnTo>
                      <a:close/>
                      <a:moveTo>
                        <a:pt x="242" y="1"/>
                      </a:moveTo>
                      <a:cubicBezTo>
                        <a:pt x="105" y="1"/>
                        <a:pt x="0" y="106"/>
                        <a:pt x="0" y="232"/>
                      </a:cubicBezTo>
                      <a:lnTo>
                        <a:pt x="0" y="30985"/>
                      </a:lnTo>
                      <a:cubicBezTo>
                        <a:pt x="0" y="31122"/>
                        <a:pt x="105" y="31227"/>
                        <a:pt x="242" y="31227"/>
                      </a:cubicBezTo>
                      <a:lnTo>
                        <a:pt x="10864" y="31227"/>
                      </a:lnTo>
                      <a:cubicBezTo>
                        <a:pt x="10990" y="31227"/>
                        <a:pt x="11095" y="31122"/>
                        <a:pt x="11095" y="30985"/>
                      </a:cubicBezTo>
                      <a:lnTo>
                        <a:pt x="11095" y="232"/>
                      </a:lnTo>
                      <a:cubicBezTo>
                        <a:pt x="11095" y="106"/>
                        <a:pt x="10990" y="1"/>
                        <a:pt x="108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75" name="Google Shape;2275;p73"/>
              <p:cNvGrpSpPr/>
              <p:nvPr/>
            </p:nvGrpSpPr>
            <p:grpSpPr>
              <a:xfrm>
                <a:off x="3118249" y="3868769"/>
                <a:ext cx="761344" cy="761628"/>
                <a:chOff x="5512545" y="999244"/>
                <a:chExt cx="879556" cy="879884"/>
              </a:xfrm>
            </p:grpSpPr>
            <p:sp>
              <p:nvSpPr>
                <p:cNvPr id="2276" name="Google Shape;2276;p73"/>
                <p:cNvSpPr/>
                <p:nvPr/>
              </p:nvSpPr>
              <p:spPr>
                <a:xfrm>
                  <a:off x="5520956" y="1008055"/>
                  <a:ext cx="862699" cy="862662"/>
                </a:xfrm>
                <a:custGeom>
                  <a:avLst/>
                  <a:gdLst/>
                  <a:ahLst/>
                  <a:cxnLst/>
                  <a:rect l="l" t="t" r="r" b="b"/>
                  <a:pathLst>
                    <a:path w="23694" h="23693" extrusionOk="0">
                      <a:moveTo>
                        <a:pt x="11852" y="1"/>
                      </a:moveTo>
                      <a:cubicBezTo>
                        <a:pt x="5307" y="1"/>
                        <a:pt x="1" y="5296"/>
                        <a:pt x="1" y="11841"/>
                      </a:cubicBezTo>
                      <a:cubicBezTo>
                        <a:pt x="1" y="18387"/>
                        <a:pt x="5307" y="23693"/>
                        <a:pt x="11852" y="23693"/>
                      </a:cubicBezTo>
                      <a:cubicBezTo>
                        <a:pt x="18388" y="23693"/>
                        <a:pt x="23694" y="18387"/>
                        <a:pt x="23694" y="11841"/>
                      </a:cubicBezTo>
                      <a:cubicBezTo>
                        <a:pt x="23694" y="5296"/>
                        <a:pt x="18388" y="1"/>
                        <a:pt x="118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73"/>
                <p:cNvSpPr/>
                <p:nvPr/>
              </p:nvSpPr>
              <p:spPr>
                <a:xfrm>
                  <a:off x="5512545" y="999244"/>
                  <a:ext cx="879556" cy="879884"/>
                </a:xfrm>
                <a:custGeom>
                  <a:avLst/>
                  <a:gdLst/>
                  <a:ahLst/>
                  <a:cxnLst/>
                  <a:rect l="l" t="t" r="r" b="b"/>
                  <a:pathLst>
                    <a:path w="24157" h="24166" extrusionOk="0">
                      <a:moveTo>
                        <a:pt x="12083" y="474"/>
                      </a:moveTo>
                      <a:cubicBezTo>
                        <a:pt x="18482" y="474"/>
                        <a:pt x="23694" y="5685"/>
                        <a:pt x="23694" y="12083"/>
                      </a:cubicBezTo>
                      <a:cubicBezTo>
                        <a:pt x="23694" y="18492"/>
                        <a:pt x="18482" y="23694"/>
                        <a:pt x="12083" y="23694"/>
                      </a:cubicBezTo>
                      <a:cubicBezTo>
                        <a:pt x="5674" y="23694"/>
                        <a:pt x="463" y="18492"/>
                        <a:pt x="463" y="12083"/>
                      </a:cubicBezTo>
                      <a:cubicBezTo>
                        <a:pt x="463" y="5685"/>
                        <a:pt x="5674" y="474"/>
                        <a:pt x="12083" y="474"/>
                      </a:cubicBezTo>
                      <a:close/>
                      <a:moveTo>
                        <a:pt x="12083" y="0"/>
                      </a:moveTo>
                      <a:cubicBezTo>
                        <a:pt x="5422" y="0"/>
                        <a:pt x="1" y="5422"/>
                        <a:pt x="1" y="12083"/>
                      </a:cubicBezTo>
                      <a:cubicBezTo>
                        <a:pt x="1" y="18745"/>
                        <a:pt x="5422" y="24166"/>
                        <a:pt x="12083" y="24166"/>
                      </a:cubicBezTo>
                      <a:cubicBezTo>
                        <a:pt x="18745" y="24166"/>
                        <a:pt x="24156" y="18745"/>
                        <a:pt x="24156" y="12083"/>
                      </a:cubicBezTo>
                      <a:cubicBezTo>
                        <a:pt x="24156" y="5422"/>
                        <a:pt x="18745" y="0"/>
                        <a:pt x="120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73"/>
                <p:cNvSpPr/>
                <p:nvPr/>
              </p:nvSpPr>
              <p:spPr>
                <a:xfrm>
                  <a:off x="5621955" y="1109054"/>
                  <a:ext cx="660732" cy="660295"/>
                </a:xfrm>
                <a:custGeom>
                  <a:avLst/>
                  <a:gdLst/>
                  <a:ahLst/>
                  <a:cxnLst/>
                  <a:rect l="l" t="t" r="r" b="b"/>
                  <a:pathLst>
                    <a:path w="18147" h="18135" extrusionOk="0">
                      <a:moveTo>
                        <a:pt x="9078" y="0"/>
                      </a:moveTo>
                      <a:cubicBezTo>
                        <a:pt x="4067" y="0"/>
                        <a:pt x="1" y="4056"/>
                        <a:pt x="1" y="9067"/>
                      </a:cubicBezTo>
                      <a:cubicBezTo>
                        <a:pt x="1" y="14079"/>
                        <a:pt x="4067" y="18135"/>
                        <a:pt x="9078" y="18135"/>
                      </a:cubicBezTo>
                      <a:cubicBezTo>
                        <a:pt x="14080" y="18135"/>
                        <a:pt x="18146" y="14079"/>
                        <a:pt x="18146" y="9067"/>
                      </a:cubicBezTo>
                      <a:cubicBezTo>
                        <a:pt x="18146" y="4056"/>
                        <a:pt x="14080" y="0"/>
                        <a:pt x="90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73"/>
                <p:cNvSpPr/>
                <p:nvPr/>
              </p:nvSpPr>
              <p:spPr>
                <a:xfrm>
                  <a:off x="5613545" y="1100243"/>
                  <a:ext cx="677554" cy="677918"/>
                </a:xfrm>
                <a:custGeom>
                  <a:avLst/>
                  <a:gdLst/>
                  <a:ahLst/>
                  <a:cxnLst/>
                  <a:rect l="l" t="t" r="r" b="b"/>
                  <a:pathLst>
                    <a:path w="18609" h="18619" extrusionOk="0">
                      <a:moveTo>
                        <a:pt x="9309" y="473"/>
                      </a:moveTo>
                      <a:cubicBezTo>
                        <a:pt x="14174" y="473"/>
                        <a:pt x="18146" y="4434"/>
                        <a:pt x="18146" y="9309"/>
                      </a:cubicBezTo>
                      <a:cubicBezTo>
                        <a:pt x="18146" y="14184"/>
                        <a:pt x="14174" y="18146"/>
                        <a:pt x="9309" y="18146"/>
                      </a:cubicBezTo>
                      <a:cubicBezTo>
                        <a:pt x="4434" y="18146"/>
                        <a:pt x="474" y="14184"/>
                        <a:pt x="474" y="9309"/>
                      </a:cubicBezTo>
                      <a:cubicBezTo>
                        <a:pt x="474" y="4434"/>
                        <a:pt x="4434" y="473"/>
                        <a:pt x="9309" y="473"/>
                      </a:cubicBezTo>
                      <a:close/>
                      <a:moveTo>
                        <a:pt x="9309" y="0"/>
                      </a:moveTo>
                      <a:cubicBezTo>
                        <a:pt x="4172" y="0"/>
                        <a:pt x="0" y="4182"/>
                        <a:pt x="0" y="9309"/>
                      </a:cubicBezTo>
                      <a:cubicBezTo>
                        <a:pt x="0" y="14437"/>
                        <a:pt x="4172" y="18618"/>
                        <a:pt x="9309" y="18618"/>
                      </a:cubicBezTo>
                      <a:cubicBezTo>
                        <a:pt x="14437" y="18618"/>
                        <a:pt x="18608" y="14437"/>
                        <a:pt x="18608" y="9309"/>
                      </a:cubicBezTo>
                      <a:cubicBezTo>
                        <a:pt x="18608" y="4182"/>
                        <a:pt x="14437" y="0"/>
                        <a:pt x="93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73"/>
                <p:cNvSpPr/>
                <p:nvPr/>
              </p:nvSpPr>
              <p:spPr>
                <a:xfrm>
                  <a:off x="5826248" y="1228403"/>
                  <a:ext cx="252139" cy="421591"/>
                </a:xfrm>
                <a:custGeom>
                  <a:avLst/>
                  <a:gdLst/>
                  <a:ahLst/>
                  <a:cxnLst/>
                  <a:rect l="l" t="t" r="r" b="b"/>
                  <a:pathLst>
                    <a:path w="6925" h="11579" extrusionOk="0">
                      <a:moveTo>
                        <a:pt x="2774" y="0"/>
                      </a:moveTo>
                      <a:lnTo>
                        <a:pt x="2774" y="1713"/>
                      </a:lnTo>
                      <a:cubicBezTo>
                        <a:pt x="1377" y="1976"/>
                        <a:pt x="494" y="2826"/>
                        <a:pt x="494" y="4066"/>
                      </a:cubicBezTo>
                      <a:cubicBezTo>
                        <a:pt x="494" y="6924"/>
                        <a:pt x="4770" y="6073"/>
                        <a:pt x="4770" y="7502"/>
                      </a:cubicBezTo>
                      <a:cubicBezTo>
                        <a:pt x="4770" y="7965"/>
                        <a:pt x="4361" y="8206"/>
                        <a:pt x="3720" y="8206"/>
                      </a:cubicBezTo>
                      <a:cubicBezTo>
                        <a:pt x="2879" y="8206"/>
                        <a:pt x="1629" y="7722"/>
                        <a:pt x="799" y="6998"/>
                      </a:cubicBezTo>
                      <a:lnTo>
                        <a:pt x="0" y="8584"/>
                      </a:lnTo>
                      <a:cubicBezTo>
                        <a:pt x="736" y="9193"/>
                        <a:pt x="1734" y="9635"/>
                        <a:pt x="2774" y="9793"/>
                      </a:cubicBezTo>
                      <a:lnTo>
                        <a:pt x="2774" y="11579"/>
                      </a:lnTo>
                      <a:lnTo>
                        <a:pt x="4298" y="11579"/>
                      </a:lnTo>
                      <a:lnTo>
                        <a:pt x="4298" y="9835"/>
                      </a:lnTo>
                      <a:cubicBezTo>
                        <a:pt x="5811" y="9667"/>
                        <a:pt x="6925" y="8836"/>
                        <a:pt x="6925" y="7397"/>
                      </a:cubicBezTo>
                      <a:cubicBezTo>
                        <a:pt x="6925" y="4476"/>
                        <a:pt x="2659" y="5275"/>
                        <a:pt x="2659" y="3877"/>
                      </a:cubicBezTo>
                      <a:cubicBezTo>
                        <a:pt x="2659" y="3489"/>
                        <a:pt x="3016" y="3289"/>
                        <a:pt x="3541" y="3289"/>
                      </a:cubicBezTo>
                      <a:cubicBezTo>
                        <a:pt x="4203" y="3289"/>
                        <a:pt x="5275" y="3636"/>
                        <a:pt x="6126" y="4129"/>
                      </a:cubicBezTo>
                      <a:lnTo>
                        <a:pt x="6904" y="2532"/>
                      </a:lnTo>
                      <a:cubicBezTo>
                        <a:pt x="6210" y="2081"/>
                        <a:pt x="5264" y="1755"/>
                        <a:pt x="4298" y="1650"/>
                      </a:cubicBezTo>
                      <a:lnTo>
                        <a:pt x="429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extLst>
      <p:ext uri="{BB962C8B-B14F-4D97-AF65-F5344CB8AC3E}">
        <p14:creationId xmlns:p14="http://schemas.microsoft.com/office/powerpoint/2010/main" val="2688868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19"/>
        <p:cNvGrpSpPr/>
        <p:nvPr/>
      </p:nvGrpSpPr>
      <p:grpSpPr>
        <a:xfrm>
          <a:off x="0" y="0"/>
          <a:ext cx="0" cy="0"/>
          <a:chOff x="0" y="0"/>
          <a:chExt cx="0" cy="0"/>
        </a:xfrm>
      </p:grpSpPr>
      <p:sp>
        <p:nvSpPr>
          <p:cNvPr id="2320" name="Google Shape;2320;p75"/>
          <p:cNvSpPr txBox="1">
            <a:spLocks noGrp="1"/>
          </p:cNvSpPr>
          <p:nvPr>
            <p:ph type="title"/>
          </p:nvPr>
        </p:nvSpPr>
        <p:spPr>
          <a:xfrm>
            <a:off x="720000" y="184167"/>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Data Structure</a:t>
            </a:r>
            <a:endParaRPr dirty="0"/>
          </a:p>
        </p:txBody>
      </p:sp>
      <p:grpSp>
        <p:nvGrpSpPr>
          <p:cNvPr id="2" name="Group 1">
            <a:extLst>
              <a:ext uri="{FF2B5EF4-FFF2-40B4-BE49-F238E27FC236}">
                <a16:creationId xmlns:a16="http://schemas.microsoft.com/office/drawing/2014/main" id="{EC70B306-36B2-5F5F-FE91-F164A477DE83}"/>
              </a:ext>
            </a:extLst>
          </p:cNvPr>
          <p:cNvGrpSpPr/>
          <p:nvPr/>
        </p:nvGrpSpPr>
        <p:grpSpPr>
          <a:xfrm>
            <a:off x="991023" y="1017725"/>
            <a:ext cx="2279575" cy="536840"/>
            <a:chOff x="2124768" y="3011386"/>
            <a:chExt cx="2279575" cy="536840"/>
          </a:xfrm>
        </p:grpSpPr>
        <p:sp>
          <p:nvSpPr>
            <p:cNvPr id="2325" name="Google Shape;2325;p75"/>
            <p:cNvSpPr txBox="1"/>
            <p:nvPr/>
          </p:nvSpPr>
          <p:spPr>
            <a:xfrm>
              <a:off x="2657493" y="3044226"/>
              <a:ext cx="1746850" cy="504000"/>
            </a:xfrm>
            <a:prstGeom prst="rect">
              <a:avLst/>
            </a:prstGeom>
            <a:noFill/>
            <a:ln>
              <a:noFill/>
            </a:ln>
          </p:spPr>
          <p:txBody>
            <a:bodyPr spcFirstLastPara="1" wrap="square" lIns="91425" tIns="91425" rIns="91425" bIns="91425" anchor="ctr" anchorCtr="0">
              <a:noAutofit/>
            </a:bodyPr>
            <a:lstStyle/>
            <a:p>
              <a:pPr lvl="0" algn="ctr">
                <a:buSzPts val="1100"/>
              </a:pPr>
              <a:r>
                <a:rPr lang="en-US" sz="2200" b="1" dirty="0">
                  <a:latin typeface="Titillium Web"/>
                  <a:ea typeface="Titillium Web"/>
                  <a:cs typeface="Titillium Web"/>
                  <a:sym typeface="Titillium Web"/>
                </a:rPr>
                <a:t>16  Columns</a:t>
              </a:r>
            </a:p>
          </p:txBody>
        </p:sp>
        <p:grpSp>
          <p:nvGrpSpPr>
            <p:cNvPr id="2334" name="Google Shape;2334;p75"/>
            <p:cNvGrpSpPr/>
            <p:nvPr/>
          </p:nvGrpSpPr>
          <p:grpSpPr>
            <a:xfrm>
              <a:off x="2124768" y="3011386"/>
              <a:ext cx="465993" cy="479790"/>
              <a:chOff x="-62150375" y="2664925"/>
              <a:chExt cx="316650" cy="318225"/>
            </a:xfrm>
            <a:solidFill>
              <a:srgbClr val="4C9DFF"/>
            </a:solidFill>
          </p:grpSpPr>
          <p:sp>
            <p:nvSpPr>
              <p:cNvPr id="2335" name="Google Shape;2335;p75"/>
              <p:cNvSpPr/>
              <p:nvPr/>
            </p:nvSpPr>
            <p:spPr>
              <a:xfrm>
                <a:off x="-62150375" y="2961850"/>
                <a:ext cx="316650" cy="21300"/>
              </a:xfrm>
              <a:custGeom>
                <a:avLst/>
                <a:gdLst/>
                <a:ahLst/>
                <a:cxnLst/>
                <a:rect l="l" t="t" r="r" b="b"/>
                <a:pathLst>
                  <a:path w="12666" h="852" extrusionOk="0">
                    <a:moveTo>
                      <a:pt x="379" y="0"/>
                    </a:moveTo>
                    <a:cubicBezTo>
                      <a:pt x="158" y="0"/>
                      <a:pt x="1" y="189"/>
                      <a:pt x="1" y="410"/>
                    </a:cubicBezTo>
                    <a:cubicBezTo>
                      <a:pt x="1" y="662"/>
                      <a:pt x="190" y="851"/>
                      <a:pt x="379" y="851"/>
                    </a:cubicBezTo>
                    <a:lnTo>
                      <a:pt x="12225" y="851"/>
                    </a:lnTo>
                    <a:cubicBezTo>
                      <a:pt x="12477" y="851"/>
                      <a:pt x="12634" y="662"/>
                      <a:pt x="12634" y="410"/>
                    </a:cubicBezTo>
                    <a:cubicBezTo>
                      <a:pt x="12666" y="158"/>
                      <a:pt x="12477" y="0"/>
                      <a:pt x="1222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2336" name="Google Shape;2336;p75"/>
              <p:cNvSpPr/>
              <p:nvPr/>
            </p:nvSpPr>
            <p:spPr>
              <a:xfrm>
                <a:off x="-62150375" y="2838200"/>
                <a:ext cx="82725" cy="102400"/>
              </a:xfrm>
              <a:custGeom>
                <a:avLst/>
                <a:gdLst/>
                <a:ahLst/>
                <a:cxnLst/>
                <a:rect l="l" t="t" r="r" b="b"/>
                <a:pathLst>
                  <a:path w="3309" h="4096" extrusionOk="0">
                    <a:moveTo>
                      <a:pt x="2363" y="756"/>
                    </a:moveTo>
                    <a:cubicBezTo>
                      <a:pt x="2427" y="756"/>
                      <a:pt x="2521" y="851"/>
                      <a:pt x="2521" y="914"/>
                    </a:cubicBezTo>
                    <a:lnTo>
                      <a:pt x="2521" y="3119"/>
                    </a:lnTo>
                    <a:cubicBezTo>
                      <a:pt x="2521" y="3214"/>
                      <a:pt x="2427" y="3245"/>
                      <a:pt x="2363" y="3245"/>
                    </a:cubicBezTo>
                    <a:lnTo>
                      <a:pt x="977" y="3245"/>
                    </a:lnTo>
                    <a:cubicBezTo>
                      <a:pt x="883" y="3245"/>
                      <a:pt x="820" y="3151"/>
                      <a:pt x="820" y="3119"/>
                    </a:cubicBezTo>
                    <a:lnTo>
                      <a:pt x="820" y="914"/>
                    </a:lnTo>
                    <a:cubicBezTo>
                      <a:pt x="820" y="851"/>
                      <a:pt x="883" y="756"/>
                      <a:pt x="977" y="756"/>
                    </a:cubicBezTo>
                    <a:close/>
                    <a:moveTo>
                      <a:pt x="946" y="0"/>
                    </a:moveTo>
                    <a:cubicBezTo>
                      <a:pt x="379" y="0"/>
                      <a:pt x="1" y="441"/>
                      <a:pt x="1" y="945"/>
                    </a:cubicBezTo>
                    <a:lnTo>
                      <a:pt x="1" y="3151"/>
                    </a:lnTo>
                    <a:cubicBezTo>
                      <a:pt x="1" y="3686"/>
                      <a:pt x="410" y="4096"/>
                      <a:pt x="946" y="4096"/>
                    </a:cubicBezTo>
                    <a:lnTo>
                      <a:pt x="2300" y="4096"/>
                    </a:lnTo>
                    <a:cubicBezTo>
                      <a:pt x="2868" y="4096"/>
                      <a:pt x="3309" y="3686"/>
                      <a:pt x="3309" y="3151"/>
                    </a:cubicBezTo>
                    <a:lnTo>
                      <a:pt x="3309" y="945"/>
                    </a:lnTo>
                    <a:cubicBezTo>
                      <a:pt x="3309" y="410"/>
                      <a:pt x="2868" y="0"/>
                      <a:pt x="230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2337" name="Google Shape;2337;p75"/>
              <p:cNvSpPr/>
              <p:nvPr/>
            </p:nvSpPr>
            <p:spPr>
              <a:xfrm>
                <a:off x="-62033800" y="2664925"/>
                <a:ext cx="82725" cy="274900"/>
              </a:xfrm>
              <a:custGeom>
                <a:avLst/>
                <a:gdLst/>
                <a:ahLst/>
                <a:cxnLst/>
                <a:rect l="l" t="t" r="r" b="b"/>
                <a:pathLst>
                  <a:path w="3309" h="10996" extrusionOk="0">
                    <a:moveTo>
                      <a:pt x="2332" y="788"/>
                    </a:moveTo>
                    <a:cubicBezTo>
                      <a:pt x="2426" y="851"/>
                      <a:pt x="2489" y="882"/>
                      <a:pt x="2489" y="945"/>
                    </a:cubicBezTo>
                    <a:lnTo>
                      <a:pt x="2489" y="10050"/>
                    </a:lnTo>
                    <a:cubicBezTo>
                      <a:pt x="2489" y="10145"/>
                      <a:pt x="2426" y="10176"/>
                      <a:pt x="2332" y="10176"/>
                    </a:cubicBezTo>
                    <a:lnTo>
                      <a:pt x="946" y="10176"/>
                    </a:lnTo>
                    <a:cubicBezTo>
                      <a:pt x="882" y="10176"/>
                      <a:pt x="851" y="10082"/>
                      <a:pt x="851" y="10050"/>
                    </a:cubicBezTo>
                    <a:lnTo>
                      <a:pt x="851" y="945"/>
                    </a:lnTo>
                    <a:cubicBezTo>
                      <a:pt x="851" y="882"/>
                      <a:pt x="914" y="788"/>
                      <a:pt x="946" y="788"/>
                    </a:cubicBezTo>
                    <a:close/>
                    <a:moveTo>
                      <a:pt x="946" y="0"/>
                    </a:moveTo>
                    <a:cubicBezTo>
                      <a:pt x="410" y="0"/>
                      <a:pt x="0" y="441"/>
                      <a:pt x="0" y="945"/>
                    </a:cubicBezTo>
                    <a:lnTo>
                      <a:pt x="0" y="10050"/>
                    </a:lnTo>
                    <a:cubicBezTo>
                      <a:pt x="0" y="10617"/>
                      <a:pt x="441" y="10995"/>
                      <a:pt x="946" y="10995"/>
                    </a:cubicBezTo>
                    <a:lnTo>
                      <a:pt x="2332" y="10995"/>
                    </a:lnTo>
                    <a:cubicBezTo>
                      <a:pt x="2899" y="10995"/>
                      <a:pt x="3308" y="10554"/>
                      <a:pt x="3308" y="10050"/>
                    </a:cubicBezTo>
                    <a:lnTo>
                      <a:pt x="3308" y="945"/>
                    </a:lnTo>
                    <a:cubicBezTo>
                      <a:pt x="3308" y="410"/>
                      <a:pt x="2899" y="0"/>
                      <a:pt x="233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2338" name="Google Shape;2338;p75"/>
              <p:cNvSpPr/>
              <p:nvPr/>
            </p:nvSpPr>
            <p:spPr>
              <a:xfrm>
                <a:off x="-61917225" y="2754700"/>
                <a:ext cx="83500" cy="185900"/>
              </a:xfrm>
              <a:custGeom>
                <a:avLst/>
                <a:gdLst/>
                <a:ahLst/>
                <a:cxnLst/>
                <a:rect l="l" t="t" r="r" b="b"/>
                <a:pathLst>
                  <a:path w="3340" h="7436" extrusionOk="0">
                    <a:moveTo>
                      <a:pt x="2394" y="788"/>
                    </a:moveTo>
                    <a:cubicBezTo>
                      <a:pt x="2489" y="788"/>
                      <a:pt x="2520" y="883"/>
                      <a:pt x="2520" y="946"/>
                    </a:cubicBezTo>
                    <a:lnTo>
                      <a:pt x="2520" y="6459"/>
                    </a:lnTo>
                    <a:cubicBezTo>
                      <a:pt x="2520" y="6554"/>
                      <a:pt x="2426" y="6585"/>
                      <a:pt x="2394" y="6585"/>
                    </a:cubicBezTo>
                    <a:lnTo>
                      <a:pt x="1008" y="6585"/>
                    </a:lnTo>
                    <a:cubicBezTo>
                      <a:pt x="945" y="6585"/>
                      <a:pt x="851" y="6491"/>
                      <a:pt x="851" y="6459"/>
                    </a:cubicBezTo>
                    <a:lnTo>
                      <a:pt x="851" y="946"/>
                    </a:lnTo>
                    <a:cubicBezTo>
                      <a:pt x="851" y="883"/>
                      <a:pt x="945" y="788"/>
                      <a:pt x="1008" y="788"/>
                    </a:cubicBezTo>
                    <a:close/>
                    <a:moveTo>
                      <a:pt x="977" y="1"/>
                    </a:moveTo>
                    <a:cubicBezTo>
                      <a:pt x="441" y="1"/>
                      <a:pt x="0" y="442"/>
                      <a:pt x="0" y="977"/>
                    </a:cubicBezTo>
                    <a:lnTo>
                      <a:pt x="0" y="6491"/>
                    </a:lnTo>
                    <a:cubicBezTo>
                      <a:pt x="0" y="7058"/>
                      <a:pt x="441" y="7436"/>
                      <a:pt x="977" y="7436"/>
                    </a:cubicBezTo>
                    <a:lnTo>
                      <a:pt x="2363" y="7436"/>
                    </a:lnTo>
                    <a:cubicBezTo>
                      <a:pt x="2899" y="7436"/>
                      <a:pt x="3308" y="7026"/>
                      <a:pt x="3308" y="6491"/>
                    </a:cubicBezTo>
                    <a:lnTo>
                      <a:pt x="3308" y="977"/>
                    </a:lnTo>
                    <a:cubicBezTo>
                      <a:pt x="3340" y="442"/>
                      <a:pt x="2899" y="1"/>
                      <a:pt x="236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grpSp>
      </p:grpSp>
      <p:grpSp>
        <p:nvGrpSpPr>
          <p:cNvPr id="5" name="Group 4">
            <a:extLst>
              <a:ext uri="{FF2B5EF4-FFF2-40B4-BE49-F238E27FC236}">
                <a16:creationId xmlns:a16="http://schemas.microsoft.com/office/drawing/2014/main" id="{30D6C1D3-CE7F-979A-423D-D350593D3BEB}"/>
              </a:ext>
            </a:extLst>
          </p:cNvPr>
          <p:cNvGrpSpPr/>
          <p:nvPr/>
        </p:nvGrpSpPr>
        <p:grpSpPr>
          <a:xfrm>
            <a:off x="5873404" y="1049624"/>
            <a:ext cx="2502109" cy="568486"/>
            <a:chOff x="5551645" y="3956535"/>
            <a:chExt cx="2502109" cy="568486"/>
          </a:xfrm>
        </p:grpSpPr>
        <p:grpSp>
          <p:nvGrpSpPr>
            <p:cNvPr id="2345" name="Google Shape;2345;p75"/>
            <p:cNvGrpSpPr/>
            <p:nvPr/>
          </p:nvGrpSpPr>
          <p:grpSpPr>
            <a:xfrm>
              <a:off x="5551645" y="3956535"/>
              <a:ext cx="606669" cy="536840"/>
              <a:chOff x="1049375" y="2318349"/>
              <a:chExt cx="298525" cy="295400"/>
            </a:xfrm>
          </p:grpSpPr>
          <p:sp>
            <p:nvSpPr>
              <p:cNvPr id="2346" name="Google Shape;2346;p75"/>
              <p:cNvSpPr/>
              <p:nvPr/>
            </p:nvSpPr>
            <p:spPr>
              <a:xfrm>
                <a:off x="1101350" y="2492325"/>
                <a:ext cx="70125" cy="50525"/>
              </a:xfrm>
              <a:custGeom>
                <a:avLst/>
                <a:gdLst/>
                <a:ahLst/>
                <a:cxnLst/>
                <a:rect l="l" t="t" r="r" b="b"/>
                <a:pathLst>
                  <a:path w="2805" h="2021" extrusionOk="0">
                    <a:moveTo>
                      <a:pt x="2473" y="0"/>
                    </a:moveTo>
                    <a:cubicBezTo>
                      <a:pt x="2377" y="0"/>
                      <a:pt x="2273" y="32"/>
                      <a:pt x="2206" y="99"/>
                    </a:cubicBezTo>
                    <a:lnTo>
                      <a:pt x="1072" y="1233"/>
                    </a:lnTo>
                    <a:lnTo>
                      <a:pt x="599" y="761"/>
                    </a:lnTo>
                    <a:cubicBezTo>
                      <a:pt x="536" y="713"/>
                      <a:pt x="449" y="690"/>
                      <a:pt x="363" y="690"/>
                    </a:cubicBezTo>
                    <a:cubicBezTo>
                      <a:pt x="276" y="690"/>
                      <a:pt x="189" y="713"/>
                      <a:pt x="126" y="761"/>
                    </a:cubicBezTo>
                    <a:cubicBezTo>
                      <a:pt x="0" y="887"/>
                      <a:pt x="0" y="1139"/>
                      <a:pt x="126" y="1233"/>
                    </a:cubicBezTo>
                    <a:lnTo>
                      <a:pt x="820" y="1958"/>
                    </a:lnTo>
                    <a:cubicBezTo>
                      <a:pt x="914" y="2021"/>
                      <a:pt x="977" y="2021"/>
                      <a:pt x="1072" y="2021"/>
                    </a:cubicBezTo>
                    <a:cubicBezTo>
                      <a:pt x="1135" y="2021"/>
                      <a:pt x="1261" y="1989"/>
                      <a:pt x="1292" y="1926"/>
                    </a:cubicBezTo>
                    <a:lnTo>
                      <a:pt x="2678" y="540"/>
                    </a:lnTo>
                    <a:cubicBezTo>
                      <a:pt x="2804" y="414"/>
                      <a:pt x="2804" y="162"/>
                      <a:pt x="2678" y="68"/>
                    </a:cubicBezTo>
                    <a:cubicBezTo>
                      <a:pt x="2634" y="24"/>
                      <a:pt x="2557" y="0"/>
                      <a:pt x="24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347" name="Google Shape;2347;p75"/>
              <p:cNvSpPr/>
              <p:nvPr/>
            </p:nvSpPr>
            <p:spPr>
              <a:xfrm>
                <a:off x="1101350" y="2440525"/>
                <a:ext cx="70125" cy="51150"/>
              </a:xfrm>
              <a:custGeom>
                <a:avLst/>
                <a:gdLst/>
                <a:ahLst/>
                <a:cxnLst/>
                <a:rect l="l" t="t" r="r" b="b"/>
                <a:pathLst>
                  <a:path w="2805" h="2046" extrusionOk="0">
                    <a:moveTo>
                      <a:pt x="2469" y="1"/>
                    </a:moveTo>
                    <a:cubicBezTo>
                      <a:pt x="2374" y="1"/>
                      <a:pt x="2272" y="40"/>
                      <a:pt x="2206" y="123"/>
                    </a:cubicBezTo>
                    <a:lnTo>
                      <a:pt x="1072" y="1257"/>
                    </a:lnTo>
                    <a:lnTo>
                      <a:pt x="599" y="785"/>
                    </a:lnTo>
                    <a:cubicBezTo>
                      <a:pt x="536" y="738"/>
                      <a:pt x="449" y="714"/>
                      <a:pt x="363" y="714"/>
                    </a:cubicBezTo>
                    <a:cubicBezTo>
                      <a:pt x="276" y="714"/>
                      <a:pt x="189" y="738"/>
                      <a:pt x="126" y="785"/>
                    </a:cubicBezTo>
                    <a:cubicBezTo>
                      <a:pt x="0" y="911"/>
                      <a:pt x="0" y="1163"/>
                      <a:pt x="126" y="1257"/>
                    </a:cubicBezTo>
                    <a:lnTo>
                      <a:pt x="820" y="1982"/>
                    </a:lnTo>
                    <a:cubicBezTo>
                      <a:pt x="914" y="2045"/>
                      <a:pt x="977" y="2045"/>
                      <a:pt x="1072" y="2045"/>
                    </a:cubicBezTo>
                    <a:cubicBezTo>
                      <a:pt x="1135" y="2045"/>
                      <a:pt x="1261" y="2014"/>
                      <a:pt x="1292" y="1951"/>
                    </a:cubicBezTo>
                    <a:lnTo>
                      <a:pt x="2678" y="564"/>
                    </a:lnTo>
                    <a:cubicBezTo>
                      <a:pt x="2804" y="438"/>
                      <a:pt x="2804" y="186"/>
                      <a:pt x="2678" y="92"/>
                    </a:cubicBezTo>
                    <a:cubicBezTo>
                      <a:pt x="2634" y="32"/>
                      <a:pt x="2554" y="1"/>
                      <a:pt x="24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348" name="Google Shape;2348;p75"/>
              <p:cNvSpPr/>
              <p:nvPr/>
            </p:nvSpPr>
            <p:spPr>
              <a:xfrm>
                <a:off x="1101350" y="2388550"/>
                <a:ext cx="70125" cy="51125"/>
              </a:xfrm>
              <a:custGeom>
                <a:avLst/>
                <a:gdLst/>
                <a:ahLst/>
                <a:cxnLst/>
                <a:rect l="l" t="t" r="r" b="b"/>
                <a:pathLst>
                  <a:path w="2805" h="2045" extrusionOk="0">
                    <a:moveTo>
                      <a:pt x="2469" y="1"/>
                    </a:moveTo>
                    <a:cubicBezTo>
                      <a:pt x="2374" y="1"/>
                      <a:pt x="2272" y="40"/>
                      <a:pt x="2206" y="123"/>
                    </a:cubicBezTo>
                    <a:lnTo>
                      <a:pt x="1072" y="1257"/>
                    </a:lnTo>
                    <a:lnTo>
                      <a:pt x="599" y="785"/>
                    </a:lnTo>
                    <a:cubicBezTo>
                      <a:pt x="536" y="722"/>
                      <a:pt x="449" y="690"/>
                      <a:pt x="363" y="690"/>
                    </a:cubicBezTo>
                    <a:cubicBezTo>
                      <a:pt x="276" y="690"/>
                      <a:pt x="189" y="722"/>
                      <a:pt x="126" y="785"/>
                    </a:cubicBezTo>
                    <a:cubicBezTo>
                      <a:pt x="0" y="911"/>
                      <a:pt x="0" y="1131"/>
                      <a:pt x="126" y="1257"/>
                    </a:cubicBezTo>
                    <a:lnTo>
                      <a:pt x="820" y="1982"/>
                    </a:lnTo>
                    <a:cubicBezTo>
                      <a:pt x="914" y="2045"/>
                      <a:pt x="977" y="2045"/>
                      <a:pt x="1072" y="2045"/>
                    </a:cubicBezTo>
                    <a:cubicBezTo>
                      <a:pt x="1135" y="2045"/>
                      <a:pt x="1261" y="2013"/>
                      <a:pt x="1292" y="1919"/>
                    </a:cubicBezTo>
                    <a:lnTo>
                      <a:pt x="2678" y="532"/>
                    </a:lnTo>
                    <a:cubicBezTo>
                      <a:pt x="2804" y="438"/>
                      <a:pt x="2804" y="186"/>
                      <a:pt x="2678" y="91"/>
                    </a:cubicBezTo>
                    <a:cubicBezTo>
                      <a:pt x="2634" y="32"/>
                      <a:pt x="2554" y="1"/>
                      <a:pt x="24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349" name="Google Shape;2349;p75"/>
              <p:cNvSpPr/>
              <p:nvPr/>
            </p:nvSpPr>
            <p:spPr>
              <a:xfrm>
                <a:off x="1049375" y="2318349"/>
                <a:ext cx="298525" cy="295400"/>
              </a:xfrm>
              <a:custGeom>
                <a:avLst/>
                <a:gdLst/>
                <a:ahLst/>
                <a:cxnLst/>
                <a:rect l="l" t="t" r="r" b="b"/>
                <a:pathLst>
                  <a:path w="11941" h="11816" extrusionOk="0">
                    <a:moveTo>
                      <a:pt x="6963" y="1198"/>
                    </a:moveTo>
                    <a:lnTo>
                      <a:pt x="7876" y="2143"/>
                    </a:lnTo>
                    <a:lnTo>
                      <a:pt x="6963" y="2143"/>
                    </a:lnTo>
                    <a:lnTo>
                      <a:pt x="6963" y="1198"/>
                    </a:lnTo>
                    <a:close/>
                    <a:moveTo>
                      <a:pt x="10286" y="3498"/>
                    </a:moveTo>
                    <a:cubicBezTo>
                      <a:pt x="10373" y="3498"/>
                      <a:pt x="10460" y="3530"/>
                      <a:pt x="10523" y="3593"/>
                    </a:cubicBezTo>
                    <a:lnTo>
                      <a:pt x="10995" y="4065"/>
                    </a:lnTo>
                    <a:cubicBezTo>
                      <a:pt x="11184" y="4223"/>
                      <a:pt x="11184" y="4475"/>
                      <a:pt x="11027" y="4569"/>
                    </a:cubicBezTo>
                    <a:lnTo>
                      <a:pt x="10806" y="4821"/>
                    </a:lnTo>
                    <a:lnTo>
                      <a:pt x="9798" y="3845"/>
                    </a:lnTo>
                    <a:lnTo>
                      <a:pt x="10050" y="3593"/>
                    </a:lnTo>
                    <a:cubicBezTo>
                      <a:pt x="10113" y="3530"/>
                      <a:pt x="10200" y="3498"/>
                      <a:pt x="10286" y="3498"/>
                    </a:cubicBezTo>
                    <a:close/>
                    <a:moveTo>
                      <a:pt x="9294" y="4349"/>
                    </a:moveTo>
                    <a:lnTo>
                      <a:pt x="10271" y="5325"/>
                    </a:lnTo>
                    <a:lnTo>
                      <a:pt x="7845" y="7783"/>
                    </a:lnTo>
                    <a:lnTo>
                      <a:pt x="6868" y="6774"/>
                    </a:lnTo>
                    <a:lnTo>
                      <a:pt x="9294" y="4349"/>
                    </a:lnTo>
                    <a:close/>
                    <a:moveTo>
                      <a:pt x="6585" y="7499"/>
                    </a:moveTo>
                    <a:lnTo>
                      <a:pt x="7183" y="8098"/>
                    </a:lnTo>
                    <a:lnTo>
                      <a:pt x="6427" y="8255"/>
                    </a:lnTo>
                    <a:lnTo>
                      <a:pt x="6585" y="7499"/>
                    </a:lnTo>
                    <a:close/>
                    <a:moveTo>
                      <a:pt x="6994" y="10398"/>
                    </a:moveTo>
                    <a:lnTo>
                      <a:pt x="6994" y="10776"/>
                    </a:lnTo>
                    <a:cubicBezTo>
                      <a:pt x="6994" y="10870"/>
                      <a:pt x="7057" y="10996"/>
                      <a:pt x="7089" y="11122"/>
                    </a:cubicBezTo>
                    <a:lnTo>
                      <a:pt x="1071" y="11122"/>
                    </a:lnTo>
                    <a:cubicBezTo>
                      <a:pt x="882" y="11122"/>
                      <a:pt x="693" y="10965"/>
                      <a:pt x="693" y="10776"/>
                    </a:cubicBezTo>
                    <a:lnTo>
                      <a:pt x="693" y="10398"/>
                    </a:lnTo>
                    <a:close/>
                    <a:moveTo>
                      <a:pt x="6270" y="663"/>
                    </a:moveTo>
                    <a:lnTo>
                      <a:pt x="6270" y="2458"/>
                    </a:lnTo>
                    <a:cubicBezTo>
                      <a:pt x="6270" y="2647"/>
                      <a:pt x="6427" y="2805"/>
                      <a:pt x="6616" y="2805"/>
                    </a:cubicBezTo>
                    <a:lnTo>
                      <a:pt x="8349" y="2805"/>
                    </a:lnTo>
                    <a:lnTo>
                      <a:pt x="8349" y="4286"/>
                    </a:lnTo>
                    <a:lnTo>
                      <a:pt x="6112" y="6554"/>
                    </a:lnTo>
                    <a:cubicBezTo>
                      <a:pt x="6081" y="6585"/>
                      <a:pt x="6018" y="6680"/>
                      <a:pt x="6018" y="6711"/>
                    </a:cubicBezTo>
                    <a:lnTo>
                      <a:pt x="5608" y="8633"/>
                    </a:lnTo>
                    <a:cubicBezTo>
                      <a:pt x="5545" y="8759"/>
                      <a:pt x="5608" y="8885"/>
                      <a:pt x="5671" y="8948"/>
                    </a:cubicBezTo>
                    <a:cubicBezTo>
                      <a:pt x="5742" y="9019"/>
                      <a:pt x="5813" y="9055"/>
                      <a:pt x="5897" y="9055"/>
                    </a:cubicBezTo>
                    <a:cubicBezTo>
                      <a:pt x="5925" y="9055"/>
                      <a:pt x="5955" y="9051"/>
                      <a:pt x="5986" y="9043"/>
                    </a:cubicBezTo>
                    <a:lnTo>
                      <a:pt x="7908" y="8602"/>
                    </a:lnTo>
                    <a:cubicBezTo>
                      <a:pt x="8002" y="8602"/>
                      <a:pt x="8034" y="8570"/>
                      <a:pt x="8065" y="8507"/>
                    </a:cubicBezTo>
                    <a:lnTo>
                      <a:pt x="8349" y="8255"/>
                    </a:lnTo>
                    <a:lnTo>
                      <a:pt x="8349" y="10807"/>
                    </a:lnTo>
                    <a:lnTo>
                      <a:pt x="8380" y="10807"/>
                    </a:lnTo>
                    <a:cubicBezTo>
                      <a:pt x="8380" y="10996"/>
                      <a:pt x="8223" y="11154"/>
                      <a:pt x="8034" y="11154"/>
                    </a:cubicBezTo>
                    <a:cubicBezTo>
                      <a:pt x="7845" y="11154"/>
                      <a:pt x="7687" y="10996"/>
                      <a:pt x="7687" y="10807"/>
                    </a:cubicBezTo>
                    <a:lnTo>
                      <a:pt x="7687" y="10083"/>
                    </a:lnTo>
                    <a:cubicBezTo>
                      <a:pt x="7687" y="9893"/>
                      <a:pt x="7530" y="9736"/>
                      <a:pt x="7309" y="9736"/>
                    </a:cubicBezTo>
                    <a:lnTo>
                      <a:pt x="1386" y="9736"/>
                    </a:lnTo>
                    <a:lnTo>
                      <a:pt x="1386" y="663"/>
                    </a:lnTo>
                    <a:close/>
                    <a:moveTo>
                      <a:pt x="1071" y="1"/>
                    </a:moveTo>
                    <a:cubicBezTo>
                      <a:pt x="882" y="1"/>
                      <a:pt x="693" y="158"/>
                      <a:pt x="693" y="379"/>
                    </a:cubicBezTo>
                    <a:lnTo>
                      <a:pt x="693" y="9736"/>
                    </a:lnTo>
                    <a:lnTo>
                      <a:pt x="347" y="9736"/>
                    </a:lnTo>
                    <a:cubicBezTo>
                      <a:pt x="158" y="9736"/>
                      <a:pt x="0" y="9893"/>
                      <a:pt x="0" y="10083"/>
                    </a:cubicBezTo>
                    <a:lnTo>
                      <a:pt x="0" y="10807"/>
                    </a:lnTo>
                    <a:cubicBezTo>
                      <a:pt x="0" y="11406"/>
                      <a:pt x="473" y="11815"/>
                      <a:pt x="1008" y="11815"/>
                    </a:cubicBezTo>
                    <a:lnTo>
                      <a:pt x="8002" y="11815"/>
                    </a:lnTo>
                    <a:cubicBezTo>
                      <a:pt x="8569" y="11815"/>
                      <a:pt x="9011" y="11343"/>
                      <a:pt x="9011" y="10807"/>
                    </a:cubicBezTo>
                    <a:lnTo>
                      <a:pt x="9011" y="7562"/>
                    </a:lnTo>
                    <a:lnTo>
                      <a:pt x="11499" y="5105"/>
                    </a:lnTo>
                    <a:cubicBezTo>
                      <a:pt x="11940" y="4664"/>
                      <a:pt x="11940" y="4034"/>
                      <a:pt x="11531" y="3593"/>
                    </a:cubicBezTo>
                    <a:lnTo>
                      <a:pt x="11058" y="3120"/>
                    </a:lnTo>
                    <a:cubicBezTo>
                      <a:pt x="10869" y="2931"/>
                      <a:pt x="10609" y="2836"/>
                      <a:pt x="10346" y="2836"/>
                    </a:cubicBezTo>
                    <a:cubicBezTo>
                      <a:pt x="10082" y="2836"/>
                      <a:pt x="9814" y="2931"/>
                      <a:pt x="9609" y="3120"/>
                    </a:cubicBezTo>
                    <a:lnTo>
                      <a:pt x="9105" y="3624"/>
                    </a:lnTo>
                    <a:lnTo>
                      <a:pt x="9105" y="2490"/>
                    </a:lnTo>
                    <a:cubicBezTo>
                      <a:pt x="9105" y="2427"/>
                      <a:pt x="9074" y="2332"/>
                      <a:pt x="8979" y="2269"/>
                    </a:cubicBezTo>
                    <a:lnTo>
                      <a:pt x="6900" y="127"/>
                    </a:lnTo>
                    <a:cubicBezTo>
                      <a:pt x="6805" y="64"/>
                      <a:pt x="6742" y="1"/>
                      <a:pt x="66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89" name="Google Shape;2325;p75">
              <a:extLst>
                <a:ext uri="{FF2B5EF4-FFF2-40B4-BE49-F238E27FC236}">
                  <a16:creationId xmlns:a16="http://schemas.microsoft.com/office/drawing/2014/main" id="{6BF8A86A-5496-C9A5-872C-D9A4B3CE06F5}"/>
                </a:ext>
              </a:extLst>
            </p:cNvPr>
            <p:cNvSpPr txBox="1"/>
            <p:nvPr/>
          </p:nvSpPr>
          <p:spPr>
            <a:xfrm>
              <a:off x="6158314" y="4021021"/>
              <a:ext cx="1895440" cy="504000"/>
            </a:xfrm>
            <a:prstGeom prst="rect">
              <a:avLst/>
            </a:prstGeom>
            <a:noFill/>
            <a:ln>
              <a:noFill/>
            </a:ln>
          </p:spPr>
          <p:txBody>
            <a:bodyPr spcFirstLastPara="1" wrap="square" lIns="91425" tIns="91425" rIns="91425" bIns="91425" anchor="ctr" anchorCtr="0">
              <a:noAutofit/>
            </a:bodyPr>
            <a:lstStyle/>
            <a:p>
              <a:pPr lvl="0" algn="ctr">
                <a:buSzPts val="1100"/>
              </a:pPr>
              <a:r>
                <a:rPr lang="en-US" sz="2200" b="1" dirty="0">
                  <a:latin typeface="Titillium Web"/>
                  <a:ea typeface="Titillium Web"/>
                  <a:cs typeface="Titillium Web"/>
                  <a:sym typeface="Titillium Web"/>
                </a:rPr>
                <a:t>180036 Rows</a:t>
              </a:r>
            </a:p>
          </p:txBody>
        </p:sp>
      </p:grpSp>
      <p:graphicFrame>
        <p:nvGraphicFramePr>
          <p:cNvPr id="4" name="Table 3">
            <a:extLst>
              <a:ext uri="{FF2B5EF4-FFF2-40B4-BE49-F238E27FC236}">
                <a16:creationId xmlns:a16="http://schemas.microsoft.com/office/drawing/2014/main" id="{5A95FD8F-EF5A-80D0-B4EF-9B7A4A7382EA}"/>
              </a:ext>
            </a:extLst>
          </p:cNvPr>
          <p:cNvGraphicFramePr>
            <a:graphicFrameLocks noGrp="1"/>
          </p:cNvGraphicFramePr>
          <p:nvPr>
            <p:extLst>
              <p:ext uri="{D42A27DB-BD31-4B8C-83A1-F6EECF244321}">
                <p14:modId xmlns:p14="http://schemas.microsoft.com/office/powerpoint/2010/main" val="3139003943"/>
              </p:ext>
            </p:extLst>
          </p:nvPr>
        </p:nvGraphicFramePr>
        <p:xfrm>
          <a:off x="108823" y="1017725"/>
          <a:ext cx="8926354" cy="3229393"/>
        </p:xfrm>
        <a:graphic>
          <a:graphicData uri="http://schemas.openxmlformats.org/drawingml/2006/table">
            <a:tbl>
              <a:tblPr firstRow="1" firstCol="1" bandRow="1"/>
              <a:tblGrid>
                <a:gridCol w="2104535">
                  <a:extLst>
                    <a:ext uri="{9D8B030D-6E8A-4147-A177-3AD203B41FA5}">
                      <a16:colId xmlns:a16="http://schemas.microsoft.com/office/drawing/2014/main" val="3721383053"/>
                    </a:ext>
                  </a:extLst>
                </a:gridCol>
                <a:gridCol w="587829">
                  <a:extLst>
                    <a:ext uri="{9D8B030D-6E8A-4147-A177-3AD203B41FA5}">
                      <a16:colId xmlns:a16="http://schemas.microsoft.com/office/drawing/2014/main" val="4272965111"/>
                    </a:ext>
                  </a:extLst>
                </a:gridCol>
                <a:gridCol w="6233990">
                  <a:extLst>
                    <a:ext uri="{9D8B030D-6E8A-4147-A177-3AD203B41FA5}">
                      <a16:colId xmlns:a16="http://schemas.microsoft.com/office/drawing/2014/main" val="2414971040"/>
                    </a:ext>
                  </a:extLst>
                </a:gridCol>
              </a:tblGrid>
              <a:tr h="93488">
                <a:tc>
                  <a:txBody>
                    <a:bodyPr/>
                    <a:lstStyle/>
                    <a:p>
                      <a:pPr marL="0" marR="0" algn="l">
                        <a:lnSpc>
                          <a:spcPct val="107000"/>
                        </a:lnSpc>
                        <a:spcBef>
                          <a:spcPts val="0"/>
                        </a:spcBef>
                        <a:spcAft>
                          <a:spcPts val="0"/>
                        </a:spcAft>
                      </a:pPr>
                      <a:r>
                        <a:rPr lang="en-US" sz="1100" b="1" i="0" u="none" strike="noStrike" cap="none" dirty="0">
                          <a:solidFill>
                            <a:schemeClr val="bg1"/>
                          </a:solidFill>
                          <a:latin typeface="Montserrat"/>
                          <a:ea typeface="Calibri" panose="020F0502020204030204" pitchFamily="34" charset="0"/>
                          <a:cs typeface="Arial" panose="020B0604020202020204" pitchFamily="34" charset="0"/>
                          <a:sym typeface="Arial"/>
                        </a:rPr>
                        <a:t>Variable</a:t>
                      </a:r>
                    </a:p>
                  </a:txBody>
                  <a:tcPr marL="40507" marR="40507" marT="0" marB="0">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5B9BD5"/>
                    </a:solidFill>
                  </a:tcPr>
                </a:tc>
                <a:tc>
                  <a:txBody>
                    <a:bodyPr/>
                    <a:lstStyle/>
                    <a:p>
                      <a:pPr marL="0" marR="0" algn="l">
                        <a:lnSpc>
                          <a:spcPct val="107000"/>
                        </a:lnSpc>
                        <a:spcBef>
                          <a:spcPts val="0"/>
                        </a:spcBef>
                        <a:spcAft>
                          <a:spcPts val="0"/>
                        </a:spcAft>
                      </a:pPr>
                      <a:r>
                        <a:rPr lang="en-US" sz="1100" b="1" i="0" u="none" strike="noStrike" cap="none">
                          <a:solidFill>
                            <a:schemeClr val="bg1"/>
                          </a:solidFill>
                          <a:latin typeface="Montserrat"/>
                          <a:ea typeface="Calibri" panose="020F0502020204030204" pitchFamily="34" charset="0"/>
                          <a:cs typeface="Arial" panose="020B0604020202020204" pitchFamily="34" charset="0"/>
                          <a:sym typeface="Arial"/>
                        </a:rPr>
                        <a:t>Type</a:t>
                      </a:r>
                    </a:p>
                  </a:txBody>
                  <a:tcPr marL="40507" marR="40507" marT="0" marB="0">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5B9BD5"/>
                    </a:solidFill>
                  </a:tcPr>
                </a:tc>
                <a:tc>
                  <a:txBody>
                    <a:bodyPr/>
                    <a:lstStyle/>
                    <a:p>
                      <a:pPr marL="0" marR="0" algn="l">
                        <a:lnSpc>
                          <a:spcPct val="107000"/>
                        </a:lnSpc>
                        <a:spcBef>
                          <a:spcPts val="0"/>
                        </a:spcBef>
                        <a:spcAft>
                          <a:spcPts val="0"/>
                        </a:spcAft>
                      </a:pPr>
                      <a:r>
                        <a:rPr lang="en-US" sz="1100" b="1" i="0" u="none" strike="noStrike" cap="none" dirty="0">
                          <a:solidFill>
                            <a:schemeClr val="bg1"/>
                          </a:solidFill>
                          <a:latin typeface="Montserrat"/>
                          <a:ea typeface="Calibri" panose="020F0502020204030204" pitchFamily="34" charset="0"/>
                          <a:cs typeface="Arial" panose="020B0604020202020204" pitchFamily="34" charset="0"/>
                          <a:sym typeface="Arial"/>
                        </a:rPr>
                        <a:t>Definition</a:t>
                      </a:r>
                    </a:p>
                  </a:txBody>
                  <a:tcPr marL="40507" marR="40507" marT="0" marB="0">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5B9BD5"/>
                    </a:solidFill>
                  </a:tcPr>
                </a:tc>
                <a:extLst>
                  <a:ext uri="{0D108BD9-81ED-4DB2-BD59-A6C34878D82A}">
                    <a16:rowId xmlns:a16="http://schemas.microsoft.com/office/drawing/2014/main" val="1069233797"/>
                  </a:ext>
                </a:extLst>
              </a:tr>
              <a:tr h="191270">
                <a:tc>
                  <a:txBody>
                    <a:bodyPr/>
                    <a:lstStyle/>
                    <a:p>
                      <a:pPr marL="0" marR="0" lvl="0" indent="0" algn="l" rtl="0">
                        <a:lnSpc>
                          <a:spcPct val="100000"/>
                        </a:lnSpc>
                        <a:spcBef>
                          <a:spcPts val="0"/>
                        </a:spcBef>
                        <a:spcAft>
                          <a:spcPts val="0"/>
                        </a:spcAft>
                        <a:buClr>
                          <a:srgbClr val="000000"/>
                        </a:buClr>
                        <a:buFont typeface="Arial"/>
                        <a:buNone/>
                      </a:pPr>
                      <a:r>
                        <a:rPr lang="en-US" sz="1100" b="1" i="0" u="none" strike="noStrike" cap="none" dirty="0">
                          <a:solidFill>
                            <a:schemeClr val="bg1"/>
                          </a:solidFill>
                          <a:latin typeface="Montserrat"/>
                          <a:ea typeface="Calibri" panose="020F0502020204030204" pitchFamily="34" charset="0"/>
                          <a:cs typeface="Arial" panose="020B0604020202020204" pitchFamily="34" charset="0"/>
                          <a:sym typeface="Arial"/>
                        </a:rPr>
                        <a:t>City</a:t>
                      </a:r>
                    </a:p>
                  </a:txBody>
                  <a:tcPr marL="40507" marR="40507"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5B9BD5"/>
                    </a:solidFill>
                  </a:tcPr>
                </a:tc>
                <a:tc>
                  <a:txBody>
                    <a:bodyPr/>
                    <a:lstStyle/>
                    <a:p>
                      <a:pPr marL="0" marR="0" lvl="0" indent="0" algn="l" rtl="0">
                        <a:lnSpc>
                          <a:spcPct val="100000"/>
                        </a:lnSpc>
                        <a:spcBef>
                          <a:spcPts val="0"/>
                        </a:spcBef>
                        <a:spcAft>
                          <a:spcPts val="0"/>
                        </a:spcAft>
                        <a:buClr>
                          <a:srgbClr val="000000"/>
                        </a:buClr>
                        <a:buFont typeface="Arial"/>
                        <a:buNone/>
                      </a:pPr>
                      <a:r>
                        <a:rPr lang="en-US" sz="1100" b="0" i="0" u="none" strike="noStrike" cap="none">
                          <a:solidFill>
                            <a:srgbClr val="000000"/>
                          </a:solidFill>
                          <a:latin typeface="Montserrat"/>
                          <a:ea typeface="Calibri" panose="020F0502020204030204" pitchFamily="34" charset="0"/>
                          <a:cs typeface="Arial" panose="020B0604020202020204" pitchFamily="34" charset="0"/>
                          <a:sym typeface="Arial"/>
                        </a:rPr>
                        <a:t>object</a:t>
                      </a:r>
                    </a:p>
                  </a:txBody>
                  <a:tcPr marL="40507" marR="40507"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DD6EE"/>
                    </a:solidFill>
                  </a:tcPr>
                </a:tc>
                <a:tc>
                  <a:txBody>
                    <a:bodyPr/>
                    <a:lstStyle/>
                    <a:p>
                      <a:pPr marL="0" marR="0" lvl="0" indent="0" algn="l" rtl="0">
                        <a:lnSpc>
                          <a:spcPct val="100000"/>
                        </a:lnSpc>
                        <a:spcBef>
                          <a:spcPts val="0"/>
                        </a:spcBef>
                        <a:spcAft>
                          <a:spcPts val="0"/>
                        </a:spcAft>
                        <a:buClr>
                          <a:srgbClr val="000000"/>
                        </a:buClr>
                        <a:buFont typeface="Arial"/>
                        <a:buNone/>
                      </a:pPr>
                      <a:r>
                        <a:rPr lang="en-US" sz="1100" b="0" i="0" u="none" strike="noStrike" cap="none" dirty="0">
                          <a:solidFill>
                            <a:srgbClr val="000000"/>
                          </a:solidFill>
                          <a:latin typeface="Montserrat"/>
                          <a:ea typeface="Calibri" panose="020F0502020204030204" pitchFamily="34" charset="0"/>
                          <a:cs typeface="Arial" panose="020B0604020202020204" pitchFamily="34" charset="0"/>
                          <a:sym typeface="Arial"/>
                        </a:rPr>
                        <a:t>The city of the client to whom the loan was disbursed</a:t>
                      </a:r>
                    </a:p>
                  </a:txBody>
                  <a:tcPr marL="40507" marR="40507"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DD6EE"/>
                    </a:solidFill>
                  </a:tcPr>
                </a:tc>
                <a:extLst>
                  <a:ext uri="{0D108BD9-81ED-4DB2-BD59-A6C34878D82A}">
                    <a16:rowId xmlns:a16="http://schemas.microsoft.com/office/drawing/2014/main" val="2627436659"/>
                  </a:ext>
                </a:extLst>
              </a:tr>
              <a:tr h="191270">
                <a:tc>
                  <a:txBody>
                    <a:bodyPr/>
                    <a:lstStyle/>
                    <a:p>
                      <a:pPr marL="0" marR="0" lvl="0" indent="0" algn="l" rtl="0">
                        <a:lnSpc>
                          <a:spcPct val="100000"/>
                        </a:lnSpc>
                        <a:spcBef>
                          <a:spcPts val="0"/>
                        </a:spcBef>
                        <a:spcAft>
                          <a:spcPts val="0"/>
                        </a:spcAft>
                        <a:buClr>
                          <a:srgbClr val="000000"/>
                        </a:buClr>
                        <a:buFont typeface="Arial"/>
                        <a:buNone/>
                      </a:pPr>
                      <a:r>
                        <a:rPr lang="en-US" sz="1100" b="1" i="0" u="none" strike="noStrike" cap="none" dirty="0">
                          <a:solidFill>
                            <a:schemeClr val="bg1"/>
                          </a:solidFill>
                          <a:latin typeface="Montserrat"/>
                          <a:ea typeface="Calibri" panose="020F0502020204030204" pitchFamily="34" charset="0"/>
                          <a:cs typeface="Arial" panose="020B0604020202020204" pitchFamily="34" charset="0"/>
                          <a:sym typeface="Arial"/>
                        </a:rPr>
                        <a:t>Type of funding</a:t>
                      </a:r>
                    </a:p>
                  </a:txBody>
                  <a:tcPr marL="40507" marR="40507"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5B9BD5"/>
                    </a:solidFill>
                  </a:tcPr>
                </a:tc>
                <a:tc>
                  <a:txBody>
                    <a:bodyPr/>
                    <a:lstStyle/>
                    <a:p>
                      <a:pPr marL="0" marR="0" lvl="0" indent="0" algn="l" rtl="0">
                        <a:lnSpc>
                          <a:spcPct val="100000"/>
                        </a:lnSpc>
                        <a:spcBef>
                          <a:spcPts val="0"/>
                        </a:spcBef>
                        <a:spcAft>
                          <a:spcPts val="0"/>
                        </a:spcAft>
                        <a:buClr>
                          <a:srgbClr val="000000"/>
                        </a:buClr>
                        <a:buFont typeface="Arial"/>
                        <a:buNone/>
                      </a:pPr>
                      <a:r>
                        <a:rPr lang="en-US" sz="1100" b="0" i="0" u="none" strike="noStrike" cap="none">
                          <a:solidFill>
                            <a:srgbClr val="000000"/>
                          </a:solidFill>
                          <a:latin typeface="Montserrat"/>
                          <a:ea typeface="Calibri" panose="020F0502020204030204" pitchFamily="34" charset="0"/>
                          <a:cs typeface="Arial" panose="020B0604020202020204" pitchFamily="34" charset="0"/>
                          <a:sym typeface="Arial"/>
                        </a:rPr>
                        <a:t>object</a:t>
                      </a:r>
                    </a:p>
                  </a:txBody>
                  <a:tcPr marL="40507" marR="40507"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AF6"/>
                    </a:solidFill>
                  </a:tcPr>
                </a:tc>
                <a:tc>
                  <a:txBody>
                    <a:bodyPr/>
                    <a:lstStyle/>
                    <a:p>
                      <a:pPr marL="0" marR="0" lvl="0" indent="0" algn="l" rtl="0">
                        <a:lnSpc>
                          <a:spcPct val="100000"/>
                        </a:lnSpc>
                        <a:spcBef>
                          <a:spcPts val="0"/>
                        </a:spcBef>
                        <a:spcAft>
                          <a:spcPts val="0"/>
                        </a:spcAft>
                        <a:buClr>
                          <a:srgbClr val="000000"/>
                        </a:buClr>
                        <a:buFont typeface="Arial"/>
                        <a:buNone/>
                      </a:pPr>
                      <a:r>
                        <a:rPr lang="en-US" sz="1100" b="0" i="0" u="none" strike="noStrike" cap="none">
                          <a:solidFill>
                            <a:srgbClr val="000000"/>
                          </a:solidFill>
                          <a:latin typeface="Montserrat"/>
                          <a:ea typeface="Calibri" panose="020F0502020204030204" pitchFamily="34" charset="0"/>
                          <a:cs typeface="Arial" panose="020B0604020202020204" pitchFamily="34" charset="0"/>
                          <a:sym typeface="Arial"/>
                        </a:rPr>
                        <a:t>Loan type (individuals, businesses, transfers)</a:t>
                      </a:r>
                    </a:p>
                  </a:txBody>
                  <a:tcPr marL="40507" marR="40507"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AF6"/>
                    </a:solidFill>
                  </a:tcPr>
                </a:tc>
                <a:extLst>
                  <a:ext uri="{0D108BD9-81ED-4DB2-BD59-A6C34878D82A}">
                    <a16:rowId xmlns:a16="http://schemas.microsoft.com/office/drawing/2014/main" val="453373394"/>
                  </a:ext>
                </a:extLst>
              </a:tr>
              <a:tr h="191270">
                <a:tc>
                  <a:txBody>
                    <a:bodyPr/>
                    <a:lstStyle/>
                    <a:p>
                      <a:pPr marL="0" marR="0" lvl="0" indent="0" algn="l" rtl="0">
                        <a:lnSpc>
                          <a:spcPct val="100000"/>
                        </a:lnSpc>
                        <a:spcBef>
                          <a:spcPts val="0"/>
                        </a:spcBef>
                        <a:spcAft>
                          <a:spcPts val="0"/>
                        </a:spcAft>
                        <a:buClr>
                          <a:srgbClr val="000000"/>
                        </a:buClr>
                        <a:buFont typeface="Arial"/>
                        <a:buNone/>
                      </a:pPr>
                      <a:r>
                        <a:rPr lang="en-US" sz="1100" b="1" i="0" u="none" strike="noStrike" cap="none" dirty="0">
                          <a:solidFill>
                            <a:schemeClr val="bg1"/>
                          </a:solidFill>
                          <a:latin typeface="Montserrat"/>
                          <a:ea typeface="Calibri" panose="020F0502020204030204" pitchFamily="34" charset="0"/>
                          <a:cs typeface="Arial" panose="020B0604020202020204" pitchFamily="34" charset="0"/>
                          <a:sym typeface="Arial"/>
                        </a:rPr>
                        <a:t>Product</a:t>
                      </a:r>
                    </a:p>
                  </a:txBody>
                  <a:tcPr marL="40507" marR="40507"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5B9BD5"/>
                    </a:solidFill>
                  </a:tcPr>
                </a:tc>
                <a:tc>
                  <a:txBody>
                    <a:bodyPr/>
                    <a:lstStyle/>
                    <a:p>
                      <a:pPr marL="0" marR="0" lvl="0" indent="0" algn="l" rtl="0">
                        <a:lnSpc>
                          <a:spcPct val="100000"/>
                        </a:lnSpc>
                        <a:spcBef>
                          <a:spcPts val="0"/>
                        </a:spcBef>
                        <a:spcAft>
                          <a:spcPts val="0"/>
                        </a:spcAft>
                        <a:buClr>
                          <a:srgbClr val="000000"/>
                        </a:buClr>
                        <a:buFont typeface="Arial"/>
                        <a:buNone/>
                      </a:pPr>
                      <a:r>
                        <a:rPr lang="en-US" sz="1100" b="0" i="0" u="none" strike="noStrike" cap="none">
                          <a:solidFill>
                            <a:srgbClr val="000000"/>
                          </a:solidFill>
                          <a:latin typeface="Montserrat"/>
                          <a:ea typeface="Calibri" panose="020F0502020204030204" pitchFamily="34" charset="0"/>
                          <a:cs typeface="Arial" panose="020B0604020202020204" pitchFamily="34" charset="0"/>
                          <a:sym typeface="Arial"/>
                        </a:rPr>
                        <a:t>object</a:t>
                      </a:r>
                    </a:p>
                  </a:txBody>
                  <a:tcPr marL="40507" marR="40507"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DD6EE"/>
                    </a:solidFill>
                  </a:tcPr>
                </a:tc>
                <a:tc>
                  <a:txBody>
                    <a:bodyPr/>
                    <a:lstStyle/>
                    <a:p>
                      <a:pPr marL="0" marR="0" lvl="0" indent="0" algn="l" rtl="0">
                        <a:lnSpc>
                          <a:spcPct val="100000"/>
                        </a:lnSpc>
                        <a:spcBef>
                          <a:spcPts val="0"/>
                        </a:spcBef>
                        <a:spcAft>
                          <a:spcPts val="0"/>
                        </a:spcAft>
                        <a:buClr>
                          <a:srgbClr val="000000"/>
                        </a:buClr>
                        <a:buFont typeface="Arial"/>
                        <a:buNone/>
                      </a:pPr>
                      <a:r>
                        <a:rPr lang="en-US" sz="1100" b="0" i="0" u="none" strike="noStrike" cap="none">
                          <a:solidFill>
                            <a:srgbClr val="000000"/>
                          </a:solidFill>
                          <a:latin typeface="Montserrat"/>
                          <a:ea typeface="Calibri" panose="020F0502020204030204" pitchFamily="34" charset="0"/>
                          <a:cs typeface="Arial" panose="020B0604020202020204" pitchFamily="34" charset="0"/>
                          <a:sym typeface="Arial"/>
                        </a:rPr>
                        <a:t>Type of loan disbursed to the client</a:t>
                      </a:r>
                    </a:p>
                  </a:txBody>
                  <a:tcPr marL="40507" marR="40507"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DD6EE"/>
                    </a:solidFill>
                  </a:tcPr>
                </a:tc>
                <a:extLst>
                  <a:ext uri="{0D108BD9-81ED-4DB2-BD59-A6C34878D82A}">
                    <a16:rowId xmlns:a16="http://schemas.microsoft.com/office/drawing/2014/main" val="712001246"/>
                  </a:ext>
                </a:extLst>
              </a:tr>
              <a:tr h="191270">
                <a:tc>
                  <a:txBody>
                    <a:bodyPr/>
                    <a:lstStyle/>
                    <a:p>
                      <a:pPr marL="0" marR="0" lvl="0" indent="0" algn="l" rtl="0">
                        <a:lnSpc>
                          <a:spcPct val="100000"/>
                        </a:lnSpc>
                        <a:spcBef>
                          <a:spcPts val="0"/>
                        </a:spcBef>
                        <a:spcAft>
                          <a:spcPts val="0"/>
                        </a:spcAft>
                        <a:buClr>
                          <a:srgbClr val="000000"/>
                        </a:buClr>
                        <a:buFont typeface="Arial"/>
                        <a:buNone/>
                      </a:pPr>
                      <a:r>
                        <a:rPr lang="en-US" sz="1100" b="1" i="0" u="none" strike="noStrike" cap="none" dirty="0">
                          <a:solidFill>
                            <a:schemeClr val="bg1"/>
                          </a:solidFill>
                          <a:latin typeface="Montserrat"/>
                          <a:ea typeface="Calibri" panose="020F0502020204030204" pitchFamily="34" charset="0"/>
                          <a:cs typeface="Arial" panose="020B0604020202020204" pitchFamily="34" charset="0"/>
                          <a:sym typeface="Arial"/>
                        </a:rPr>
                        <a:t>Client sector</a:t>
                      </a:r>
                    </a:p>
                  </a:txBody>
                  <a:tcPr marL="40507" marR="40507"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5B9BD5"/>
                    </a:solidFill>
                  </a:tcPr>
                </a:tc>
                <a:tc>
                  <a:txBody>
                    <a:bodyPr/>
                    <a:lstStyle/>
                    <a:p>
                      <a:pPr marL="0" marR="0" lvl="0" indent="0" algn="l" rtl="0">
                        <a:lnSpc>
                          <a:spcPct val="100000"/>
                        </a:lnSpc>
                        <a:spcBef>
                          <a:spcPts val="0"/>
                        </a:spcBef>
                        <a:spcAft>
                          <a:spcPts val="0"/>
                        </a:spcAft>
                        <a:buClr>
                          <a:srgbClr val="000000"/>
                        </a:buClr>
                        <a:buFont typeface="Arial"/>
                        <a:buNone/>
                      </a:pPr>
                      <a:r>
                        <a:rPr lang="en-US" sz="1100" b="0" i="0" u="none" strike="noStrike" cap="none">
                          <a:solidFill>
                            <a:srgbClr val="000000"/>
                          </a:solidFill>
                          <a:latin typeface="Montserrat"/>
                          <a:ea typeface="Calibri" panose="020F0502020204030204" pitchFamily="34" charset="0"/>
                          <a:cs typeface="Arial" panose="020B0604020202020204" pitchFamily="34" charset="0"/>
                          <a:sym typeface="Arial"/>
                        </a:rPr>
                        <a:t>object</a:t>
                      </a:r>
                    </a:p>
                  </a:txBody>
                  <a:tcPr marL="40507" marR="40507"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AF6"/>
                    </a:solidFill>
                  </a:tcPr>
                </a:tc>
                <a:tc>
                  <a:txBody>
                    <a:bodyPr/>
                    <a:lstStyle/>
                    <a:p>
                      <a:pPr marL="0" marR="0" lvl="0" indent="0" algn="l" rtl="0">
                        <a:lnSpc>
                          <a:spcPct val="100000"/>
                        </a:lnSpc>
                        <a:spcBef>
                          <a:spcPts val="0"/>
                        </a:spcBef>
                        <a:spcAft>
                          <a:spcPts val="0"/>
                        </a:spcAft>
                        <a:buClr>
                          <a:srgbClr val="000000"/>
                        </a:buClr>
                        <a:buFont typeface="Arial"/>
                        <a:buNone/>
                      </a:pPr>
                      <a:r>
                        <a:rPr lang="en-US" sz="1100" b="0" i="0" u="none" strike="noStrike" cap="none" dirty="0">
                          <a:solidFill>
                            <a:srgbClr val="000000"/>
                          </a:solidFill>
                          <a:latin typeface="Montserrat"/>
                          <a:ea typeface="Calibri" panose="020F0502020204030204" pitchFamily="34" charset="0"/>
                          <a:cs typeface="Arial" panose="020B0604020202020204" pitchFamily="34" charset="0"/>
                          <a:sym typeface="Arial"/>
                        </a:rPr>
                        <a:t>The sector in which the client works</a:t>
                      </a:r>
                    </a:p>
                  </a:txBody>
                  <a:tcPr marL="40507" marR="40507"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AF6"/>
                    </a:solidFill>
                  </a:tcPr>
                </a:tc>
                <a:extLst>
                  <a:ext uri="{0D108BD9-81ED-4DB2-BD59-A6C34878D82A}">
                    <a16:rowId xmlns:a16="http://schemas.microsoft.com/office/drawing/2014/main" val="834256102"/>
                  </a:ext>
                </a:extLst>
              </a:tr>
              <a:tr h="191270">
                <a:tc>
                  <a:txBody>
                    <a:bodyPr/>
                    <a:lstStyle/>
                    <a:p>
                      <a:pPr marL="0" marR="0" lvl="0" indent="0" algn="l" rtl="0">
                        <a:lnSpc>
                          <a:spcPct val="100000"/>
                        </a:lnSpc>
                        <a:spcBef>
                          <a:spcPts val="0"/>
                        </a:spcBef>
                        <a:spcAft>
                          <a:spcPts val="0"/>
                        </a:spcAft>
                        <a:buClr>
                          <a:srgbClr val="000000"/>
                        </a:buClr>
                        <a:buFont typeface="Arial"/>
                        <a:buNone/>
                      </a:pPr>
                      <a:r>
                        <a:rPr lang="en-US" sz="1100" b="1" i="0" u="none" strike="noStrike" cap="none" dirty="0">
                          <a:solidFill>
                            <a:schemeClr val="bg1"/>
                          </a:solidFill>
                          <a:latin typeface="Montserrat"/>
                          <a:ea typeface="Calibri" panose="020F0502020204030204" pitchFamily="34" charset="0"/>
                          <a:cs typeface="Arial" panose="020B0604020202020204" pitchFamily="34" charset="0"/>
                          <a:sym typeface="Arial"/>
                        </a:rPr>
                        <a:t>The value of funding</a:t>
                      </a:r>
                    </a:p>
                  </a:txBody>
                  <a:tcPr marL="40507" marR="40507"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5B9BD5"/>
                    </a:solidFill>
                  </a:tcPr>
                </a:tc>
                <a:tc>
                  <a:txBody>
                    <a:bodyPr/>
                    <a:lstStyle/>
                    <a:p>
                      <a:pPr marL="0" marR="0" lvl="0" indent="0" algn="l" rtl="0">
                        <a:lnSpc>
                          <a:spcPct val="100000"/>
                        </a:lnSpc>
                        <a:spcBef>
                          <a:spcPts val="0"/>
                        </a:spcBef>
                        <a:spcAft>
                          <a:spcPts val="0"/>
                        </a:spcAft>
                        <a:buClr>
                          <a:srgbClr val="000000"/>
                        </a:buClr>
                        <a:buFont typeface="Arial"/>
                        <a:buNone/>
                      </a:pPr>
                      <a:r>
                        <a:rPr lang="en-US" sz="1100" b="0" i="0" u="none" strike="noStrike" cap="none">
                          <a:solidFill>
                            <a:srgbClr val="000000"/>
                          </a:solidFill>
                          <a:latin typeface="Montserrat"/>
                          <a:ea typeface="Calibri" panose="020F0502020204030204" pitchFamily="34" charset="0"/>
                          <a:cs typeface="Arial" panose="020B0604020202020204" pitchFamily="34" charset="0"/>
                          <a:sym typeface="Arial"/>
                        </a:rPr>
                        <a:t>float64</a:t>
                      </a:r>
                    </a:p>
                  </a:txBody>
                  <a:tcPr marL="40507" marR="40507"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DD6EE"/>
                    </a:solidFill>
                  </a:tcPr>
                </a:tc>
                <a:tc>
                  <a:txBody>
                    <a:bodyPr/>
                    <a:lstStyle/>
                    <a:p>
                      <a:pPr marL="0" marR="0" lvl="0" indent="0" algn="l" rtl="0">
                        <a:lnSpc>
                          <a:spcPct val="100000"/>
                        </a:lnSpc>
                        <a:spcBef>
                          <a:spcPts val="0"/>
                        </a:spcBef>
                        <a:spcAft>
                          <a:spcPts val="0"/>
                        </a:spcAft>
                        <a:buClr>
                          <a:srgbClr val="000000"/>
                        </a:buClr>
                        <a:buFont typeface="Arial"/>
                        <a:buNone/>
                      </a:pPr>
                      <a:r>
                        <a:rPr lang="en-US" sz="1100" b="0" i="0" u="none" strike="noStrike" cap="none">
                          <a:solidFill>
                            <a:srgbClr val="000000"/>
                          </a:solidFill>
                          <a:latin typeface="Montserrat"/>
                          <a:ea typeface="Calibri" panose="020F0502020204030204" pitchFamily="34" charset="0"/>
                          <a:cs typeface="Arial" panose="020B0604020202020204" pitchFamily="34" charset="0"/>
                          <a:sym typeface="Arial"/>
                        </a:rPr>
                        <a:t>Amount provided as a loan to the client</a:t>
                      </a:r>
                    </a:p>
                  </a:txBody>
                  <a:tcPr marL="40507" marR="40507"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DD6EE"/>
                    </a:solidFill>
                  </a:tcPr>
                </a:tc>
                <a:extLst>
                  <a:ext uri="{0D108BD9-81ED-4DB2-BD59-A6C34878D82A}">
                    <a16:rowId xmlns:a16="http://schemas.microsoft.com/office/drawing/2014/main" val="3493329660"/>
                  </a:ext>
                </a:extLst>
              </a:tr>
              <a:tr h="191270">
                <a:tc>
                  <a:txBody>
                    <a:bodyPr/>
                    <a:lstStyle/>
                    <a:p>
                      <a:pPr marL="0" marR="0" lvl="0" indent="0" algn="l" rtl="0">
                        <a:lnSpc>
                          <a:spcPct val="100000"/>
                        </a:lnSpc>
                        <a:spcBef>
                          <a:spcPts val="0"/>
                        </a:spcBef>
                        <a:spcAft>
                          <a:spcPts val="0"/>
                        </a:spcAft>
                        <a:buClr>
                          <a:srgbClr val="000000"/>
                        </a:buClr>
                        <a:buFont typeface="Arial"/>
                        <a:buNone/>
                      </a:pPr>
                      <a:r>
                        <a:rPr lang="en-US" sz="1100" b="1" i="0" u="none" strike="noStrike" cap="none" dirty="0">
                          <a:solidFill>
                            <a:schemeClr val="bg1"/>
                          </a:solidFill>
                          <a:latin typeface="Montserrat"/>
                          <a:ea typeface="Calibri" panose="020F0502020204030204" pitchFamily="34" charset="0"/>
                          <a:cs typeface="Arial" panose="020B0604020202020204" pitchFamily="34" charset="0"/>
                          <a:sym typeface="Arial"/>
                        </a:rPr>
                        <a:t>Premium value</a:t>
                      </a:r>
                    </a:p>
                  </a:txBody>
                  <a:tcPr marL="40507" marR="40507"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5B9BD5"/>
                    </a:solidFill>
                  </a:tcPr>
                </a:tc>
                <a:tc>
                  <a:txBody>
                    <a:bodyPr/>
                    <a:lstStyle/>
                    <a:p>
                      <a:pPr marL="0" marR="0" lvl="0" indent="0" algn="l" rtl="0">
                        <a:lnSpc>
                          <a:spcPct val="100000"/>
                        </a:lnSpc>
                        <a:spcBef>
                          <a:spcPts val="0"/>
                        </a:spcBef>
                        <a:spcAft>
                          <a:spcPts val="0"/>
                        </a:spcAft>
                        <a:buClr>
                          <a:srgbClr val="000000"/>
                        </a:buClr>
                        <a:buFont typeface="Arial"/>
                        <a:buNone/>
                      </a:pPr>
                      <a:r>
                        <a:rPr lang="en-US" sz="1100" b="0" i="0" u="none" strike="noStrike" cap="none" dirty="0">
                          <a:solidFill>
                            <a:srgbClr val="000000"/>
                          </a:solidFill>
                          <a:latin typeface="Montserrat"/>
                          <a:ea typeface="Calibri" panose="020F0502020204030204" pitchFamily="34" charset="0"/>
                          <a:cs typeface="Arial" panose="020B0604020202020204" pitchFamily="34" charset="0"/>
                          <a:sym typeface="Arial"/>
                        </a:rPr>
                        <a:t>object</a:t>
                      </a:r>
                    </a:p>
                  </a:txBody>
                  <a:tcPr marL="40507" marR="40507"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AF6"/>
                    </a:solidFill>
                  </a:tcPr>
                </a:tc>
                <a:tc>
                  <a:txBody>
                    <a:bodyPr/>
                    <a:lstStyle/>
                    <a:p>
                      <a:pPr marL="0" marR="0" lvl="0" indent="0" algn="l" rtl="0">
                        <a:lnSpc>
                          <a:spcPct val="100000"/>
                        </a:lnSpc>
                        <a:spcBef>
                          <a:spcPts val="0"/>
                        </a:spcBef>
                        <a:spcAft>
                          <a:spcPts val="0"/>
                        </a:spcAft>
                        <a:buClr>
                          <a:srgbClr val="000000"/>
                        </a:buClr>
                        <a:buFont typeface="Arial"/>
                        <a:buNone/>
                      </a:pPr>
                      <a:r>
                        <a:rPr lang="en-US" sz="1100" b="0" i="0" u="none" strike="noStrike" cap="none">
                          <a:solidFill>
                            <a:srgbClr val="000000"/>
                          </a:solidFill>
                          <a:latin typeface="Montserrat"/>
                          <a:ea typeface="Calibri" panose="020F0502020204030204" pitchFamily="34" charset="0"/>
                          <a:cs typeface="Arial" panose="020B0604020202020204" pitchFamily="34" charset="0"/>
                          <a:sym typeface="Arial"/>
                        </a:rPr>
                        <a:t>Monthly payment amount</a:t>
                      </a:r>
                    </a:p>
                  </a:txBody>
                  <a:tcPr marL="40507" marR="40507"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AF6"/>
                    </a:solidFill>
                  </a:tcPr>
                </a:tc>
                <a:extLst>
                  <a:ext uri="{0D108BD9-81ED-4DB2-BD59-A6C34878D82A}">
                    <a16:rowId xmlns:a16="http://schemas.microsoft.com/office/drawing/2014/main" val="3631482282"/>
                  </a:ext>
                </a:extLst>
              </a:tr>
              <a:tr h="191270">
                <a:tc>
                  <a:txBody>
                    <a:bodyPr/>
                    <a:lstStyle/>
                    <a:p>
                      <a:pPr marL="0" marR="0" lvl="0" indent="0" algn="l" rtl="0">
                        <a:lnSpc>
                          <a:spcPct val="100000"/>
                        </a:lnSpc>
                        <a:spcBef>
                          <a:spcPts val="0"/>
                        </a:spcBef>
                        <a:spcAft>
                          <a:spcPts val="0"/>
                        </a:spcAft>
                        <a:buClr>
                          <a:srgbClr val="000000"/>
                        </a:buClr>
                        <a:buFont typeface="Arial"/>
                        <a:buNone/>
                      </a:pPr>
                      <a:r>
                        <a:rPr lang="en-US" sz="1100" b="1" i="0" u="none" strike="noStrike" cap="none" dirty="0">
                          <a:solidFill>
                            <a:schemeClr val="bg1"/>
                          </a:solidFill>
                          <a:latin typeface="Montserrat"/>
                          <a:ea typeface="Calibri" panose="020F0502020204030204" pitchFamily="34" charset="0"/>
                          <a:cs typeface="Arial" panose="020B0604020202020204" pitchFamily="34" charset="0"/>
                          <a:sym typeface="Arial"/>
                        </a:rPr>
                        <a:t>Exchange date</a:t>
                      </a:r>
                    </a:p>
                  </a:txBody>
                  <a:tcPr marL="40507" marR="40507"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5B9BD5"/>
                    </a:solidFill>
                  </a:tcPr>
                </a:tc>
                <a:tc>
                  <a:txBody>
                    <a:bodyPr/>
                    <a:lstStyle/>
                    <a:p>
                      <a:pPr marL="0" marR="0" lvl="0" indent="0" algn="l" rtl="0">
                        <a:lnSpc>
                          <a:spcPct val="100000"/>
                        </a:lnSpc>
                        <a:spcBef>
                          <a:spcPts val="0"/>
                        </a:spcBef>
                        <a:spcAft>
                          <a:spcPts val="0"/>
                        </a:spcAft>
                        <a:buClr>
                          <a:srgbClr val="000000"/>
                        </a:buClr>
                        <a:buFont typeface="Arial"/>
                        <a:buNone/>
                      </a:pPr>
                      <a:r>
                        <a:rPr lang="en-US" sz="1100" b="0" i="0" u="none" strike="noStrike" cap="none">
                          <a:solidFill>
                            <a:srgbClr val="000000"/>
                          </a:solidFill>
                          <a:latin typeface="Montserrat"/>
                          <a:ea typeface="Calibri" panose="020F0502020204030204" pitchFamily="34" charset="0"/>
                          <a:cs typeface="Arial" panose="020B0604020202020204" pitchFamily="34" charset="0"/>
                          <a:sym typeface="Arial"/>
                        </a:rPr>
                        <a:t>object</a:t>
                      </a:r>
                    </a:p>
                  </a:txBody>
                  <a:tcPr marL="40507" marR="40507"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DD6EE"/>
                    </a:solidFill>
                  </a:tcPr>
                </a:tc>
                <a:tc>
                  <a:txBody>
                    <a:bodyPr/>
                    <a:lstStyle/>
                    <a:p>
                      <a:pPr marL="0" marR="0" lvl="0" indent="0" algn="l" rtl="0">
                        <a:lnSpc>
                          <a:spcPct val="100000"/>
                        </a:lnSpc>
                        <a:spcBef>
                          <a:spcPts val="0"/>
                        </a:spcBef>
                        <a:spcAft>
                          <a:spcPts val="0"/>
                        </a:spcAft>
                        <a:buClr>
                          <a:srgbClr val="000000"/>
                        </a:buClr>
                        <a:buFont typeface="Arial"/>
                        <a:buNone/>
                      </a:pPr>
                      <a:r>
                        <a:rPr lang="en-US" sz="1100" b="0" i="0" u="none" strike="noStrike" cap="none">
                          <a:solidFill>
                            <a:srgbClr val="000000"/>
                          </a:solidFill>
                          <a:latin typeface="Montserrat"/>
                          <a:ea typeface="Calibri" panose="020F0502020204030204" pitchFamily="34" charset="0"/>
                          <a:cs typeface="Arial" panose="020B0604020202020204" pitchFamily="34" charset="0"/>
                          <a:sym typeface="Arial"/>
                        </a:rPr>
                        <a:t>The month the funding was disbursed</a:t>
                      </a:r>
                    </a:p>
                  </a:txBody>
                  <a:tcPr marL="40507" marR="40507"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DD6EE"/>
                    </a:solidFill>
                  </a:tcPr>
                </a:tc>
                <a:extLst>
                  <a:ext uri="{0D108BD9-81ED-4DB2-BD59-A6C34878D82A}">
                    <a16:rowId xmlns:a16="http://schemas.microsoft.com/office/drawing/2014/main" val="58587078"/>
                  </a:ext>
                </a:extLst>
              </a:tr>
              <a:tr h="191270">
                <a:tc>
                  <a:txBody>
                    <a:bodyPr/>
                    <a:lstStyle/>
                    <a:p>
                      <a:pPr marL="0" marR="0" lvl="0" indent="0" algn="l" rtl="0">
                        <a:lnSpc>
                          <a:spcPct val="100000"/>
                        </a:lnSpc>
                        <a:spcBef>
                          <a:spcPts val="0"/>
                        </a:spcBef>
                        <a:spcAft>
                          <a:spcPts val="0"/>
                        </a:spcAft>
                        <a:buClr>
                          <a:srgbClr val="000000"/>
                        </a:buClr>
                        <a:buFont typeface="Arial"/>
                        <a:buNone/>
                      </a:pPr>
                      <a:r>
                        <a:rPr lang="en-US" sz="1100" b="1" i="0" u="none" strike="noStrike" cap="none" dirty="0">
                          <a:solidFill>
                            <a:schemeClr val="bg1"/>
                          </a:solidFill>
                          <a:latin typeface="Montserrat"/>
                          <a:ea typeface="Calibri" panose="020F0502020204030204" pitchFamily="34" charset="0"/>
                          <a:cs typeface="Arial" panose="020B0604020202020204" pitchFamily="34" charset="0"/>
                          <a:sym typeface="Arial"/>
                        </a:rPr>
                        <a:t>Client's gender</a:t>
                      </a:r>
                    </a:p>
                  </a:txBody>
                  <a:tcPr marL="40507" marR="40507"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5B9BD5"/>
                    </a:solidFill>
                  </a:tcPr>
                </a:tc>
                <a:tc>
                  <a:txBody>
                    <a:bodyPr/>
                    <a:lstStyle/>
                    <a:p>
                      <a:pPr marL="0" marR="0" lvl="0" indent="0" algn="l" rtl="0">
                        <a:lnSpc>
                          <a:spcPct val="100000"/>
                        </a:lnSpc>
                        <a:spcBef>
                          <a:spcPts val="0"/>
                        </a:spcBef>
                        <a:spcAft>
                          <a:spcPts val="0"/>
                        </a:spcAft>
                        <a:buClr>
                          <a:srgbClr val="000000"/>
                        </a:buClr>
                        <a:buFont typeface="Arial"/>
                        <a:buNone/>
                      </a:pPr>
                      <a:r>
                        <a:rPr lang="en-US" sz="1100" b="0" i="0" u="none" strike="noStrike" cap="none">
                          <a:solidFill>
                            <a:srgbClr val="000000"/>
                          </a:solidFill>
                          <a:latin typeface="Montserrat"/>
                          <a:ea typeface="Calibri" panose="020F0502020204030204" pitchFamily="34" charset="0"/>
                          <a:cs typeface="Arial" panose="020B0604020202020204" pitchFamily="34" charset="0"/>
                          <a:sym typeface="Arial"/>
                        </a:rPr>
                        <a:t>object</a:t>
                      </a:r>
                    </a:p>
                  </a:txBody>
                  <a:tcPr marL="40507" marR="40507"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AF6"/>
                    </a:solidFill>
                  </a:tcPr>
                </a:tc>
                <a:tc>
                  <a:txBody>
                    <a:bodyPr/>
                    <a:lstStyle/>
                    <a:p>
                      <a:pPr marL="0" marR="0" lvl="0" indent="0" algn="l" rtl="0">
                        <a:lnSpc>
                          <a:spcPct val="100000"/>
                        </a:lnSpc>
                        <a:spcBef>
                          <a:spcPts val="0"/>
                        </a:spcBef>
                        <a:spcAft>
                          <a:spcPts val="0"/>
                        </a:spcAft>
                        <a:buClr>
                          <a:srgbClr val="000000"/>
                        </a:buClr>
                        <a:buFont typeface="Arial"/>
                        <a:buNone/>
                      </a:pPr>
                      <a:r>
                        <a:rPr lang="en-US" sz="1100" b="0" i="0" u="none" strike="noStrike" cap="none">
                          <a:solidFill>
                            <a:srgbClr val="000000"/>
                          </a:solidFill>
                          <a:latin typeface="Montserrat"/>
                          <a:ea typeface="Calibri" panose="020F0502020204030204" pitchFamily="34" charset="0"/>
                          <a:cs typeface="Arial" panose="020B0604020202020204" pitchFamily="34" charset="0"/>
                          <a:sym typeface="Arial"/>
                        </a:rPr>
                        <a:t>Male or female</a:t>
                      </a:r>
                    </a:p>
                  </a:txBody>
                  <a:tcPr marL="40507" marR="40507"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AF6"/>
                    </a:solidFill>
                  </a:tcPr>
                </a:tc>
                <a:extLst>
                  <a:ext uri="{0D108BD9-81ED-4DB2-BD59-A6C34878D82A}">
                    <a16:rowId xmlns:a16="http://schemas.microsoft.com/office/drawing/2014/main" val="2242560191"/>
                  </a:ext>
                </a:extLst>
              </a:tr>
              <a:tr h="191270">
                <a:tc>
                  <a:txBody>
                    <a:bodyPr/>
                    <a:lstStyle/>
                    <a:p>
                      <a:pPr marL="0" marR="0" lvl="0" indent="0" algn="l" rtl="0">
                        <a:lnSpc>
                          <a:spcPct val="100000"/>
                        </a:lnSpc>
                        <a:spcBef>
                          <a:spcPts val="0"/>
                        </a:spcBef>
                        <a:spcAft>
                          <a:spcPts val="0"/>
                        </a:spcAft>
                        <a:buClr>
                          <a:srgbClr val="000000"/>
                        </a:buClr>
                        <a:buFont typeface="Arial"/>
                        <a:buNone/>
                      </a:pPr>
                      <a:r>
                        <a:rPr lang="en-US" sz="1100" b="1" i="0" u="none" strike="noStrike" cap="none" dirty="0">
                          <a:solidFill>
                            <a:schemeClr val="bg1"/>
                          </a:solidFill>
                          <a:latin typeface="Montserrat"/>
                          <a:ea typeface="Calibri" panose="020F0502020204030204" pitchFamily="34" charset="0"/>
                          <a:cs typeface="Arial" panose="020B0604020202020204" pitchFamily="34" charset="0"/>
                          <a:sym typeface="Arial"/>
                        </a:rPr>
                        <a:t>Age group</a:t>
                      </a:r>
                    </a:p>
                  </a:txBody>
                  <a:tcPr marL="40507" marR="40507"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5B9BD5"/>
                    </a:solidFill>
                  </a:tcPr>
                </a:tc>
                <a:tc>
                  <a:txBody>
                    <a:bodyPr/>
                    <a:lstStyle/>
                    <a:p>
                      <a:pPr marL="0" marR="0" lvl="0" indent="0" algn="l" rtl="0">
                        <a:lnSpc>
                          <a:spcPct val="100000"/>
                        </a:lnSpc>
                        <a:spcBef>
                          <a:spcPts val="0"/>
                        </a:spcBef>
                        <a:spcAft>
                          <a:spcPts val="0"/>
                        </a:spcAft>
                        <a:buClr>
                          <a:srgbClr val="000000"/>
                        </a:buClr>
                        <a:buFont typeface="Arial"/>
                        <a:buNone/>
                      </a:pPr>
                      <a:r>
                        <a:rPr lang="en-US" sz="1100" b="0" i="0" u="none" strike="noStrike" cap="none">
                          <a:solidFill>
                            <a:srgbClr val="000000"/>
                          </a:solidFill>
                          <a:latin typeface="Montserrat"/>
                          <a:ea typeface="Calibri" panose="020F0502020204030204" pitchFamily="34" charset="0"/>
                          <a:cs typeface="Arial" panose="020B0604020202020204" pitchFamily="34" charset="0"/>
                          <a:sym typeface="Arial"/>
                        </a:rPr>
                        <a:t>object</a:t>
                      </a:r>
                    </a:p>
                  </a:txBody>
                  <a:tcPr marL="40507" marR="40507"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DD6EE"/>
                    </a:solidFill>
                  </a:tcPr>
                </a:tc>
                <a:tc>
                  <a:txBody>
                    <a:bodyPr/>
                    <a:lstStyle/>
                    <a:p>
                      <a:pPr marL="0" marR="0" lvl="0" indent="0" algn="l" rtl="0">
                        <a:lnSpc>
                          <a:spcPct val="100000"/>
                        </a:lnSpc>
                        <a:spcBef>
                          <a:spcPts val="0"/>
                        </a:spcBef>
                        <a:spcAft>
                          <a:spcPts val="0"/>
                        </a:spcAft>
                        <a:buClr>
                          <a:srgbClr val="000000"/>
                        </a:buClr>
                        <a:buFont typeface="Arial"/>
                        <a:buNone/>
                      </a:pPr>
                      <a:r>
                        <a:rPr lang="en-US" sz="1100" b="0" i="0" u="none" strike="noStrike" cap="none">
                          <a:solidFill>
                            <a:srgbClr val="000000"/>
                          </a:solidFill>
                          <a:latin typeface="Montserrat"/>
                          <a:ea typeface="Calibri" panose="020F0502020204030204" pitchFamily="34" charset="0"/>
                          <a:cs typeface="Arial" panose="020B0604020202020204" pitchFamily="34" charset="0"/>
                          <a:sym typeface="Arial"/>
                        </a:rPr>
                        <a:t>The age group to which the client belongs (youth, middle-aged adults, seniors, etc.)</a:t>
                      </a:r>
                    </a:p>
                  </a:txBody>
                  <a:tcPr marL="40507" marR="40507"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DD6EE"/>
                    </a:solidFill>
                  </a:tcPr>
                </a:tc>
                <a:extLst>
                  <a:ext uri="{0D108BD9-81ED-4DB2-BD59-A6C34878D82A}">
                    <a16:rowId xmlns:a16="http://schemas.microsoft.com/office/drawing/2014/main" val="2642266261"/>
                  </a:ext>
                </a:extLst>
              </a:tr>
              <a:tr h="191270">
                <a:tc>
                  <a:txBody>
                    <a:bodyPr/>
                    <a:lstStyle/>
                    <a:p>
                      <a:pPr marL="0" marR="0" lvl="0" indent="0" algn="l" rtl="0">
                        <a:lnSpc>
                          <a:spcPct val="100000"/>
                        </a:lnSpc>
                        <a:spcBef>
                          <a:spcPts val="0"/>
                        </a:spcBef>
                        <a:spcAft>
                          <a:spcPts val="0"/>
                        </a:spcAft>
                        <a:buClr>
                          <a:srgbClr val="000000"/>
                        </a:buClr>
                        <a:buFont typeface="Arial"/>
                        <a:buNone/>
                      </a:pPr>
                      <a:r>
                        <a:rPr lang="en-US" sz="1100" b="1" i="0" u="none" strike="noStrike" cap="none" dirty="0">
                          <a:solidFill>
                            <a:schemeClr val="bg1"/>
                          </a:solidFill>
                          <a:latin typeface="Montserrat"/>
                          <a:ea typeface="Calibri" panose="020F0502020204030204" pitchFamily="34" charset="0"/>
                          <a:cs typeface="Arial" panose="020B0604020202020204" pitchFamily="34" charset="0"/>
                          <a:sym typeface="Arial"/>
                        </a:rPr>
                        <a:t>Social status</a:t>
                      </a:r>
                    </a:p>
                  </a:txBody>
                  <a:tcPr marL="40507" marR="40507"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5B9BD5"/>
                    </a:solidFill>
                  </a:tcPr>
                </a:tc>
                <a:tc>
                  <a:txBody>
                    <a:bodyPr/>
                    <a:lstStyle/>
                    <a:p>
                      <a:pPr marL="0" marR="0" lvl="0" indent="0" algn="l" rtl="0">
                        <a:lnSpc>
                          <a:spcPct val="100000"/>
                        </a:lnSpc>
                        <a:spcBef>
                          <a:spcPts val="0"/>
                        </a:spcBef>
                        <a:spcAft>
                          <a:spcPts val="0"/>
                        </a:spcAft>
                        <a:buClr>
                          <a:srgbClr val="000000"/>
                        </a:buClr>
                        <a:buFont typeface="Arial"/>
                        <a:buNone/>
                      </a:pPr>
                      <a:r>
                        <a:rPr lang="en-US" sz="1100" b="0" i="0" u="none" strike="noStrike" cap="none" dirty="0">
                          <a:solidFill>
                            <a:srgbClr val="000000"/>
                          </a:solidFill>
                          <a:latin typeface="Montserrat"/>
                          <a:ea typeface="Calibri" panose="020F0502020204030204" pitchFamily="34" charset="0"/>
                          <a:cs typeface="Arial" panose="020B0604020202020204" pitchFamily="34" charset="0"/>
                          <a:sym typeface="Arial"/>
                        </a:rPr>
                        <a:t>object</a:t>
                      </a:r>
                    </a:p>
                  </a:txBody>
                  <a:tcPr marL="40507" marR="40507"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AF6"/>
                    </a:solidFill>
                  </a:tcPr>
                </a:tc>
                <a:tc>
                  <a:txBody>
                    <a:bodyPr/>
                    <a:lstStyle/>
                    <a:p>
                      <a:pPr marL="0" marR="0" lvl="0" indent="0" algn="l" rtl="0">
                        <a:lnSpc>
                          <a:spcPct val="100000"/>
                        </a:lnSpc>
                        <a:spcBef>
                          <a:spcPts val="0"/>
                        </a:spcBef>
                        <a:spcAft>
                          <a:spcPts val="0"/>
                        </a:spcAft>
                        <a:buClr>
                          <a:srgbClr val="000000"/>
                        </a:buClr>
                        <a:buFont typeface="Arial"/>
                        <a:buNone/>
                      </a:pPr>
                      <a:r>
                        <a:rPr lang="en-US" sz="1100" b="0" i="0" u="none" strike="noStrike" cap="none">
                          <a:solidFill>
                            <a:srgbClr val="000000"/>
                          </a:solidFill>
                          <a:latin typeface="Montserrat"/>
                          <a:ea typeface="Calibri" panose="020F0502020204030204" pitchFamily="34" charset="0"/>
                          <a:cs typeface="Arial" panose="020B0604020202020204" pitchFamily="34" charset="0"/>
                          <a:sym typeface="Arial"/>
                        </a:rPr>
                        <a:t>Marital status or civil status of a person</a:t>
                      </a:r>
                    </a:p>
                  </a:txBody>
                  <a:tcPr marL="40507" marR="40507"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AF6"/>
                    </a:solidFill>
                  </a:tcPr>
                </a:tc>
                <a:extLst>
                  <a:ext uri="{0D108BD9-81ED-4DB2-BD59-A6C34878D82A}">
                    <a16:rowId xmlns:a16="http://schemas.microsoft.com/office/drawing/2014/main" val="3684881341"/>
                  </a:ext>
                </a:extLst>
              </a:tr>
              <a:tr h="191270">
                <a:tc>
                  <a:txBody>
                    <a:bodyPr/>
                    <a:lstStyle/>
                    <a:p>
                      <a:pPr marL="0" marR="0" lvl="0" indent="0" algn="l" rtl="0">
                        <a:lnSpc>
                          <a:spcPct val="100000"/>
                        </a:lnSpc>
                        <a:spcBef>
                          <a:spcPts val="0"/>
                        </a:spcBef>
                        <a:spcAft>
                          <a:spcPts val="0"/>
                        </a:spcAft>
                        <a:buClr>
                          <a:srgbClr val="000000"/>
                        </a:buClr>
                        <a:buFont typeface="Arial"/>
                        <a:buNone/>
                      </a:pPr>
                      <a:r>
                        <a:rPr lang="en-US" sz="1100" b="1" i="0" u="none" strike="noStrike" cap="none" dirty="0">
                          <a:solidFill>
                            <a:schemeClr val="bg1"/>
                          </a:solidFill>
                          <a:latin typeface="Montserrat"/>
                          <a:ea typeface="Calibri" panose="020F0502020204030204" pitchFamily="34" charset="0"/>
                          <a:cs typeface="Arial" panose="020B0604020202020204" pitchFamily="34" charset="0"/>
                          <a:sym typeface="Arial"/>
                        </a:rPr>
                        <a:t>Special needs</a:t>
                      </a:r>
                    </a:p>
                  </a:txBody>
                  <a:tcPr marL="40507" marR="40507"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5B9BD5"/>
                    </a:solidFill>
                  </a:tcPr>
                </a:tc>
                <a:tc>
                  <a:txBody>
                    <a:bodyPr/>
                    <a:lstStyle/>
                    <a:p>
                      <a:pPr marL="0" marR="0" lvl="0" indent="0" algn="l" rtl="0">
                        <a:lnSpc>
                          <a:spcPct val="100000"/>
                        </a:lnSpc>
                        <a:spcBef>
                          <a:spcPts val="0"/>
                        </a:spcBef>
                        <a:spcAft>
                          <a:spcPts val="0"/>
                        </a:spcAft>
                        <a:buClr>
                          <a:srgbClr val="000000"/>
                        </a:buClr>
                        <a:buFont typeface="Arial"/>
                        <a:buNone/>
                      </a:pPr>
                      <a:r>
                        <a:rPr lang="en-US" sz="1100" b="0" i="0" u="none" strike="noStrike" cap="none" dirty="0">
                          <a:solidFill>
                            <a:srgbClr val="000000"/>
                          </a:solidFill>
                          <a:latin typeface="Montserrat"/>
                          <a:ea typeface="Calibri" panose="020F0502020204030204" pitchFamily="34" charset="0"/>
                          <a:cs typeface="Arial" panose="020B0604020202020204" pitchFamily="34" charset="0"/>
                          <a:sym typeface="Arial"/>
                        </a:rPr>
                        <a:t>object</a:t>
                      </a:r>
                    </a:p>
                  </a:txBody>
                  <a:tcPr marL="40507" marR="40507"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DD6EE"/>
                    </a:solidFill>
                  </a:tcPr>
                </a:tc>
                <a:tc>
                  <a:txBody>
                    <a:bodyPr/>
                    <a:lstStyle/>
                    <a:p>
                      <a:pPr marL="0" marR="0" lvl="0" indent="0" algn="l" rtl="0">
                        <a:lnSpc>
                          <a:spcPct val="100000"/>
                        </a:lnSpc>
                        <a:spcBef>
                          <a:spcPts val="0"/>
                        </a:spcBef>
                        <a:spcAft>
                          <a:spcPts val="0"/>
                        </a:spcAft>
                        <a:buClr>
                          <a:srgbClr val="000000"/>
                        </a:buClr>
                        <a:buFont typeface="Arial"/>
                        <a:buNone/>
                      </a:pPr>
                      <a:r>
                        <a:rPr lang="en-US" sz="1100" b="0" i="0" u="none" strike="noStrike" cap="none" dirty="0">
                          <a:solidFill>
                            <a:srgbClr val="000000"/>
                          </a:solidFill>
                          <a:latin typeface="Montserrat"/>
                          <a:ea typeface="Calibri" panose="020F0502020204030204" pitchFamily="34" charset="0"/>
                          <a:cs typeface="Arial" panose="020B0604020202020204" pitchFamily="34" charset="0"/>
                          <a:sym typeface="Arial"/>
                        </a:rPr>
                        <a:t>does the customer have special needs (yes, no)</a:t>
                      </a:r>
                    </a:p>
                  </a:txBody>
                  <a:tcPr marL="40507" marR="40507"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DD6EE"/>
                    </a:solidFill>
                  </a:tcPr>
                </a:tc>
                <a:extLst>
                  <a:ext uri="{0D108BD9-81ED-4DB2-BD59-A6C34878D82A}">
                    <a16:rowId xmlns:a16="http://schemas.microsoft.com/office/drawing/2014/main" val="338406178"/>
                  </a:ext>
                </a:extLst>
              </a:tr>
              <a:tr h="191306">
                <a:tc>
                  <a:txBody>
                    <a:bodyPr/>
                    <a:lstStyle/>
                    <a:p>
                      <a:pPr marL="0" marR="0" lvl="0" indent="0" algn="l" rtl="0">
                        <a:lnSpc>
                          <a:spcPct val="100000"/>
                        </a:lnSpc>
                        <a:spcBef>
                          <a:spcPts val="0"/>
                        </a:spcBef>
                        <a:spcAft>
                          <a:spcPts val="0"/>
                        </a:spcAft>
                        <a:buClr>
                          <a:srgbClr val="000000"/>
                        </a:buClr>
                        <a:buFont typeface="Arial"/>
                        <a:buNone/>
                      </a:pPr>
                      <a:r>
                        <a:rPr lang="en-US" sz="1100" b="1" i="0" u="none" strike="noStrike" cap="none" dirty="0">
                          <a:solidFill>
                            <a:schemeClr val="bg1"/>
                          </a:solidFill>
                          <a:latin typeface="Montserrat"/>
                          <a:ea typeface="Calibri" panose="020F0502020204030204" pitchFamily="34" charset="0"/>
                          <a:cs typeface="Arial" panose="020B0604020202020204" pitchFamily="34" charset="0"/>
                          <a:sym typeface="Arial"/>
                        </a:rPr>
                        <a:t>Number of family members</a:t>
                      </a:r>
                    </a:p>
                  </a:txBody>
                  <a:tcPr marL="40507" marR="40507"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5B9BD5"/>
                    </a:solidFill>
                  </a:tcPr>
                </a:tc>
                <a:tc>
                  <a:txBody>
                    <a:bodyPr/>
                    <a:lstStyle/>
                    <a:p>
                      <a:pPr marL="0" marR="0" lvl="0" indent="0" algn="l" rtl="0">
                        <a:lnSpc>
                          <a:spcPct val="100000"/>
                        </a:lnSpc>
                        <a:spcBef>
                          <a:spcPts val="0"/>
                        </a:spcBef>
                        <a:spcAft>
                          <a:spcPts val="0"/>
                        </a:spcAft>
                        <a:buClr>
                          <a:srgbClr val="000000"/>
                        </a:buClr>
                        <a:buFont typeface="Arial"/>
                        <a:buNone/>
                      </a:pPr>
                      <a:r>
                        <a:rPr lang="en-US" sz="1100" b="0" i="0" u="none" strike="noStrike" cap="none">
                          <a:solidFill>
                            <a:srgbClr val="000000"/>
                          </a:solidFill>
                          <a:latin typeface="Montserrat"/>
                          <a:ea typeface="Calibri" panose="020F0502020204030204" pitchFamily="34" charset="0"/>
                          <a:cs typeface="Arial" panose="020B0604020202020204" pitchFamily="34" charset="0"/>
                          <a:sym typeface="Arial"/>
                        </a:rPr>
                        <a:t>object</a:t>
                      </a:r>
                    </a:p>
                  </a:txBody>
                  <a:tcPr marL="40507" marR="40507"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AF6"/>
                    </a:solidFill>
                  </a:tcPr>
                </a:tc>
                <a:tc>
                  <a:txBody>
                    <a:bodyPr/>
                    <a:lstStyle/>
                    <a:p>
                      <a:pPr marL="0" marR="0" lvl="0" indent="0" algn="l" rtl="0">
                        <a:lnSpc>
                          <a:spcPct val="100000"/>
                        </a:lnSpc>
                        <a:spcBef>
                          <a:spcPts val="0"/>
                        </a:spcBef>
                        <a:spcAft>
                          <a:spcPts val="0"/>
                        </a:spcAft>
                        <a:buClr>
                          <a:srgbClr val="000000"/>
                        </a:buClr>
                        <a:buFont typeface="Arial"/>
                        <a:buNone/>
                      </a:pPr>
                      <a:r>
                        <a:rPr lang="en-US" sz="1100" b="0" i="0" u="none" strike="noStrike" cap="none" dirty="0">
                          <a:solidFill>
                            <a:srgbClr val="000000"/>
                          </a:solidFill>
                          <a:latin typeface="Montserrat"/>
                          <a:ea typeface="Calibri" panose="020F0502020204030204" pitchFamily="34" charset="0"/>
                          <a:cs typeface="Arial" panose="020B0604020202020204" pitchFamily="34" charset="0"/>
                          <a:sym typeface="Arial"/>
                        </a:rPr>
                        <a:t>Approximate number of members of the client's family</a:t>
                      </a:r>
                    </a:p>
                  </a:txBody>
                  <a:tcPr marL="40507" marR="40507"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AF6"/>
                    </a:solidFill>
                  </a:tcPr>
                </a:tc>
                <a:extLst>
                  <a:ext uri="{0D108BD9-81ED-4DB2-BD59-A6C34878D82A}">
                    <a16:rowId xmlns:a16="http://schemas.microsoft.com/office/drawing/2014/main" val="3209265452"/>
                  </a:ext>
                </a:extLst>
              </a:tr>
              <a:tr h="191270">
                <a:tc>
                  <a:txBody>
                    <a:bodyPr/>
                    <a:lstStyle/>
                    <a:p>
                      <a:pPr marL="0" marR="0" lvl="0" indent="0" algn="l" rtl="0">
                        <a:lnSpc>
                          <a:spcPct val="100000"/>
                        </a:lnSpc>
                        <a:spcBef>
                          <a:spcPts val="0"/>
                        </a:spcBef>
                        <a:spcAft>
                          <a:spcPts val="0"/>
                        </a:spcAft>
                        <a:buClr>
                          <a:srgbClr val="000000"/>
                        </a:buClr>
                        <a:buFont typeface="Arial"/>
                        <a:buNone/>
                      </a:pPr>
                      <a:r>
                        <a:rPr lang="en-US" sz="1100" b="1" i="0" u="none" strike="noStrike" cap="none" dirty="0">
                          <a:solidFill>
                            <a:schemeClr val="bg1"/>
                          </a:solidFill>
                          <a:latin typeface="Montserrat"/>
                          <a:ea typeface="Calibri" panose="020F0502020204030204" pitchFamily="34" charset="0"/>
                          <a:cs typeface="Arial" panose="020B0604020202020204" pitchFamily="34" charset="0"/>
                          <a:sym typeface="Arial"/>
                        </a:rPr>
                        <a:t>Savings loan</a:t>
                      </a:r>
                    </a:p>
                  </a:txBody>
                  <a:tcPr marL="40507" marR="40507"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5B9BD5"/>
                    </a:solidFill>
                  </a:tcPr>
                </a:tc>
                <a:tc>
                  <a:txBody>
                    <a:bodyPr/>
                    <a:lstStyle/>
                    <a:p>
                      <a:pPr marL="0" marR="0" lvl="0" indent="0" algn="l" rtl="0">
                        <a:lnSpc>
                          <a:spcPct val="100000"/>
                        </a:lnSpc>
                        <a:spcBef>
                          <a:spcPts val="0"/>
                        </a:spcBef>
                        <a:spcAft>
                          <a:spcPts val="0"/>
                        </a:spcAft>
                        <a:buClr>
                          <a:srgbClr val="000000"/>
                        </a:buClr>
                        <a:buFont typeface="Arial"/>
                        <a:buNone/>
                      </a:pPr>
                      <a:r>
                        <a:rPr lang="en-US" sz="1100" b="0" i="0" u="none" strike="noStrike" cap="none">
                          <a:solidFill>
                            <a:srgbClr val="000000"/>
                          </a:solidFill>
                          <a:latin typeface="Montserrat"/>
                          <a:ea typeface="Calibri" panose="020F0502020204030204" pitchFamily="34" charset="0"/>
                          <a:cs typeface="Arial" panose="020B0604020202020204" pitchFamily="34" charset="0"/>
                          <a:sym typeface="Arial"/>
                        </a:rPr>
                        <a:t>object</a:t>
                      </a:r>
                    </a:p>
                  </a:txBody>
                  <a:tcPr marL="40507" marR="40507"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DD6EE"/>
                    </a:solidFill>
                  </a:tcPr>
                </a:tc>
                <a:tc>
                  <a:txBody>
                    <a:bodyPr/>
                    <a:lstStyle/>
                    <a:p>
                      <a:pPr marL="0" marR="0" lvl="0" indent="0" algn="l" rtl="0">
                        <a:lnSpc>
                          <a:spcPct val="100000"/>
                        </a:lnSpc>
                        <a:spcBef>
                          <a:spcPts val="0"/>
                        </a:spcBef>
                        <a:spcAft>
                          <a:spcPts val="0"/>
                        </a:spcAft>
                        <a:buClr>
                          <a:srgbClr val="000000"/>
                        </a:buClr>
                        <a:buFont typeface="Arial"/>
                        <a:buNone/>
                      </a:pPr>
                      <a:r>
                        <a:rPr lang="en-US" sz="1100" b="0" i="0" u="none" strike="noStrike" cap="none" dirty="0">
                          <a:solidFill>
                            <a:srgbClr val="000000"/>
                          </a:solidFill>
                          <a:latin typeface="Montserrat"/>
                          <a:ea typeface="Calibri" panose="020F0502020204030204" pitchFamily="34" charset="0"/>
                          <a:cs typeface="Arial" panose="020B0604020202020204" pitchFamily="34" charset="0"/>
                          <a:sym typeface="Arial"/>
                        </a:rPr>
                        <a:t>Is it saving loan? (Yes, no)</a:t>
                      </a:r>
                    </a:p>
                  </a:txBody>
                  <a:tcPr marL="40507" marR="40507"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DD6EE"/>
                    </a:solidFill>
                  </a:tcPr>
                </a:tc>
                <a:extLst>
                  <a:ext uri="{0D108BD9-81ED-4DB2-BD59-A6C34878D82A}">
                    <a16:rowId xmlns:a16="http://schemas.microsoft.com/office/drawing/2014/main" val="1798266127"/>
                  </a:ext>
                </a:extLst>
              </a:tr>
              <a:tr h="191270">
                <a:tc>
                  <a:txBody>
                    <a:bodyPr/>
                    <a:lstStyle/>
                    <a:p>
                      <a:pPr marL="0" marR="0" lvl="0" indent="0" algn="l" rtl="0">
                        <a:lnSpc>
                          <a:spcPct val="100000"/>
                        </a:lnSpc>
                        <a:spcBef>
                          <a:spcPts val="0"/>
                        </a:spcBef>
                        <a:spcAft>
                          <a:spcPts val="0"/>
                        </a:spcAft>
                        <a:buClr>
                          <a:srgbClr val="000000"/>
                        </a:buClr>
                        <a:buFont typeface="Arial"/>
                        <a:buNone/>
                      </a:pPr>
                      <a:r>
                        <a:rPr lang="en-US" sz="1100" b="1" i="0" u="none" strike="noStrike" cap="none" dirty="0">
                          <a:solidFill>
                            <a:schemeClr val="bg1"/>
                          </a:solidFill>
                          <a:latin typeface="Montserrat"/>
                          <a:ea typeface="Calibri" panose="020F0502020204030204" pitchFamily="34" charset="0"/>
                          <a:cs typeface="Arial" panose="020B0604020202020204" pitchFamily="34" charset="0"/>
                          <a:sym typeface="Arial"/>
                        </a:rPr>
                        <a:t>Value of income</a:t>
                      </a:r>
                    </a:p>
                  </a:txBody>
                  <a:tcPr marL="40507" marR="40507"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5B9BD5"/>
                    </a:solidFill>
                  </a:tcPr>
                </a:tc>
                <a:tc>
                  <a:txBody>
                    <a:bodyPr/>
                    <a:lstStyle/>
                    <a:p>
                      <a:pPr marL="0" marR="0" lvl="0" indent="0" algn="l" rtl="0">
                        <a:lnSpc>
                          <a:spcPct val="100000"/>
                        </a:lnSpc>
                        <a:spcBef>
                          <a:spcPts val="0"/>
                        </a:spcBef>
                        <a:spcAft>
                          <a:spcPts val="0"/>
                        </a:spcAft>
                        <a:buClr>
                          <a:srgbClr val="000000"/>
                        </a:buClr>
                        <a:buFont typeface="Arial"/>
                        <a:buNone/>
                      </a:pPr>
                      <a:r>
                        <a:rPr lang="en-US" sz="1100" b="0" i="0" u="none" strike="noStrike" cap="none">
                          <a:solidFill>
                            <a:srgbClr val="000000"/>
                          </a:solidFill>
                          <a:latin typeface="Montserrat"/>
                          <a:ea typeface="Calibri" panose="020F0502020204030204" pitchFamily="34" charset="0"/>
                          <a:cs typeface="Arial" panose="020B0604020202020204" pitchFamily="34" charset="0"/>
                          <a:sym typeface="Arial"/>
                        </a:rPr>
                        <a:t>object</a:t>
                      </a:r>
                    </a:p>
                  </a:txBody>
                  <a:tcPr marL="40507" marR="40507"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AF6"/>
                    </a:solidFill>
                  </a:tcPr>
                </a:tc>
                <a:tc>
                  <a:txBody>
                    <a:bodyPr/>
                    <a:lstStyle/>
                    <a:p>
                      <a:pPr marL="0" marR="0" lvl="0" indent="0" algn="l" rtl="0">
                        <a:lnSpc>
                          <a:spcPct val="100000"/>
                        </a:lnSpc>
                        <a:spcBef>
                          <a:spcPts val="0"/>
                        </a:spcBef>
                        <a:spcAft>
                          <a:spcPts val="0"/>
                        </a:spcAft>
                        <a:buClr>
                          <a:srgbClr val="000000"/>
                        </a:buClr>
                        <a:buFont typeface="Arial"/>
                        <a:buNone/>
                      </a:pPr>
                      <a:r>
                        <a:rPr lang="en-US" sz="1100" b="0" i="0" u="none" strike="noStrike" cap="none" dirty="0">
                          <a:solidFill>
                            <a:srgbClr val="000000"/>
                          </a:solidFill>
                          <a:latin typeface="Montserrat"/>
                          <a:ea typeface="Calibri" panose="020F0502020204030204" pitchFamily="34" charset="0"/>
                          <a:cs typeface="Arial" panose="020B0604020202020204" pitchFamily="34" charset="0"/>
                          <a:sym typeface="Arial"/>
                        </a:rPr>
                        <a:t>Approximate monthly income of the customer</a:t>
                      </a:r>
                    </a:p>
                  </a:txBody>
                  <a:tcPr marL="40507" marR="40507"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AF6"/>
                    </a:solidFill>
                  </a:tcPr>
                </a:tc>
                <a:extLst>
                  <a:ext uri="{0D108BD9-81ED-4DB2-BD59-A6C34878D82A}">
                    <a16:rowId xmlns:a16="http://schemas.microsoft.com/office/drawing/2014/main" val="716618558"/>
                  </a:ext>
                </a:extLst>
              </a:tr>
              <a:tr h="191270">
                <a:tc>
                  <a:txBody>
                    <a:bodyPr/>
                    <a:lstStyle/>
                    <a:p>
                      <a:pPr marL="0" marR="0" lvl="0" indent="0" algn="l" rtl="0">
                        <a:lnSpc>
                          <a:spcPct val="100000"/>
                        </a:lnSpc>
                        <a:spcBef>
                          <a:spcPts val="0"/>
                        </a:spcBef>
                        <a:spcAft>
                          <a:spcPts val="0"/>
                        </a:spcAft>
                        <a:buClr>
                          <a:srgbClr val="000000"/>
                        </a:buClr>
                        <a:buFont typeface="Arial"/>
                        <a:buNone/>
                      </a:pPr>
                      <a:r>
                        <a:rPr lang="en-US" sz="1100" b="1" i="0" u="none" strike="noStrike" cap="none" dirty="0">
                          <a:solidFill>
                            <a:schemeClr val="bg1"/>
                          </a:solidFill>
                          <a:latin typeface="Montserrat"/>
                          <a:ea typeface="Calibri" panose="020F0502020204030204" pitchFamily="34" charset="0"/>
                          <a:cs typeface="Arial" panose="020B0604020202020204" pitchFamily="34" charset="0"/>
                          <a:sym typeface="Arial"/>
                        </a:rPr>
                        <a:t>Income type</a:t>
                      </a:r>
                    </a:p>
                  </a:txBody>
                  <a:tcPr marL="40507" marR="40507"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5B9BD5"/>
                    </a:solidFill>
                  </a:tcPr>
                </a:tc>
                <a:tc>
                  <a:txBody>
                    <a:bodyPr/>
                    <a:lstStyle/>
                    <a:p>
                      <a:pPr marL="0" marR="0" lvl="0" indent="0" algn="l" rtl="0">
                        <a:lnSpc>
                          <a:spcPct val="100000"/>
                        </a:lnSpc>
                        <a:spcBef>
                          <a:spcPts val="0"/>
                        </a:spcBef>
                        <a:spcAft>
                          <a:spcPts val="0"/>
                        </a:spcAft>
                        <a:buClr>
                          <a:srgbClr val="000000"/>
                        </a:buClr>
                        <a:buFont typeface="Arial"/>
                        <a:buNone/>
                      </a:pPr>
                      <a:r>
                        <a:rPr lang="en-US" sz="1100" b="0" i="0" u="none" strike="noStrike" cap="none">
                          <a:solidFill>
                            <a:srgbClr val="000000"/>
                          </a:solidFill>
                          <a:latin typeface="Montserrat"/>
                          <a:ea typeface="Calibri" panose="020F0502020204030204" pitchFamily="34" charset="0"/>
                          <a:cs typeface="Arial" panose="020B0604020202020204" pitchFamily="34" charset="0"/>
                          <a:sym typeface="Arial"/>
                        </a:rPr>
                        <a:t>object</a:t>
                      </a:r>
                    </a:p>
                  </a:txBody>
                  <a:tcPr marL="40507" marR="40507"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DD6EE"/>
                    </a:solidFill>
                  </a:tcPr>
                </a:tc>
                <a:tc>
                  <a:txBody>
                    <a:bodyPr/>
                    <a:lstStyle/>
                    <a:p>
                      <a:pPr marL="0" marR="0" lvl="0" indent="0" algn="l" rtl="0">
                        <a:lnSpc>
                          <a:spcPct val="100000"/>
                        </a:lnSpc>
                        <a:spcBef>
                          <a:spcPts val="0"/>
                        </a:spcBef>
                        <a:spcAft>
                          <a:spcPts val="0"/>
                        </a:spcAft>
                        <a:buClr>
                          <a:srgbClr val="000000"/>
                        </a:buClr>
                        <a:buFont typeface="Arial"/>
                        <a:buNone/>
                      </a:pPr>
                      <a:r>
                        <a:rPr lang="en-US" sz="1100" b="0" i="0" u="none" strike="noStrike" cap="none" dirty="0">
                          <a:solidFill>
                            <a:srgbClr val="000000"/>
                          </a:solidFill>
                          <a:latin typeface="Montserrat"/>
                          <a:ea typeface="Calibri" panose="020F0502020204030204" pitchFamily="34" charset="0"/>
                          <a:cs typeface="Arial" panose="020B0604020202020204" pitchFamily="34" charset="0"/>
                          <a:sym typeface="Arial"/>
                        </a:rPr>
                        <a:t>Categorize income into groups like (weak, medium, high, etc.)</a:t>
                      </a:r>
                    </a:p>
                  </a:txBody>
                  <a:tcPr marL="40507" marR="40507"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DD6EE"/>
                    </a:solidFill>
                  </a:tcPr>
                </a:tc>
                <a:extLst>
                  <a:ext uri="{0D108BD9-81ED-4DB2-BD59-A6C34878D82A}">
                    <a16:rowId xmlns:a16="http://schemas.microsoft.com/office/drawing/2014/main" val="961530644"/>
                  </a:ext>
                </a:extLst>
              </a:tr>
              <a:tr h="191270">
                <a:tc>
                  <a:txBody>
                    <a:bodyPr/>
                    <a:lstStyle/>
                    <a:p>
                      <a:pPr marL="0" marR="0" algn="l">
                        <a:lnSpc>
                          <a:spcPct val="107000"/>
                        </a:lnSpc>
                        <a:spcBef>
                          <a:spcPts val="0"/>
                        </a:spcBef>
                        <a:spcAft>
                          <a:spcPts val="0"/>
                        </a:spcAft>
                      </a:pPr>
                      <a:r>
                        <a:rPr lang="en-US" sz="1100" b="1" i="0" u="none" strike="noStrike" cap="none" dirty="0">
                          <a:solidFill>
                            <a:schemeClr val="bg1"/>
                          </a:solidFill>
                          <a:latin typeface="Montserrat"/>
                          <a:ea typeface="Calibri" panose="020F0502020204030204" pitchFamily="34" charset="0"/>
                          <a:cs typeface="Arial" panose="020B0604020202020204" pitchFamily="34" charset="0"/>
                          <a:sym typeface="Arial"/>
                        </a:rPr>
                        <a:t>The year</a:t>
                      </a:r>
                    </a:p>
                  </a:txBody>
                  <a:tcPr marL="40507" marR="40507"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5B9BD5"/>
                    </a:solidFill>
                  </a:tcPr>
                </a:tc>
                <a:tc>
                  <a:txBody>
                    <a:bodyPr/>
                    <a:lstStyle/>
                    <a:p>
                      <a:pPr marL="0" marR="0" algn="l">
                        <a:lnSpc>
                          <a:spcPct val="107000"/>
                        </a:lnSpc>
                        <a:spcBef>
                          <a:spcPts val="0"/>
                        </a:spcBef>
                        <a:spcAft>
                          <a:spcPts val="0"/>
                        </a:spcAft>
                      </a:pPr>
                      <a:r>
                        <a:rPr lang="en-US" sz="1100" b="0" i="0" u="none" strike="noStrike" cap="none" dirty="0">
                          <a:solidFill>
                            <a:srgbClr val="000000"/>
                          </a:solidFill>
                          <a:latin typeface="Montserrat"/>
                          <a:ea typeface="Calibri" panose="020F0502020204030204" pitchFamily="34" charset="0"/>
                          <a:cs typeface="Arial" panose="020B0604020202020204" pitchFamily="34" charset="0"/>
                          <a:sym typeface="Arial"/>
                        </a:rPr>
                        <a:t>int64</a:t>
                      </a:r>
                    </a:p>
                  </a:txBody>
                  <a:tcPr marL="40507" marR="40507"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AF6"/>
                    </a:solidFill>
                  </a:tcPr>
                </a:tc>
                <a:tc>
                  <a:txBody>
                    <a:bodyPr/>
                    <a:lstStyle/>
                    <a:p>
                      <a:pPr marL="0" marR="0" algn="l">
                        <a:lnSpc>
                          <a:spcPct val="107000"/>
                        </a:lnSpc>
                        <a:spcBef>
                          <a:spcPts val="0"/>
                        </a:spcBef>
                        <a:spcAft>
                          <a:spcPts val="0"/>
                        </a:spcAft>
                      </a:pPr>
                      <a:r>
                        <a:rPr lang="en-US" sz="1100" b="0" i="0" u="none" strike="noStrike" cap="none" dirty="0">
                          <a:solidFill>
                            <a:srgbClr val="000000"/>
                          </a:solidFill>
                          <a:latin typeface="Montserrat"/>
                          <a:ea typeface="Calibri" panose="020F0502020204030204" pitchFamily="34" charset="0"/>
                          <a:cs typeface="Arial" panose="020B0604020202020204" pitchFamily="34" charset="0"/>
                          <a:sym typeface="Arial"/>
                        </a:rPr>
                        <a:t>The year the funding was disbursed</a:t>
                      </a:r>
                    </a:p>
                  </a:txBody>
                  <a:tcPr marL="40507" marR="40507"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AF6"/>
                    </a:solidFill>
                  </a:tcPr>
                </a:tc>
                <a:extLst>
                  <a:ext uri="{0D108BD9-81ED-4DB2-BD59-A6C34878D82A}">
                    <a16:rowId xmlns:a16="http://schemas.microsoft.com/office/drawing/2014/main" val="2376927129"/>
                  </a:ext>
                </a:extLst>
              </a:tr>
            </a:tbl>
          </a:graphicData>
        </a:graphic>
      </p:graphicFrame>
    </p:spTree>
    <p:extLst>
      <p:ext uri="{BB962C8B-B14F-4D97-AF65-F5344CB8AC3E}">
        <p14:creationId xmlns:p14="http://schemas.microsoft.com/office/powerpoint/2010/main" val="2694881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xit" presetSubtype="4" fill="hold" nodeType="clickEffect">
                                  <p:stCondLst>
                                    <p:cond delay="0"/>
                                  </p:stCondLst>
                                  <p:childTnLst>
                                    <p:animEffect transition="out" filter="wipe(down)">
                                      <p:cBhvr>
                                        <p:cTn id="18" dur="500"/>
                                        <p:tgtEl>
                                          <p:spTgt spid="2"/>
                                        </p:tgtEl>
                                      </p:cBhvr>
                                    </p:animEffect>
                                    <p:set>
                                      <p:cBhvr>
                                        <p:cTn id="19" dur="1" fill="hold">
                                          <p:stCondLst>
                                            <p:cond delay="499"/>
                                          </p:stCondLst>
                                        </p:cTn>
                                        <p:tgtEl>
                                          <p:spTgt spid="2"/>
                                        </p:tgtEl>
                                        <p:attrNameLst>
                                          <p:attrName>style.visibility</p:attrName>
                                        </p:attrNameLst>
                                      </p:cBhvr>
                                      <p:to>
                                        <p:strVal val="hidden"/>
                                      </p:to>
                                    </p:set>
                                  </p:childTnLst>
                                </p:cTn>
                              </p:par>
                              <p:par>
                                <p:cTn id="20" presetID="22" presetClass="exit" presetSubtype="4" fill="hold" nodeType="withEffect">
                                  <p:stCondLst>
                                    <p:cond delay="0"/>
                                  </p:stCondLst>
                                  <p:childTnLst>
                                    <p:animEffect transition="out" filter="wipe(down)">
                                      <p:cBhvr>
                                        <p:cTn id="21" dur="500"/>
                                        <p:tgtEl>
                                          <p:spTgt spid="5"/>
                                        </p:tgtEl>
                                      </p:cBhvr>
                                    </p:animEffect>
                                    <p:set>
                                      <p:cBhvr>
                                        <p:cTn id="22" dur="1" fill="hold">
                                          <p:stCondLst>
                                            <p:cond delay="499"/>
                                          </p:stCondLst>
                                        </p:cTn>
                                        <p:tgtEl>
                                          <p:spTgt spid="5"/>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linds(horizontal)">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B64F2-A3E2-A376-2E5F-0FE96BB4E282}"/>
              </a:ext>
            </a:extLst>
          </p:cNvPr>
          <p:cNvSpPr>
            <a:spLocks noGrp="1"/>
          </p:cNvSpPr>
          <p:nvPr>
            <p:ph type="title"/>
          </p:nvPr>
        </p:nvSpPr>
        <p:spPr>
          <a:xfrm>
            <a:off x="720000" y="281448"/>
            <a:ext cx="7704000" cy="572700"/>
          </a:xfrm>
        </p:spPr>
        <p:txBody>
          <a:bodyPr/>
          <a:lstStyle/>
          <a:p>
            <a:r>
              <a:rPr lang="en-US" dirty="0"/>
              <a:t>Budget &amp; Gender</a:t>
            </a:r>
          </a:p>
        </p:txBody>
      </p:sp>
      <p:pic>
        <p:nvPicPr>
          <p:cNvPr id="5" name="Picture 4">
            <a:extLst>
              <a:ext uri="{FF2B5EF4-FFF2-40B4-BE49-F238E27FC236}">
                <a16:creationId xmlns:a16="http://schemas.microsoft.com/office/drawing/2014/main" id="{DDC3D799-8C01-B6A1-5BCC-608174F880C2}"/>
              </a:ext>
            </a:extLst>
          </p:cNvPr>
          <p:cNvPicPr>
            <a:picLocks noChangeAspect="1"/>
          </p:cNvPicPr>
          <p:nvPr/>
        </p:nvPicPr>
        <p:blipFill>
          <a:blip r:embed="rId3"/>
          <a:stretch>
            <a:fillRect/>
          </a:stretch>
        </p:blipFill>
        <p:spPr>
          <a:xfrm>
            <a:off x="141588" y="1314976"/>
            <a:ext cx="4982862" cy="3175000"/>
          </a:xfrm>
          <a:prstGeom prst="rect">
            <a:avLst/>
          </a:prstGeom>
        </p:spPr>
      </p:pic>
      <p:pic>
        <p:nvPicPr>
          <p:cNvPr id="8" name="Picture 7" descr="Chart, sunburst chart&#10;&#10;Description automatically generated">
            <a:extLst>
              <a:ext uri="{FF2B5EF4-FFF2-40B4-BE49-F238E27FC236}">
                <a16:creationId xmlns:a16="http://schemas.microsoft.com/office/drawing/2014/main" id="{46EB0997-7417-5104-6259-DB5ED5D7FA3E}"/>
              </a:ext>
            </a:extLst>
          </p:cNvPr>
          <p:cNvPicPr>
            <a:picLocks noChangeAspect="1"/>
          </p:cNvPicPr>
          <p:nvPr/>
        </p:nvPicPr>
        <p:blipFill>
          <a:blip r:embed="rId4"/>
          <a:stretch>
            <a:fillRect/>
          </a:stretch>
        </p:blipFill>
        <p:spPr>
          <a:xfrm>
            <a:off x="5249000" y="1193800"/>
            <a:ext cx="3175000" cy="3175000"/>
          </a:xfrm>
          <a:prstGeom prst="rect">
            <a:avLst/>
          </a:prstGeom>
        </p:spPr>
      </p:pic>
    </p:spTree>
    <p:extLst>
      <p:ext uri="{BB962C8B-B14F-4D97-AF65-F5344CB8AC3E}">
        <p14:creationId xmlns:p14="http://schemas.microsoft.com/office/powerpoint/2010/main" val="2762161882"/>
      </p:ext>
    </p:extLst>
  </p:cSld>
  <p:clrMapOvr>
    <a:masterClrMapping/>
  </p:clrMapOvr>
</p:sld>
</file>

<file path=ppt/theme/theme1.xml><?xml version="1.0" encoding="utf-8"?>
<a:theme xmlns:a="http://schemas.openxmlformats.org/drawingml/2006/main" name="Community Bank Business Plan by Slidesgo">
  <a:themeElements>
    <a:clrScheme name="Simple Light">
      <a:dk1>
        <a:srgbClr val="000000"/>
      </a:dk1>
      <a:lt1>
        <a:srgbClr val="FFFFFF"/>
      </a:lt1>
      <a:dk2>
        <a:srgbClr val="E3F5D0"/>
      </a:dk2>
      <a:lt2>
        <a:srgbClr val="FFD8BA"/>
      </a:lt2>
      <a:accent1>
        <a:srgbClr val="7753C7"/>
      </a:accent1>
      <a:accent2>
        <a:srgbClr val="4D9DFF"/>
      </a:accent2>
      <a:accent3>
        <a:srgbClr val="7CB53E"/>
      </a:accent3>
      <a:accent4>
        <a:srgbClr val="FF6F29"/>
      </a:accent4>
      <a:accent5>
        <a:srgbClr val="FFBC12"/>
      </a:accent5>
      <a:accent6>
        <a:srgbClr val="FFE5A3"/>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ommunity Bank Business Plan by Slidesgo">
  <a:themeElements>
    <a:clrScheme name="Simple Light">
      <a:dk1>
        <a:srgbClr val="000000"/>
      </a:dk1>
      <a:lt1>
        <a:srgbClr val="FFFFFF"/>
      </a:lt1>
      <a:dk2>
        <a:srgbClr val="E3F5D0"/>
      </a:dk2>
      <a:lt2>
        <a:srgbClr val="FFD8BA"/>
      </a:lt2>
      <a:accent1>
        <a:srgbClr val="7753C7"/>
      </a:accent1>
      <a:accent2>
        <a:srgbClr val="4D9DFF"/>
      </a:accent2>
      <a:accent3>
        <a:srgbClr val="7CB53E"/>
      </a:accent3>
      <a:accent4>
        <a:srgbClr val="FF6F29"/>
      </a:accent4>
      <a:accent5>
        <a:srgbClr val="FFBC12"/>
      </a:accent5>
      <a:accent6>
        <a:srgbClr val="FFE5A3"/>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850</TotalTime>
  <Words>1638</Words>
  <Application>Microsoft Office PowerPoint</Application>
  <PresentationFormat>On-screen Show (16:9)</PresentationFormat>
  <Paragraphs>224</Paragraphs>
  <Slides>23</Slides>
  <Notes>23</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23</vt:i4>
      </vt:variant>
    </vt:vector>
  </HeadingPairs>
  <TitlesOfParts>
    <vt:vector size="30" baseType="lpstr">
      <vt:lpstr>Titillium Web</vt:lpstr>
      <vt:lpstr>Montserrat</vt:lpstr>
      <vt:lpstr>Arial</vt:lpstr>
      <vt:lpstr>Titillium Web Light</vt:lpstr>
      <vt:lpstr>Times New Roman</vt:lpstr>
      <vt:lpstr>Community Bank Business Plan by Slidesgo</vt:lpstr>
      <vt:lpstr>1_Community Bank Business Plan by Slidesgo</vt:lpstr>
      <vt:lpstr>Social Development Bank Data</vt:lpstr>
      <vt:lpstr>Table of contents</vt:lpstr>
      <vt:lpstr>Dataset  description</vt:lpstr>
      <vt:lpstr>Our Dataset</vt:lpstr>
      <vt:lpstr>Objective</vt:lpstr>
      <vt:lpstr>PowerPoint Presentation</vt:lpstr>
      <vt:lpstr>Descriptive  statistics</vt:lpstr>
      <vt:lpstr>Data Structure</vt:lpstr>
      <vt:lpstr>Budget &amp; Gender</vt:lpstr>
      <vt:lpstr>Data  munging</vt:lpstr>
      <vt:lpstr>Data Preparation</vt:lpstr>
      <vt:lpstr>EDA &amp; visualization</vt:lpstr>
      <vt:lpstr>Did the Social Development Bank (SDB) help promote and enhance the culture of innovation and entrepreneurship (e.g., productive families, small-to-medium enterprise (SME))?</vt:lpstr>
      <vt:lpstr>PowerPoint Presentation</vt:lpstr>
      <vt:lpstr> What are the demands of women from the SDB, and the contribution of women to economy? </vt:lpstr>
      <vt:lpstr>Did the Social Development Bank (SDB) develop products specifically designed for low-income categories?</vt:lpstr>
      <vt:lpstr>Did the Social Development Bank (SDB) develop products specifically designed for low-income categories?</vt:lpstr>
      <vt:lpstr>Did the Social Development Bank (SDB) enable the financial institutions to support the growth in the private sector? </vt:lpstr>
      <vt:lpstr>PowerPoint Presentation</vt:lpstr>
      <vt:lpstr>Key  takeaways</vt:lpstr>
      <vt:lpstr>Key Takeaways</vt:lpstr>
      <vt:lpstr>Challenges &amp; Team Contributions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Community Bank Business Plan</dc:title>
  <cp:lastModifiedBy>A E.S.A.</cp:lastModifiedBy>
  <cp:revision>28</cp:revision>
  <dcterms:modified xsi:type="dcterms:W3CDTF">2022-07-07T10:39:43Z</dcterms:modified>
</cp:coreProperties>
</file>