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1"/>
  </p:notesMasterIdLst>
  <p:sldIdLst>
    <p:sldId id="256" r:id="rId2"/>
    <p:sldId id="258" r:id="rId3"/>
    <p:sldId id="259" r:id="rId4"/>
    <p:sldId id="309" r:id="rId5"/>
    <p:sldId id="310" r:id="rId6"/>
    <p:sldId id="311" r:id="rId7"/>
    <p:sldId id="312" r:id="rId8"/>
    <p:sldId id="314" r:id="rId9"/>
    <p:sldId id="313" r:id="rId10"/>
    <p:sldId id="315" r:id="rId11"/>
    <p:sldId id="316" r:id="rId12"/>
    <p:sldId id="317" r:id="rId13"/>
    <p:sldId id="319" r:id="rId14"/>
    <p:sldId id="320" r:id="rId15"/>
    <p:sldId id="323" r:id="rId16"/>
    <p:sldId id="321" r:id="rId17"/>
    <p:sldId id="322" r:id="rId18"/>
    <p:sldId id="271" r:id="rId19"/>
    <p:sldId id="287" r:id="rId20"/>
  </p:sldIdLst>
  <p:sldSz cx="9144000" cy="5143500" type="screen16x9"/>
  <p:notesSz cx="6858000" cy="9144000"/>
  <p:embeddedFontLst>
    <p:embeddedFont>
      <p:font typeface="Alef" panose="00000500000000000000" pitchFamily="2" charset="-79"/>
      <p:regular r:id="rId22"/>
      <p:bold r:id="rId23"/>
    </p:embeddedFont>
    <p:embeddedFont>
      <p:font typeface="Bebas Neue" panose="020B0606020202050201" pitchFamily="34" charset="0"/>
      <p:regular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Roboto Mono" panose="020B0604020202020204" charset="0"/>
      <p:regular r:id="rId29"/>
      <p:bold r:id="rId30"/>
      <p:italic r:id="rId31"/>
      <p:boldItalic r:id="rId32"/>
    </p:embeddedFont>
    <p:embeddedFont>
      <p:font typeface="Turret Road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F2E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E52ABB-8BFF-470E-BFC9-79C1872292EE}">
  <a:tblStyle styleId="{4EE52ABB-8BFF-470E-BFC9-79C1872292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  <p:guide orient="horz" pos="5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29635d4b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129635d4b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053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035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248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400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250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394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394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52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g13139eac353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4" name="Google Shape;2914;g13139eac353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Google Shape;3461;g13139eac353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2" name="Google Shape;3462;g13139eac353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8" name="Google Shape;254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306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90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22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2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393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13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1681350" y="1527835"/>
            <a:ext cx="5781300" cy="1597500"/>
          </a:xfrm>
          <a:prstGeom prst="rect">
            <a:avLst/>
          </a:prstGeom>
          <a:noFill/>
          <a:effectLst>
            <a:outerShdw dist="47625" dir="37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2077050" y="3460825"/>
            <a:ext cx="4989900" cy="427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2"/>
          <p:cNvGrpSpPr/>
          <p:nvPr/>
        </p:nvGrpSpPr>
        <p:grpSpPr>
          <a:xfrm>
            <a:off x="257384" y="3616964"/>
            <a:ext cx="222407" cy="982471"/>
            <a:chOff x="257640" y="539414"/>
            <a:chExt cx="222407" cy="982471"/>
          </a:xfrm>
        </p:grpSpPr>
        <p:grpSp>
          <p:nvGrpSpPr>
            <p:cNvPr id="67" name="Google Shape;67;p2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0" name="Google Shape;70;p2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" name="Google Shape;71;p2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4" name="Google Shape;74;p2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" name="Google Shape;75;p2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" name="Google Shape;78;p2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9" name="Google Shape;79;p2"/>
          <p:cNvGrpSpPr/>
          <p:nvPr/>
        </p:nvGrpSpPr>
        <p:grpSpPr>
          <a:xfrm>
            <a:off x="999327" y="4765050"/>
            <a:ext cx="7145346" cy="215400"/>
            <a:chOff x="1032945" y="4765050"/>
            <a:chExt cx="7145346" cy="215400"/>
          </a:xfrm>
        </p:grpSpPr>
        <p:sp>
          <p:nvSpPr>
            <p:cNvPr id="80" name="Google Shape;80;p2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2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88" name="Google Shape;88;p2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1" name="Google Shape;91;p2"/>
          <p:cNvGrpSpPr/>
          <p:nvPr/>
        </p:nvGrpSpPr>
        <p:grpSpPr>
          <a:xfrm>
            <a:off x="8648306" y="545067"/>
            <a:ext cx="245964" cy="581921"/>
            <a:chOff x="8616804" y="545067"/>
            <a:chExt cx="245964" cy="581921"/>
          </a:xfrm>
        </p:grpSpPr>
        <p:grpSp>
          <p:nvGrpSpPr>
            <p:cNvPr id="92" name="Google Shape;92;p2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" name="Google Shape;94;p2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2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" name="Google Shape;96;p2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8" name="Google Shape;98;p2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2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0" name="Google Shape;100;p2"/>
          <p:cNvGrpSpPr/>
          <p:nvPr/>
        </p:nvGrpSpPr>
        <p:grpSpPr>
          <a:xfrm>
            <a:off x="8599479" y="1374174"/>
            <a:ext cx="335310" cy="629475"/>
            <a:chOff x="8561404" y="1374174"/>
            <a:chExt cx="335310" cy="629475"/>
          </a:xfrm>
        </p:grpSpPr>
        <p:grpSp>
          <p:nvGrpSpPr>
            <p:cNvPr id="101" name="Google Shape;101;p2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2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107" name="Google Shape;107;p2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" name="Google Shape;111;p2"/>
          <p:cNvSpPr/>
          <p:nvPr/>
        </p:nvSpPr>
        <p:spPr>
          <a:xfrm>
            <a:off x="-1417813" y="-1748225"/>
            <a:ext cx="3679200" cy="36747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7462649" y="3460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>
            <a:off x="4237771" y="182754"/>
            <a:ext cx="668458" cy="178706"/>
            <a:chOff x="1858350" y="160875"/>
            <a:chExt cx="832037" cy="222437"/>
          </a:xfrm>
        </p:grpSpPr>
        <p:sp>
          <p:nvSpPr>
            <p:cNvPr id="114" name="Google Shape;114;p2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1" name="Google Shape;641;p9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642" name="Google Shape;642;p9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9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9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9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9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9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9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9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9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9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9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9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9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9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9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9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9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9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9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9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9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9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9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9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9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9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9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9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9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9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9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9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9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9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9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9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9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9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9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9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9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9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9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9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9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9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9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9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9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9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9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9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9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5" name="Google Shape;695;p9"/>
          <p:cNvSpPr txBox="1">
            <a:spLocks noGrp="1"/>
          </p:cNvSpPr>
          <p:nvPr>
            <p:ph type="title"/>
          </p:nvPr>
        </p:nvSpPr>
        <p:spPr>
          <a:xfrm>
            <a:off x="1540200" y="1611004"/>
            <a:ext cx="6063600" cy="822900"/>
          </a:xfrm>
          <a:prstGeom prst="rect">
            <a:avLst/>
          </a:prstGeom>
          <a:noFill/>
          <a:effectLst>
            <a:outerShdw dist="95250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9"/>
          <p:cNvSpPr txBox="1">
            <a:spLocks noGrp="1"/>
          </p:cNvSpPr>
          <p:nvPr>
            <p:ph type="subTitle" idx="1"/>
          </p:nvPr>
        </p:nvSpPr>
        <p:spPr>
          <a:xfrm>
            <a:off x="1540200" y="2435096"/>
            <a:ext cx="6063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9"/>
          <p:cNvSpPr/>
          <p:nvPr/>
        </p:nvSpPr>
        <p:spPr>
          <a:xfrm>
            <a:off x="2732400" y="-1900625"/>
            <a:ext cx="3679200" cy="36747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9"/>
          <p:cNvGrpSpPr/>
          <p:nvPr/>
        </p:nvGrpSpPr>
        <p:grpSpPr>
          <a:xfrm>
            <a:off x="265659" y="539414"/>
            <a:ext cx="222407" cy="982471"/>
            <a:chOff x="257640" y="539414"/>
            <a:chExt cx="222407" cy="982471"/>
          </a:xfrm>
        </p:grpSpPr>
        <p:grpSp>
          <p:nvGrpSpPr>
            <p:cNvPr id="699" name="Google Shape;699;p9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700" name="Google Shape;700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02" name="Google Shape;702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03" name="Google Shape;703;p9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06" name="Google Shape;706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07" name="Google Shape;707;p9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708" name="Google Shape;708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0" name="Google Shape;710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11" name="Google Shape;711;p9"/>
          <p:cNvGrpSpPr/>
          <p:nvPr/>
        </p:nvGrpSpPr>
        <p:grpSpPr>
          <a:xfrm>
            <a:off x="8655934" y="3616964"/>
            <a:ext cx="222407" cy="982471"/>
            <a:chOff x="257640" y="539414"/>
            <a:chExt cx="222407" cy="982471"/>
          </a:xfrm>
        </p:grpSpPr>
        <p:grpSp>
          <p:nvGrpSpPr>
            <p:cNvPr id="712" name="Google Shape;712;p9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713" name="Google Shape;713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5" name="Google Shape;715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6" name="Google Shape;716;p9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717" name="Google Shape;717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9" name="Google Shape;719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20" name="Google Shape;720;p9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721" name="Google Shape;721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23" name="Google Shape;723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24" name="Google Shape;724;p9"/>
          <p:cNvGrpSpPr/>
          <p:nvPr/>
        </p:nvGrpSpPr>
        <p:grpSpPr>
          <a:xfrm>
            <a:off x="3793482" y="4771371"/>
            <a:ext cx="1557035" cy="178692"/>
            <a:chOff x="2668100" y="1704400"/>
            <a:chExt cx="3071075" cy="352450"/>
          </a:xfrm>
        </p:grpSpPr>
        <p:sp>
          <p:nvSpPr>
            <p:cNvPr id="725" name="Google Shape;725;p9"/>
            <p:cNvSpPr/>
            <p:nvPr/>
          </p:nvSpPr>
          <p:spPr>
            <a:xfrm>
              <a:off x="2668100" y="1704400"/>
              <a:ext cx="3071075" cy="352450"/>
            </a:xfrm>
            <a:custGeom>
              <a:avLst/>
              <a:gdLst/>
              <a:ahLst/>
              <a:cxnLst/>
              <a:rect l="l" t="t" r="r" b="b"/>
              <a:pathLst>
                <a:path w="122843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122843" y="14097"/>
                  </a:lnTo>
                  <a:lnTo>
                    <a:pt x="122843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266810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288525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3101675" y="1704400"/>
              <a:ext cx="129250" cy="352450"/>
            </a:xfrm>
            <a:custGeom>
              <a:avLst/>
              <a:gdLst/>
              <a:ahLst/>
              <a:cxnLst/>
              <a:rect l="l" t="t" r="r" b="b"/>
              <a:pathLst>
                <a:path w="5170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331882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353597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375315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397030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" name="Google Shape;866;p1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7" name="Google Shape;867;p13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868" name="Google Shape;868;p13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13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13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13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13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13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13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13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13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13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13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13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13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13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13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13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13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13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13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13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13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13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13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13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13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13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13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13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13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" name="Google Shape;897;p13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" name="Google Shape;898;p13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" name="Google Shape;899;p13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13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13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13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13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13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13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13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" name="Google Shape;907;p13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13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" name="Google Shape;909;p13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" name="Google Shape;910;p13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" name="Google Shape;911;p13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" name="Google Shape;912;p13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" name="Google Shape;913;p13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" name="Google Shape;914;p13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Google Shape;915;p13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13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13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13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" name="Google Shape;919;p13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" name="Google Shape;920;p13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21" name="Google Shape;921;p13"/>
          <p:cNvSpPr txBox="1">
            <a:spLocks noGrp="1"/>
          </p:cNvSpPr>
          <p:nvPr>
            <p:ph type="title"/>
          </p:nvPr>
        </p:nvSpPr>
        <p:spPr>
          <a:xfrm>
            <a:off x="1607614" y="1129177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2" name="Google Shape;922;p13"/>
          <p:cNvSpPr txBox="1">
            <a:spLocks noGrp="1"/>
          </p:cNvSpPr>
          <p:nvPr>
            <p:ph type="subTitle" idx="1"/>
          </p:nvPr>
        </p:nvSpPr>
        <p:spPr>
          <a:xfrm>
            <a:off x="1607614" y="1495315"/>
            <a:ext cx="2867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3" name="Google Shape;923;p13"/>
          <p:cNvSpPr txBox="1">
            <a:spLocks noGrp="1"/>
          </p:cNvSpPr>
          <p:nvPr>
            <p:ph type="title" idx="2"/>
          </p:nvPr>
        </p:nvSpPr>
        <p:spPr>
          <a:xfrm>
            <a:off x="1607614" y="3558994"/>
            <a:ext cx="287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4" name="Google Shape;924;p13"/>
          <p:cNvSpPr txBox="1">
            <a:spLocks noGrp="1"/>
          </p:cNvSpPr>
          <p:nvPr>
            <p:ph type="subTitle" idx="3"/>
          </p:nvPr>
        </p:nvSpPr>
        <p:spPr>
          <a:xfrm>
            <a:off x="1607614" y="3925806"/>
            <a:ext cx="2871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13"/>
          <p:cNvSpPr txBox="1">
            <a:spLocks noGrp="1"/>
          </p:cNvSpPr>
          <p:nvPr>
            <p:ph type="title" idx="4"/>
          </p:nvPr>
        </p:nvSpPr>
        <p:spPr>
          <a:xfrm flipH="1">
            <a:off x="5557579" y="1129181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6" name="Google Shape;926;p13"/>
          <p:cNvSpPr txBox="1">
            <a:spLocks noGrp="1"/>
          </p:cNvSpPr>
          <p:nvPr>
            <p:ph type="subTitle" idx="5"/>
          </p:nvPr>
        </p:nvSpPr>
        <p:spPr>
          <a:xfrm flipH="1">
            <a:off x="5557579" y="1495323"/>
            <a:ext cx="2866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521" y="1403756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8" name="Google Shape;92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4671693" y="1403756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9" name="Google Shape;929;p13"/>
          <p:cNvSpPr txBox="1">
            <a:spLocks noGrp="1"/>
          </p:cNvSpPr>
          <p:nvPr>
            <p:ph type="title" idx="8" hasCustomPrompt="1"/>
          </p:nvPr>
        </p:nvSpPr>
        <p:spPr>
          <a:xfrm>
            <a:off x="720521" y="3856244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0" name="Google Shape;930;p13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1" name="Google Shape;931;p13"/>
          <p:cNvSpPr txBox="1">
            <a:spLocks noGrp="1"/>
          </p:cNvSpPr>
          <p:nvPr>
            <p:ph type="title" idx="13"/>
          </p:nvPr>
        </p:nvSpPr>
        <p:spPr>
          <a:xfrm>
            <a:off x="1607614" y="2348202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2" name="Google Shape;932;p13"/>
          <p:cNvSpPr txBox="1">
            <a:spLocks noGrp="1"/>
          </p:cNvSpPr>
          <p:nvPr>
            <p:ph type="subTitle" idx="14"/>
          </p:nvPr>
        </p:nvSpPr>
        <p:spPr>
          <a:xfrm>
            <a:off x="1607614" y="2715579"/>
            <a:ext cx="2867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13"/>
          <p:cNvSpPr txBox="1">
            <a:spLocks noGrp="1"/>
          </p:cNvSpPr>
          <p:nvPr>
            <p:ph type="title" idx="15"/>
          </p:nvPr>
        </p:nvSpPr>
        <p:spPr>
          <a:xfrm>
            <a:off x="5557579" y="3558994"/>
            <a:ext cx="287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4" name="Google Shape;934;p13"/>
          <p:cNvSpPr txBox="1">
            <a:spLocks noGrp="1"/>
          </p:cNvSpPr>
          <p:nvPr>
            <p:ph type="subTitle" idx="16"/>
          </p:nvPr>
        </p:nvSpPr>
        <p:spPr>
          <a:xfrm>
            <a:off x="5557579" y="3925806"/>
            <a:ext cx="2871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13"/>
          <p:cNvSpPr txBox="1">
            <a:spLocks noGrp="1"/>
          </p:cNvSpPr>
          <p:nvPr>
            <p:ph type="title" idx="17"/>
          </p:nvPr>
        </p:nvSpPr>
        <p:spPr>
          <a:xfrm flipH="1">
            <a:off x="5557579" y="2348202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6" name="Google Shape;936;p13"/>
          <p:cNvSpPr txBox="1">
            <a:spLocks noGrp="1"/>
          </p:cNvSpPr>
          <p:nvPr>
            <p:ph type="subTitle" idx="18"/>
          </p:nvPr>
        </p:nvSpPr>
        <p:spPr>
          <a:xfrm flipH="1">
            <a:off x="5557579" y="2715579"/>
            <a:ext cx="2866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7" name="Google Shape;937;p13"/>
          <p:cNvSpPr txBox="1">
            <a:spLocks noGrp="1"/>
          </p:cNvSpPr>
          <p:nvPr>
            <p:ph type="title" idx="19" hasCustomPrompt="1"/>
          </p:nvPr>
        </p:nvSpPr>
        <p:spPr>
          <a:xfrm>
            <a:off x="720521" y="2624100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8" name="Google Shape;938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4671693" y="2624100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9" name="Google Shape;939;p13"/>
          <p:cNvSpPr txBox="1">
            <a:spLocks noGrp="1"/>
          </p:cNvSpPr>
          <p:nvPr>
            <p:ph type="title" idx="21" hasCustomPrompt="1"/>
          </p:nvPr>
        </p:nvSpPr>
        <p:spPr>
          <a:xfrm>
            <a:off x="4671693" y="3856244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40" name="Google Shape;940;p13"/>
          <p:cNvGrpSpPr/>
          <p:nvPr/>
        </p:nvGrpSpPr>
        <p:grpSpPr>
          <a:xfrm flipH="1">
            <a:off x="249731" y="545067"/>
            <a:ext cx="245964" cy="581921"/>
            <a:chOff x="8616804" y="545067"/>
            <a:chExt cx="245964" cy="581921"/>
          </a:xfrm>
        </p:grpSpPr>
        <p:grpSp>
          <p:nvGrpSpPr>
            <p:cNvPr id="941" name="Google Shape;941;p13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942" name="Google Shape;942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3" name="Google Shape;943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5" name="Google Shape;945;p13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946" name="Google Shape;946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7" name="Google Shape;947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49" name="Google Shape;949;p13"/>
          <p:cNvGrpSpPr/>
          <p:nvPr/>
        </p:nvGrpSpPr>
        <p:grpSpPr>
          <a:xfrm flipH="1">
            <a:off x="8648306" y="4017492"/>
            <a:ext cx="245964" cy="581921"/>
            <a:chOff x="8616804" y="545067"/>
            <a:chExt cx="245964" cy="581921"/>
          </a:xfrm>
        </p:grpSpPr>
        <p:grpSp>
          <p:nvGrpSpPr>
            <p:cNvPr id="950" name="Google Shape;950;p13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951" name="Google Shape;951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52" name="Google Shape;952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54" name="Google Shape;954;p13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955" name="Google Shape;955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56" name="Google Shape;956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58" name="Google Shape;958;p13"/>
          <p:cNvSpPr/>
          <p:nvPr/>
        </p:nvSpPr>
        <p:spPr>
          <a:xfrm flipH="1">
            <a:off x="7306349" y="-2105650"/>
            <a:ext cx="3679200" cy="36747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13"/>
          <p:cNvSpPr/>
          <p:nvPr/>
        </p:nvSpPr>
        <p:spPr>
          <a:xfrm flipH="1">
            <a:off x="-2104351" y="321387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" name="Google Shape;1239;p17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0" name="Google Shape;1240;p17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1241" name="Google Shape;1241;p17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17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17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4" name="Google Shape;1244;p17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17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17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17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17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17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17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1" name="Google Shape;1251;p17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2" name="Google Shape;1252;p17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17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17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17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17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17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17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17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17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17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17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17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17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17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17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17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17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17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17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1" name="Google Shape;1271;p17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2" name="Google Shape;1272;p17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3" name="Google Shape;1273;p17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17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17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6" name="Google Shape;1276;p17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7" name="Google Shape;1277;p17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17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17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17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Google Shape;1281;p17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17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Google Shape;1283;p17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4" name="Google Shape;1284;p17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17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17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17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17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9" name="Google Shape;1289;p17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17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17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17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17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94" name="Google Shape;1294;p17"/>
          <p:cNvSpPr txBox="1">
            <a:spLocks noGrp="1"/>
          </p:cNvSpPr>
          <p:nvPr>
            <p:ph type="title"/>
          </p:nvPr>
        </p:nvSpPr>
        <p:spPr>
          <a:xfrm>
            <a:off x="2534850" y="3085373"/>
            <a:ext cx="4074300" cy="548700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17"/>
          <p:cNvSpPr txBox="1">
            <a:spLocks noGrp="1"/>
          </p:cNvSpPr>
          <p:nvPr>
            <p:ph type="subTitle" idx="1"/>
          </p:nvPr>
        </p:nvSpPr>
        <p:spPr>
          <a:xfrm>
            <a:off x="2535592" y="3634073"/>
            <a:ext cx="4072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96" name="Google Shape;1296;p17"/>
          <p:cNvSpPr/>
          <p:nvPr/>
        </p:nvSpPr>
        <p:spPr>
          <a:xfrm rot="10800000" flipH="1">
            <a:off x="7167231" y="3460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17"/>
          <p:cNvSpPr/>
          <p:nvPr/>
        </p:nvSpPr>
        <p:spPr>
          <a:xfrm rot="10800000">
            <a:off x="-1865631" y="-1595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17"/>
          <p:cNvGrpSpPr/>
          <p:nvPr/>
        </p:nvGrpSpPr>
        <p:grpSpPr>
          <a:xfrm>
            <a:off x="999327" y="4765050"/>
            <a:ext cx="7145346" cy="215400"/>
            <a:chOff x="1032945" y="4765050"/>
            <a:chExt cx="7145346" cy="215400"/>
          </a:xfrm>
        </p:grpSpPr>
        <p:sp>
          <p:nvSpPr>
            <p:cNvPr id="1299" name="Google Shape;1299;p17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7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7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7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7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7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7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6" name="Google Shape;1306;p17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1307" name="Google Shape;1307;p17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17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17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0" name="Google Shape;1310;p17"/>
          <p:cNvGrpSpPr/>
          <p:nvPr/>
        </p:nvGrpSpPr>
        <p:grpSpPr>
          <a:xfrm>
            <a:off x="257384" y="3616964"/>
            <a:ext cx="222407" cy="982471"/>
            <a:chOff x="257640" y="539414"/>
            <a:chExt cx="222407" cy="982471"/>
          </a:xfrm>
        </p:grpSpPr>
        <p:grpSp>
          <p:nvGrpSpPr>
            <p:cNvPr id="1311" name="Google Shape;1311;p17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312" name="Google Shape;1312;p17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7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4" name="Google Shape;1314;p17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5" name="Google Shape;1315;p17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316" name="Google Shape;1316;p17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7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8" name="Google Shape;1318;p17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9" name="Google Shape;1319;p17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320" name="Google Shape;1320;p17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7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22" name="Google Shape;1322;p17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23" name="Google Shape;1323;p17"/>
          <p:cNvGrpSpPr/>
          <p:nvPr/>
        </p:nvGrpSpPr>
        <p:grpSpPr>
          <a:xfrm>
            <a:off x="8648306" y="545067"/>
            <a:ext cx="245964" cy="581921"/>
            <a:chOff x="8616804" y="545067"/>
            <a:chExt cx="245964" cy="581921"/>
          </a:xfrm>
        </p:grpSpPr>
        <p:grpSp>
          <p:nvGrpSpPr>
            <p:cNvPr id="1324" name="Google Shape;1324;p17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325" name="Google Shape;1325;p17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26" name="Google Shape;1326;p17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17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28" name="Google Shape;1328;p17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329" name="Google Shape;1329;p17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30" name="Google Shape;1330;p17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17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2" name="Google Shape;2202;p28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3" name="Google Shape;2203;p28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2204" name="Google Shape;2204;p28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5" name="Google Shape;2205;p28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6" name="Google Shape;2206;p28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7" name="Google Shape;2207;p28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8" name="Google Shape;2208;p28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9" name="Google Shape;2209;p28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0" name="Google Shape;2210;p28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1" name="Google Shape;2211;p28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2" name="Google Shape;2212;p28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3" name="Google Shape;2213;p28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4" name="Google Shape;2214;p28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5" name="Google Shape;2215;p28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6" name="Google Shape;2216;p28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7" name="Google Shape;2217;p28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8" name="Google Shape;2218;p28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9" name="Google Shape;2219;p28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0" name="Google Shape;2220;p28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1" name="Google Shape;2221;p28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2" name="Google Shape;2222;p28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3" name="Google Shape;2223;p28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4" name="Google Shape;2224;p28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5" name="Google Shape;2225;p28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6" name="Google Shape;2226;p28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7" name="Google Shape;2227;p28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8" name="Google Shape;2228;p28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9" name="Google Shape;2229;p28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0" name="Google Shape;2230;p28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1" name="Google Shape;2231;p28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2" name="Google Shape;2232;p28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3" name="Google Shape;2233;p28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4" name="Google Shape;2234;p28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5" name="Google Shape;2235;p28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6" name="Google Shape;2236;p28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7" name="Google Shape;2237;p28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8" name="Google Shape;2238;p28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9" name="Google Shape;2239;p28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0" name="Google Shape;2240;p28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1" name="Google Shape;2241;p28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2" name="Google Shape;2242;p28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3" name="Google Shape;2243;p28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4" name="Google Shape;2244;p28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5" name="Google Shape;2245;p28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6" name="Google Shape;2246;p28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7" name="Google Shape;2247;p28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8" name="Google Shape;2248;p28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9" name="Google Shape;2249;p28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0" name="Google Shape;2250;p28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1" name="Google Shape;2251;p28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2" name="Google Shape;2252;p28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3" name="Google Shape;2253;p28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4" name="Google Shape;2254;p28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5" name="Google Shape;2255;p28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6" name="Google Shape;2256;p28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7" name="Google Shape;2257;p28"/>
          <p:cNvSpPr txBox="1">
            <a:spLocks noGrp="1"/>
          </p:cNvSpPr>
          <p:nvPr>
            <p:ph type="title"/>
          </p:nvPr>
        </p:nvSpPr>
        <p:spPr>
          <a:xfrm>
            <a:off x="2727900" y="568725"/>
            <a:ext cx="3685500" cy="1093200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8" name="Google Shape;2258;p28"/>
          <p:cNvSpPr txBox="1">
            <a:spLocks noGrp="1"/>
          </p:cNvSpPr>
          <p:nvPr>
            <p:ph type="subTitle" idx="1"/>
          </p:nvPr>
        </p:nvSpPr>
        <p:spPr>
          <a:xfrm>
            <a:off x="2727900" y="1667249"/>
            <a:ext cx="3688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59" name="Google Shape;2259;p28"/>
          <p:cNvSpPr txBox="1"/>
          <p:nvPr/>
        </p:nvSpPr>
        <p:spPr>
          <a:xfrm>
            <a:off x="2573700" y="3464175"/>
            <a:ext cx="39948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rPr>
              <a:t>CREDITS: This presentation template was created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Alef"/>
                <a:ea typeface="Alef"/>
                <a:cs typeface="Alef"/>
                <a:sym typeface="Ale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rPr>
              <a:t>, and includes icons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Alef"/>
                <a:ea typeface="Alef"/>
                <a:cs typeface="Alef"/>
                <a:sym typeface="Alef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rPr>
              <a:t>, and infographics &amp; images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Alef"/>
                <a:ea typeface="Alef"/>
                <a:cs typeface="Alef"/>
                <a:sym typeface="Alef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lt1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2260" name="Google Shape;2260;p28"/>
          <p:cNvSpPr/>
          <p:nvPr/>
        </p:nvSpPr>
        <p:spPr>
          <a:xfrm>
            <a:off x="7167231" y="-1595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28"/>
          <p:cNvSpPr/>
          <p:nvPr/>
        </p:nvSpPr>
        <p:spPr>
          <a:xfrm flipH="1">
            <a:off x="-1865631" y="3460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2" name="Google Shape;2262;p28"/>
          <p:cNvGrpSpPr/>
          <p:nvPr/>
        </p:nvGrpSpPr>
        <p:grpSpPr>
          <a:xfrm>
            <a:off x="4237771" y="182754"/>
            <a:ext cx="668458" cy="178706"/>
            <a:chOff x="1858350" y="160875"/>
            <a:chExt cx="832037" cy="222437"/>
          </a:xfrm>
        </p:grpSpPr>
        <p:sp>
          <p:nvSpPr>
            <p:cNvPr id="2263" name="Google Shape;2263;p28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8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8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6" name="Google Shape;2266;p28"/>
          <p:cNvGrpSpPr/>
          <p:nvPr/>
        </p:nvGrpSpPr>
        <p:grpSpPr>
          <a:xfrm>
            <a:off x="999327" y="4765050"/>
            <a:ext cx="7145346" cy="215400"/>
            <a:chOff x="1032945" y="4765050"/>
            <a:chExt cx="7145346" cy="215400"/>
          </a:xfrm>
        </p:grpSpPr>
        <p:sp>
          <p:nvSpPr>
            <p:cNvPr id="2267" name="Google Shape;2267;p28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8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8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8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8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8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8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4" name="Google Shape;2274;p28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2275" name="Google Shape;2275;p28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6" name="Google Shape;2276;p28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7" name="Google Shape;2277;p28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78" name="Google Shape;2278;p28"/>
          <p:cNvGrpSpPr/>
          <p:nvPr/>
        </p:nvGrpSpPr>
        <p:grpSpPr>
          <a:xfrm>
            <a:off x="265659" y="539414"/>
            <a:ext cx="222407" cy="982471"/>
            <a:chOff x="257640" y="539414"/>
            <a:chExt cx="222407" cy="982471"/>
          </a:xfrm>
        </p:grpSpPr>
        <p:grpSp>
          <p:nvGrpSpPr>
            <p:cNvPr id="2279" name="Google Shape;2279;p28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280" name="Google Shape;2280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82" name="Google Shape;2282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83" name="Google Shape;2283;p28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284" name="Google Shape;2284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86" name="Google Shape;2286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87" name="Google Shape;2287;p28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288" name="Google Shape;2288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90" name="Google Shape;2290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91" name="Google Shape;2291;p28"/>
          <p:cNvGrpSpPr/>
          <p:nvPr/>
        </p:nvGrpSpPr>
        <p:grpSpPr>
          <a:xfrm>
            <a:off x="8655934" y="3616964"/>
            <a:ext cx="222407" cy="982471"/>
            <a:chOff x="257640" y="539414"/>
            <a:chExt cx="222407" cy="982471"/>
          </a:xfrm>
        </p:grpSpPr>
        <p:grpSp>
          <p:nvGrpSpPr>
            <p:cNvPr id="2292" name="Google Shape;2292;p28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293" name="Google Shape;2293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95" name="Google Shape;2295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96" name="Google Shape;2296;p28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297" name="Google Shape;2297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99" name="Google Shape;2299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00" name="Google Shape;2300;p28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301" name="Google Shape;2301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03" name="Google Shape;2303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04" name="Google Shape;2304;p28"/>
          <p:cNvSpPr/>
          <p:nvPr/>
        </p:nvSpPr>
        <p:spPr>
          <a:xfrm>
            <a:off x="8650275" y="3027690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6" name="Google Shape;2306;p2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7" name="Google Shape;2307;p29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2308" name="Google Shape;2308;p29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9" name="Google Shape;2309;p29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0" name="Google Shape;2310;p29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1" name="Google Shape;2311;p29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2" name="Google Shape;2312;p29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3" name="Google Shape;2313;p29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4" name="Google Shape;2314;p29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5" name="Google Shape;2315;p29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6" name="Google Shape;2316;p29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7" name="Google Shape;2317;p29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8" name="Google Shape;2318;p29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9" name="Google Shape;2319;p29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0" name="Google Shape;2320;p29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1" name="Google Shape;2321;p29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2" name="Google Shape;2322;p29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3" name="Google Shape;2323;p29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4" name="Google Shape;2324;p29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5" name="Google Shape;2325;p29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6" name="Google Shape;2326;p29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7" name="Google Shape;2327;p29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8" name="Google Shape;2328;p29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9" name="Google Shape;2329;p29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0" name="Google Shape;2330;p29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1" name="Google Shape;2331;p29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2" name="Google Shape;2332;p29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3" name="Google Shape;2333;p29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4" name="Google Shape;2334;p29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5" name="Google Shape;2335;p29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6" name="Google Shape;2336;p29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7" name="Google Shape;2337;p29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8" name="Google Shape;2338;p29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9" name="Google Shape;2339;p29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0" name="Google Shape;2340;p29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1" name="Google Shape;2341;p29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2" name="Google Shape;2342;p29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3" name="Google Shape;2343;p29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4" name="Google Shape;2344;p29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5" name="Google Shape;2345;p29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6" name="Google Shape;2346;p29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7" name="Google Shape;2347;p29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8" name="Google Shape;2348;p29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9" name="Google Shape;2349;p29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0" name="Google Shape;2350;p29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1" name="Google Shape;2351;p29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2" name="Google Shape;2352;p29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3" name="Google Shape;2353;p29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4" name="Google Shape;2354;p29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5" name="Google Shape;2355;p29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6" name="Google Shape;2356;p29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7" name="Google Shape;2357;p29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8" name="Google Shape;2358;p29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9" name="Google Shape;2359;p29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0" name="Google Shape;2360;p29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61" name="Google Shape;2361;p29"/>
          <p:cNvSpPr/>
          <p:nvPr/>
        </p:nvSpPr>
        <p:spPr>
          <a:xfrm>
            <a:off x="7167231" y="-1595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29"/>
          <p:cNvSpPr/>
          <p:nvPr/>
        </p:nvSpPr>
        <p:spPr>
          <a:xfrm flipH="1">
            <a:off x="-1865631" y="3460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3" name="Google Shape;2363;p29"/>
          <p:cNvGrpSpPr/>
          <p:nvPr/>
        </p:nvGrpSpPr>
        <p:grpSpPr>
          <a:xfrm>
            <a:off x="8648306" y="545067"/>
            <a:ext cx="245964" cy="581921"/>
            <a:chOff x="8616804" y="545067"/>
            <a:chExt cx="245964" cy="581921"/>
          </a:xfrm>
        </p:grpSpPr>
        <p:grpSp>
          <p:nvGrpSpPr>
            <p:cNvPr id="2364" name="Google Shape;2364;p29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2365" name="Google Shape;2365;p29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66" name="Google Shape;2366;p29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7" name="Google Shape;2367;p29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68" name="Google Shape;2368;p29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2369" name="Google Shape;2369;p29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70" name="Google Shape;2370;p29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1" name="Google Shape;2371;p29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72" name="Google Shape;2372;p29"/>
          <p:cNvGrpSpPr/>
          <p:nvPr/>
        </p:nvGrpSpPr>
        <p:grpSpPr>
          <a:xfrm>
            <a:off x="257384" y="3616964"/>
            <a:ext cx="222407" cy="982471"/>
            <a:chOff x="257640" y="539414"/>
            <a:chExt cx="222407" cy="982471"/>
          </a:xfrm>
        </p:grpSpPr>
        <p:grpSp>
          <p:nvGrpSpPr>
            <p:cNvPr id="2373" name="Google Shape;2373;p29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374" name="Google Shape;2374;p2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2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76" name="Google Shape;2376;p2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77" name="Google Shape;2377;p29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378" name="Google Shape;2378;p2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2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80" name="Google Shape;2380;p2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81" name="Google Shape;2381;p29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382" name="Google Shape;2382;p2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84" name="Google Shape;2384;p2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85" name="Google Shape;2385;p29"/>
          <p:cNvGrpSpPr/>
          <p:nvPr/>
        </p:nvGrpSpPr>
        <p:grpSpPr>
          <a:xfrm>
            <a:off x="999327" y="4765050"/>
            <a:ext cx="7145346" cy="215400"/>
            <a:chOff x="1032945" y="4765050"/>
            <a:chExt cx="7145346" cy="215400"/>
          </a:xfrm>
        </p:grpSpPr>
        <p:sp>
          <p:nvSpPr>
            <p:cNvPr id="2386" name="Google Shape;2386;p29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9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9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9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9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9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9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3" name="Google Shape;2393;p29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2394" name="Google Shape;2394;p29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5" name="Google Shape;2395;p29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6" name="Google Shape;2396;p29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97" name="Google Shape;2397;p29"/>
          <p:cNvGrpSpPr/>
          <p:nvPr/>
        </p:nvGrpSpPr>
        <p:grpSpPr>
          <a:xfrm>
            <a:off x="4237771" y="182754"/>
            <a:ext cx="668458" cy="178706"/>
            <a:chOff x="1858350" y="160875"/>
            <a:chExt cx="832037" cy="222437"/>
          </a:xfrm>
        </p:grpSpPr>
        <p:sp>
          <p:nvSpPr>
            <p:cNvPr id="2398" name="Google Shape;2398;p29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9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9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1" name="Google Shape;2401;p29"/>
          <p:cNvGrpSpPr/>
          <p:nvPr/>
        </p:nvGrpSpPr>
        <p:grpSpPr>
          <a:xfrm>
            <a:off x="200929" y="521299"/>
            <a:ext cx="335310" cy="629475"/>
            <a:chOff x="8561404" y="1374174"/>
            <a:chExt cx="335310" cy="629475"/>
          </a:xfrm>
        </p:grpSpPr>
        <p:grpSp>
          <p:nvGrpSpPr>
            <p:cNvPr id="2402" name="Google Shape;2402;p29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2403" name="Google Shape;2403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7" name="Google Shape;2407;p29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2408" name="Google Shape;2408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29"/>
          <p:cNvGrpSpPr/>
          <p:nvPr/>
        </p:nvGrpSpPr>
        <p:grpSpPr>
          <a:xfrm>
            <a:off x="8603629" y="3969949"/>
            <a:ext cx="335310" cy="629475"/>
            <a:chOff x="8561404" y="1374174"/>
            <a:chExt cx="335310" cy="629475"/>
          </a:xfrm>
        </p:grpSpPr>
        <p:grpSp>
          <p:nvGrpSpPr>
            <p:cNvPr id="2413" name="Google Shape;2413;p29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2414" name="Google Shape;2414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29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2419" name="Google Shape;2419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4" name="Google Shape;2424;p3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5" name="Google Shape;2425;p30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2426" name="Google Shape;2426;p30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7" name="Google Shape;2427;p30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8" name="Google Shape;2428;p30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9" name="Google Shape;2429;p30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0" name="Google Shape;2430;p30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1" name="Google Shape;2431;p30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2" name="Google Shape;2432;p30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3" name="Google Shape;2433;p30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4" name="Google Shape;2434;p30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5" name="Google Shape;2435;p30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6" name="Google Shape;2436;p30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7" name="Google Shape;2437;p30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8" name="Google Shape;2438;p30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9" name="Google Shape;2439;p30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0" name="Google Shape;2440;p30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1" name="Google Shape;2441;p30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2" name="Google Shape;2442;p30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3" name="Google Shape;2443;p30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4" name="Google Shape;2444;p30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5" name="Google Shape;2445;p30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6" name="Google Shape;2446;p30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7" name="Google Shape;2447;p30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8" name="Google Shape;2448;p30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9" name="Google Shape;2449;p30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0" name="Google Shape;2450;p30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1" name="Google Shape;2451;p30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2" name="Google Shape;2452;p30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3" name="Google Shape;2453;p30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4" name="Google Shape;2454;p30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5" name="Google Shape;2455;p30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6" name="Google Shape;2456;p30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7" name="Google Shape;2457;p30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8" name="Google Shape;2458;p30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9" name="Google Shape;2459;p30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0" name="Google Shape;2460;p30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1" name="Google Shape;2461;p30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2" name="Google Shape;2462;p30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3" name="Google Shape;2463;p30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4" name="Google Shape;2464;p30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5" name="Google Shape;2465;p30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6" name="Google Shape;2466;p30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2467;p30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8" name="Google Shape;2468;p30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9" name="Google Shape;2469;p30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0" name="Google Shape;2470;p30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1" name="Google Shape;2471;p30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2" name="Google Shape;2472;p30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3" name="Google Shape;2473;p30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4" name="Google Shape;2474;p30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5" name="Google Shape;2475;p30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6" name="Google Shape;2476;p30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7" name="Google Shape;2477;p30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8" name="Google Shape;2478;p30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79" name="Google Shape;2479;p30"/>
          <p:cNvSpPr/>
          <p:nvPr/>
        </p:nvSpPr>
        <p:spPr>
          <a:xfrm flipH="1">
            <a:off x="-1865631" y="-1595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30"/>
          <p:cNvSpPr/>
          <p:nvPr/>
        </p:nvSpPr>
        <p:spPr>
          <a:xfrm>
            <a:off x="7167231" y="3460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1" name="Google Shape;2481;p30"/>
          <p:cNvGrpSpPr/>
          <p:nvPr/>
        </p:nvGrpSpPr>
        <p:grpSpPr>
          <a:xfrm>
            <a:off x="3793482" y="4771371"/>
            <a:ext cx="1557035" cy="178692"/>
            <a:chOff x="2668100" y="1704400"/>
            <a:chExt cx="3071075" cy="352450"/>
          </a:xfrm>
        </p:grpSpPr>
        <p:sp>
          <p:nvSpPr>
            <p:cNvPr id="2482" name="Google Shape;2482;p30"/>
            <p:cNvSpPr/>
            <p:nvPr/>
          </p:nvSpPr>
          <p:spPr>
            <a:xfrm>
              <a:off x="2668100" y="1704400"/>
              <a:ext cx="3071075" cy="352450"/>
            </a:xfrm>
            <a:custGeom>
              <a:avLst/>
              <a:gdLst/>
              <a:ahLst/>
              <a:cxnLst/>
              <a:rect l="l" t="t" r="r" b="b"/>
              <a:pathLst>
                <a:path w="122843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122843" y="14097"/>
                  </a:lnTo>
                  <a:lnTo>
                    <a:pt x="122843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0"/>
            <p:cNvSpPr/>
            <p:nvPr/>
          </p:nvSpPr>
          <p:spPr>
            <a:xfrm>
              <a:off x="266810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0"/>
            <p:cNvSpPr/>
            <p:nvPr/>
          </p:nvSpPr>
          <p:spPr>
            <a:xfrm>
              <a:off x="288525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0"/>
            <p:cNvSpPr/>
            <p:nvPr/>
          </p:nvSpPr>
          <p:spPr>
            <a:xfrm>
              <a:off x="3101675" y="1704400"/>
              <a:ext cx="129250" cy="352450"/>
            </a:xfrm>
            <a:custGeom>
              <a:avLst/>
              <a:gdLst/>
              <a:ahLst/>
              <a:cxnLst/>
              <a:rect l="l" t="t" r="r" b="b"/>
              <a:pathLst>
                <a:path w="5170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0"/>
            <p:cNvSpPr/>
            <p:nvPr/>
          </p:nvSpPr>
          <p:spPr>
            <a:xfrm>
              <a:off x="331882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0"/>
            <p:cNvSpPr/>
            <p:nvPr/>
          </p:nvSpPr>
          <p:spPr>
            <a:xfrm>
              <a:off x="353597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0"/>
            <p:cNvSpPr/>
            <p:nvPr/>
          </p:nvSpPr>
          <p:spPr>
            <a:xfrm>
              <a:off x="375315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0"/>
            <p:cNvSpPr/>
            <p:nvPr/>
          </p:nvSpPr>
          <p:spPr>
            <a:xfrm>
              <a:off x="397030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0"/>
          <p:cNvGrpSpPr/>
          <p:nvPr/>
        </p:nvGrpSpPr>
        <p:grpSpPr>
          <a:xfrm flipH="1">
            <a:off x="8655934" y="539414"/>
            <a:ext cx="222407" cy="982471"/>
            <a:chOff x="257640" y="539414"/>
            <a:chExt cx="222407" cy="982471"/>
          </a:xfrm>
        </p:grpSpPr>
        <p:grpSp>
          <p:nvGrpSpPr>
            <p:cNvPr id="2491" name="Google Shape;2491;p30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492" name="Google Shape;2492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4" name="Google Shape;2494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95" name="Google Shape;2495;p30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496" name="Google Shape;2496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8" name="Google Shape;2498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99" name="Google Shape;2499;p30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500" name="Google Shape;2500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02" name="Google Shape;2502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03" name="Google Shape;2503;p30"/>
          <p:cNvGrpSpPr/>
          <p:nvPr/>
        </p:nvGrpSpPr>
        <p:grpSpPr>
          <a:xfrm flipH="1">
            <a:off x="265659" y="3616964"/>
            <a:ext cx="222407" cy="982471"/>
            <a:chOff x="257640" y="539414"/>
            <a:chExt cx="222407" cy="982471"/>
          </a:xfrm>
        </p:grpSpPr>
        <p:grpSp>
          <p:nvGrpSpPr>
            <p:cNvPr id="2504" name="Google Shape;2504;p30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505" name="Google Shape;2505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07" name="Google Shape;2507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08" name="Google Shape;2508;p30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509" name="Google Shape;2509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11" name="Google Shape;2511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12" name="Google Shape;2512;p30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513" name="Google Shape;2513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15" name="Google Shape;2515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16" name="Google Shape;2516;p30"/>
          <p:cNvGrpSpPr/>
          <p:nvPr/>
        </p:nvGrpSpPr>
        <p:grpSpPr>
          <a:xfrm>
            <a:off x="4348676" y="184959"/>
            <a:ext cx="446647" cy="276334"/>
            <a:chOff x="3419725" y="2613600"/>
            <a:chExt cx="1769600" cy="1094825"/>
          </a:xfrm>
        </p:grpSpPr>
        <p:sp>
          <p:nvSpPr>
            <p:cNvPr id="2517" name="Google Shape;2517;p30"/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0"/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0"/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0"/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0"/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0"/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urret Road"/>
              <a:buNone/>
              <a:defRPr sz="3500" b="1">
                <a:solidFill>
                  <a:schemeClr val="lt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●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○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■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●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○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■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●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○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■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3" r:id="rId5"/>
    <p:sldLayoutId id="2147483674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34"/>
          <p:cNvSpPr txBox="1">
            <a:spLocks noGrp="1"/>
          </p:cNvSpPr>
          <p:nvPr>
            <p:ph type="ctrTitle"/>
          </p:nvPr>
        </p:nvSpPr>
        <p:spPr>
          <a:xfrm>
            <a:off x="1681350" y="1527835"/>
            <a:ext cx="5781300" cy="15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3600" b="1" i="0" dirty="0">
                <a:solidFill>
                  <a:srgbClr val="C9D1D9"/>
                </a:solidFill>
                <a:effectLst/>
                <a:latin typeface="-apple-system"/>
              </a:rPr>
              <a:t>Network Intrusion Detection With Machine Learning</a:t>
            </a:r>
          </a:p>
        </p:txBody>
      </p:sp>
      <p:sp>
        <p:nvSpPr>
          <p:cNvPr id="2534" name="Google Shape;2534;p34"/>
          <p:cNvSpPr txBox="1">
            <a:spLocks noGrp="1"/>
          </p:cNvSpPr>
          <p:nvPr>
            <p:ph type="subTitle" idx="1"/>
          </p:nvPr>
        </p:nvSpPr>
        <p:spPr>
          <a:xfrm>
            <a:off x="2077050" y="3460825"/>
            <a:ext cx="49899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Presented by Abdulrahman Aleid</a:t>
            </a:r>
          </a:p>
        </p:txBody>
      </p:sp>
      <p:sp>
        <p:nvSpPr>
          <p:cNvPr id="2535" name="Google Shape;2535;p34"/>
          <p:cNvSpPr/>
          <p:nvPr/>
        </p:nvSpPr>
        <p:spPr>
          <a:xfrm>
            <a:off x="4358104" y="870876"/>
            <a:ext cx="427793" cy="427701"/>
          </a:xfrm>
          <a:custGeom>
            <a:avLst/>
            <a:gdLst/>
            <a:ahLst/>
            <a:cxnLst/>
            <a:rect l="l" t="t" r="r" b="b"/>
            <a:pathLst>
              <a:path w="112061" h="112037" extrusionOk="0">
                <a:moveTo>
                  <a:pt x="56079" y="711"/>
                </a:moveTo>
                <a:lnTo>
                  <a:pt x="56496" y="736"/>
                </a:lnTo>
                <a:lnTo>
                  <a:pt x="56889" y="810"/>
                </a:lnTo>
                <a:lnTo>
                  <a:pt x="57257" y="932"/>
                </a:lnTo>
                <a:lnTo>
                  <a:pt x="57600" y="1104"/>
                </a:lnTo>
                <a:lnTo>
                  <a:pt x="57968" y="1300"/>
                </a:lnTo>
                <a:lnTo>
                  <a:pt x="58287" y="1521"/>
                </a:lnTo>
                <a:lnTo>
                  <a:pt x="58606" y="1766"/>
                </a:lnTo>
                <a:lnTo>
                  <a:pt x="58998" y="2110"/>
                </a:lnTo>
                <a:lnTo>
                  <a:pt x="59366" y="2478"/>
                </a:lnTo>
                <a:lnTo>
                  <a:pt x="59710" y="2870"/>
                </a:lnTo>
                <a:lnTo>
                  <a:pt x="60029" y="3263"/>
                </a:lnTo>
                <a:lnTo>
                  <a:pt x="60323" y="3680"/>
                </a:lnTo>
                <a:lnTo>
                  <a:pt x="60618" y="4121"/>
                </a:lnTo>
                <a:lnTo>
                  <a:pt x="61133" y="4980"/>
                </a:lnTo>
                <a:lnTo>
                  <a:pt x="61746" y="6084"/>
                </a:lnTo>
                <a:lnTo>
                  <a:pt x="62286" y="7212"/>
                </a:lnTo>
                <a:lnTo>
                  <a:pt x="62801" y="8365"/>
                </a:lnTo>
                <a:lnTo>
                  <a:pt x="63267" y="9518"/>
                </a:lnTo>
                <a:lnTo>
                  <a:pt x="63684" y="10696"/>
                </a:lnTo>
                <a:lnTo>
                  <a:pt x="64077" y="11873"/>
                </a:lnTo>
                <a:lnTo>
                  <a:pt x="64444" y="13075"/>
                </a:lnTo>
                <a:lnTo>
                  <a:pt x="64763" y="14277"/>
                </a:lnTo>
                <a:lnTo>
                  <a:pt x="65205" y="15995"/>
                </a:lnTo>
                <a:lnTo>
                  <a:pt x="65622" y="17712"/>
                </a:lnTo>
                <a:lnTo>
                  <a:pt x="66407" y="21171"/>
                </a:lnTo>
                <a:lnTo>
                  <a:pt x="66456" y="21465"/>
                </a:lnTo>
                <a:lnTo>
                  <a:pt x="66456" y="21465"/>
                </a:lnTo>
                <a:lnTo>
                  <a:pt x="65156" y="21318"/>
                </a:lnTo>
                <a:lnTo>
                  <a:pt x="63856" y="21195"/>
                </a:lnTo>
                <a:lnTo>
                  <a:pt x="62531" y="21097"/>
                </a:lnTo>
                <a:lnTo>
                  <a:pt x="61231" y="20999"/>
                </a:lnTo>
                <a:lnTo>
                  <a:pt x="59931" y="20926"/>
                </a:lnTo>
                <a:lnTo>
                  <a:pt x="58631" y="20876"/>
                </a:lnTo>
                <a:lnTo>
                  <a:pt x="57330" y="20852"/>
                </a:lnTo>
                <a:lnTo>
                  <a:pt x="54730" y="20852"/>
                </a:lnTo>
                <a:lnTo>
                  <a:pt x="53430" y="20876"/>
                </a:lnTo>
                <a:lnTo>
                  <a:pt x="52105" y="20926"/>
                </a:lnTo>
                <a:lnTo>
                  <a:pt x="50805" y="20999"/>
                </a:lnTo>
                <a:lnTo>
                  <a:pt x="49505" y="21097"/>
                </a:lnTo>
                <a:lnTo>
                  <a:pt x="48180" y="21195"/>
                </a:lnTo>
                <a:lnTo>
                  <a:pt x="46880" y="21318"/>
                </a:lnTo>
                <a:lnTo>
                  <a:pt x="45580" y="21465"/>
                </a:lnTo>
                <a:lnTo>
                  <a:pt x="45580" y="21465"/>
                </a:lnTo>
                <a:lnTo>
                  <a:pt x="45874" y="20042"/>
                </a:lnTo>
                <a:lnTo>
                  <a:pt x="46144" y="18718"/>
                </a:lnTo>
                <a:lnTo>
                  <a:pt x="46463" y="17368"/>
                </a:lnTo>
                <a:lnTo>
                  <a:pt x="46806" y="16019"/>
                </a:lnTo>
                <a:lnTo>
                  <a:pt x="47150" y="14670"/>
                </a:lnTo>
                <a:lnTo>
                  <a:pt x="47542" y="13321"/>
                </a:lnTo>
                <a:lnTo>
                  <a:pt x="47935" y="11996"/>
                </a:lnTo>
                <a:lnTo>
                  <a:pt x="48376" y="10696"/>
                </a:lnTo>
                <a:lnTo>
                  <a:pt x="48867" y="9396"/>
                </a:lnTo>
                <a:lnTo>
                  <a:pt x="49382" y="8095"/>
                </a:lnTo>
                <a:lnTo>
                  <a:pt x="49701" y="7360"/>
                </a:lnTo>
                <a:lnTo>
                  <a:pt x="50044" y="6624"/>
                </a:lnTo>
                <a:lnTo>
                  <a:pt x="50388" y="5912"/>
                </a:lnTo>
                <a:lnTo>
                  <a:pt x="50756" y="5225"/>
                </a:lnTo>
                <a:lnTo>
                  <a:pt x="51173" y="4538"/>
                </a:lnTo>
                <a:lnTo>
                  <a:pt x="51614" y="3851"/>
                </a:lnTo>
                <a:lnTo>
                  <a:pt x="52081" y="3214"/>
                </a:lnTo>
                <a:lnTo>
                  <a:pt x="52596" y="2600"/>
                </a:lnTo>
                <a:lnTo>
                  <a:pt x="52915" y="2257"/>
                </a:lnTo>
                <a:lnTo>
                  <a:pt x="53234" y="1938"/>
                </a:lnTo>
                <a:lnTo>
                  <a:pt x="53577" y="1644"/>
                </a:lnTo>
                <a:lnTo>
                  <a:pt x="53945" y="1374"/>
                </a:lnTo>
                <a:lnTo>
                  <a:pt x="54337" y="1153"/>
                </a:lnTo>
                <a:lnTo>
                  <a:pt x="54755" y="957"/>
                </a:lnTo>
                <a:lnTo>
                  <a:pt x="55196" y="834"/>
                </a:lnTo>
                <a:lnTo>
                  <a:pt x="55417" y="785"/>
                </a:lnTo>
                <a:lnTo>
                  <a:pt x="55662" y="736"/>
                </a:lnTo>
                <a:lnTo>
                  <a:pt x="56079" y="711"/>
                </a:lnTo>
                <a:close/>
                <a:moveTo>
                  <a:pt x="53209" y="883"/>
                </a:moveTo>
                <a:lnTo>
                  <a:pt x="53283" y="1030"/>
                </a:lnTo>
                <a:lnTo>
                  <a:pt x="52620" y="1644"/>
                </a:lnTo>
                <a:lnTo>
                  <a:pt x="52203" y="2061"/>
                </a:lnTo>
                <a:lnTo>
                  <a:pt x="51811" y="2527"/>
                </a:lnTo>
                <a:lnTo>
                  <a:pt x="51443" y="2993"/>
                </a:lnTo>
                <a:lnTo>
                  <a:pt x="51099" y="3459"/>
                </a:lnTo>
                <a:lnTo>
                  <a:pt x="50780" y="3950"/>
                </a:lnTo>
                <a:lnTo>
                  <a:pt x="50461" y="4465"/>
                </a:lnTo>
                <a:lnTo>
                  <a:pt x="50167" y="4980"/>
                </a:lnTo>
                <a:lnTo>
                  <a:pt x="49897" y="5495"/>
                </a:lnTo>
                <a:lnTo>
                  <a:pt x="49554" y="6133"/>
                </a:lnTo>
                <a:lnTo>
                  <a:pt x="49259" y="6771"/>
                </a:lnTo>
                <a:lnTo>
                  <a:pt x="48671" y="8071"/>
                </a:lnTo>
                <a:lnTo>
                  <a:pt x="48156" y="9396"/>
                </a:lnTo>
                <a:lnTo>
                  <a:pt x="47665" y="10720"/>
                </a:lnTo>
                <a:lnTo>
                  <a:pt x="47223" y="12070"/>
                </a:lnTo>
                <a:lnTo>
                  <a:pt x="46806" y="13443"/>
                </a:lnTo>
                <a:lnTo>
                  <a:pt x="46438" y="14793"/>
                </a:lnTo>
                <a:lnTo>
                  <a:pt x="46070" y="16191"/>
                </a:lnTo>
                <a:lnTo>
                  <a:pt x="45776" y="17393"/>
                </a:lnTo>
                <a:lnTo>
                  <a:pt x="45506" y="18620"/>
                </a:lnTo>
                <a:lnTo>
                  <a:pt x="44991" y="21073"/>
                </a:lnTo>
                <a:lnTo>
                  <a:pt x="44942" y="21195"/>
                </a:lnTo>
                <a:lnTo>
                  <a:pt x="44917" y="21318"/>
                </a:lnTo>
                <a:lnTo>
                  <a:pt x="44844" y="21392"/>
                </a:lnTo>
                <a:lnTo>
                  <a:pt x="44795" y="21465"/>
                </a:lnTo>
                <a:lnTo>
                  <a:pt x="44697" y="21539"/>
                </a:lnTo>
                <a:lnTo>
                  <a:pt x="44623" y="21588"/>
                </a:lnTo>
                <a:lnTo>
                  <a:pt x="44500" y="21612"/>
                </a:lnTo>
                <a:lnTo>
                  <a:pt x="44378" y="21637"/>
                </a:lnTo>
                <a:lnTo>
                  <a:pt x="42685" y="21858"/>
                </a:lnTo>
                <a:lnTo>
                  <a:pt x="40992" y="22128"/>
                </a:lnTo>
                <a:lnTo>
                  <a:pt x="39300" y="22447"/>
                </a:lnTo>
                <a:lnTo>
                  <a:pt x="37631" y="22790"/>
                </a:lnTo>
                <a:lnTo>
                  <a:pt x="35988" y="23158"/>
                </a:lnTo>
                <a:lnTo>
                  <a:pt x="34320" y="23600"/>
                </a:lnTo>
                <a:lnTo>
                  <a:pt x="32676" y="24041"/>
                </a:lnTo>
                <a:lnTo>
                  <a:pt x="31032" y="24556"/>
                </a:lnTo>
                <a:lnTo>
                  <a:pt x="29364" y="25120"/>
                </a:lnTo>
                <a:lnTo>
                  <a:pt x="27672" y="25685"/>
                </a:lnTo>
                <a:lnTo>
                  <a:pt x="27451" y="25758"/>
                </a:lnTo>
                <a:lnTo>
                  <a:pt x="27132" y="25807"/>
                </a:lnTo>
                <a:lnTo>
                  <a:pt x="27451" y="24998"/>
                </a:lnTo>
                <a:lnTo>
                  <a:pt x="27745" y="24262"/>
                </a:lnTo>
                <a:lnTo>
                  <a:pt x="28260" y="23109"/>
                </a:lnTo>
                <a:lnTo>
                  <a:pt x="28825" y="21980"/>
                </a:lnTo>
                <a:lnTo>
                  <a:pt x="29389" y="20852"/>
                </a:lnTo>
                <a:lnTo>
                  <a:pt x="29953" y="19724"/>
                </a:lnTo>
                <a:lnTo>
                  <a:pt x="30566" y="18620"/>
                </a:lnTo>
                <a:lnTo>
                  <a:pt x="31204" y="17540"/>
                </a:lnTo>
                <a:lnTo>
                  <a:pt x="31867" y="16461"/>
                </a:lnTo>
                <a:lnTo>
                  <a:pt x="32553" y="15406"/>
                </a:lnTo>
                <a:lnTo>
                  <a:pt x="33265" y="14400"/>
                </a:lnTo>
                <a:lnTo>
                  <a:pt x="33976" y="13394"/>
                </a:lnTo>
                <a:lnTo>
                  <a:pt x="34712" y="12438"/>
                </a:lnTo>
                <a:lnTo>
                  <a:pt x="35497" y="11481"/>
                </a:lnTo>
                <a:lnTo>
                  <a:pt x="36282" y="10573"/>
                </a:lnTo>
                <a:lnTo>
                  <a:pt x="37116" y="9666"/>
                </a:lnTo>
                <a:lnTo>
                  <a:pt x="37975" y="8807"/>
                </a:lnTo>
                <a:lnTo>
                  <a:pt x="38858" y="7973"/>
                </a:lnTo>
                <a:lnTo>
                  <a:pt x="39545" y="7360"/>
                </a:lnTo>
                <a:lnTo>
                  <a:pt x="40256" y="6771"/>
                </a:lnTo>
                <a:lnTo>
                  <a:pt x="40968" y="6207"/>
                </a:lnTo>
                <a:lnTo>
                  <a:pt x="41679" y="5642"/>
                </a:lnTo>
                <a:lnTo>
                  <a:pt x="42415" y="5127"/>
                </a:lnTo>
                <a:lnTo>
                  <a:pt x="43176" y="4636"/>
                </a:lnTo>
                <a:lnTo>
                  <a:pt x="43936" y="4170"/>
                </a:lnTo>
                <a:lnTo>
                  <a:pt x="44721" y="3704"/>
                </a:lnTo>
                <a:lnTo>
                  <a:pt x="45506" y="3287"/>
                </a:lnTo>
                <a:lnTo>
                  <a:pt x="46316" y="2895"/>
                </a:lnTo>
                <a:lnTo>
                  <a:pt x="47125" y="2551"/>
                </a:lnTo>
                <a:lnTo>
                  <a:pt x="47959" y="2208"/>
                </a:lnTo>
                <a:lnTo>
                  <a:pt x="48818" y="1913"/>
                </a:lnTo>
                <a:lnTo>
                  <a:pt x="49701" y="1619"/>
                </a:lnTo>
                <a:lnTo>
                  <a:pt x="50584" y="1398"/>
                </a:lnTo>
                <a:lnTo>
                  <a:pt x="51492" y="1178"/>
                </a:lnTo>
                <a:lnTo>
                  <a:pt x="52350" y="1030"/>
                </a:lnTo>
                <a:lnTo>
                  <a:pt x="53209" y="883"/>
                </a:lnTo>
                <a:close/>
                <a:moveTo>
                  <a:pt x="58827" y="908"/>
                </a:moveTo>
                <a:lnTo>
                  <a:pt x="59416" y="981"/>
                </a:lnTo>
                <a:lnTo>
                  <a:pt x="59980" y="1079"/>
                </a:lnTo>
                <a:lnTo>
                  <a:pt x="60568" y="1178"/>
                </a:lnTo>
                <a:lnTo>
                  <a:pt x="61133" y="1300"/>
                </a:lnTo>
                <a:lnTo>
                  <a:pt x="61721" y="1447"/>
                </a:lnTo>
                <a:lnTo>
                  <a:pt x="62286" y="1619"/>
                </a:lnTo>
                <a:lnTo>
                  <a:pt x="63414" y="1963"/>
                </a:lnTo>
                <a:lnTo>
                  <a:pt x="63978" y="2183"/>
                </a:lnTo>
                <a:lnTo>
                  <a:pt x="64543" y="2404"/>
                </a:lnTo>
                <a:lnTo>
                  <a:pt x="65107" y="2625"/>
                </a:lnTo>
                <a:lnTo>
                  <a:pt x="65647" y="2870"/>
                </a:lnTo>
                <a:lnTo>
                  <a:pt x="66726" y="3385"/>
                </a:lnTo>
                <a:lnTo>
                  <a:pt x="67781" y="3974"/>
                </a:lnTo>
                <a:lnTo>
                  <a:pt x="68811" y="4587"/>
                </a:lnTo>
                <a:lnTo>
                  <a:pt x="69817" y="5250"/>
                </a:lnTo>
                <a:lnTo>
                  <a:pt x="70774" y="5961"/>
                </a:lnTo>
                <a:lnTo>
                  <a:pt x="71730" y="6722"/>
                </a:lnTo>
                <a:lnTo>
                  <a:pt x="72442" y="7310"/>
                </a:lnTo>
                <a:lnTo>
                  <a:pt x="73129" y="7924"/>
                </a:lnTo>
                <a:lnTo>
                  <a:pt x="73791" y="8537"/>
                </a:lnTo>
                <a:lnTo>
                  <a:pt x="74453" y="9175"/>
                </a:lnTo>
                <a:lnTo>
                  <a:pt x="75091" y="9837"/>
                </a:lnTo>
                <a:lnTo>
                  <a:pt x="75704" y="10500"/>
                </a:lnTo>
                <a:lnTo>
                  <a:pt x="76318" y="11186"/>
                </a:lnTo>
                <a:lnTo>
                  <a:pt x="76907" y="11898"/>
                </a:lnTo>
                <a:lnTo>
                  <a:pt x="77471" y="12585"/>
                </a:lnTo>
                <a:lnTo>
                  <a:pt x="78035" y="13321"/>
                </a:lnTo>
                <a:lnTo>
                  <a:pt x="78575" y="14057"/>
                </a:lnTo>
                <a:lnTo>
                  <a:pt x="79090" y="14817"/>
                </a:lnTo>
                <a:lnTo>
                  <a:pt x="79605" y="15578"/>
                </a:lnTo>
                <a:lnTo>
                  <a:pt x="80096" y="16338"/>
                </a:lnTo>
                <a:lnTo>
                  <a:pt x="80562" y="17123"/>
                </a:lnTo>
                <a:lnTo>
                  <a:pt x="81028" y="17933"/>
                </a:lnTo>
                <a:lnTo>
                  <a:pt x="81518" y="18816"/>
                </a:lnTo>
                <a:lnTo>
                  <a:pt x="82009" y="19724"/>
                </a:lnTo>
                <a:lnTo>
                  <a:pt x="82917" y="21563"/>
                </a:lnTo>
                <a:lnTo>
                  <a:pt x="83800" y="23403"/>
                </a:lnTo>
                <a:lnTo>
                  <a:pt x="84708" y="25243"/>
                </a:lnTo>
                <a:lnTo>
                  <a:pt x="84757" y="25366"/>
                </a:lnTo>
                <a:lnTo>
                  <a:pt x="84781" y="25488"/>
                </a:lnTo>
                <a:lnTo>
                  <a:pt x="84879" y="25832"/>
                </a:lnTo>
                <a:lnTo>
                  <a:pt x="84217" y="25636"/>
                </a:lnTo>
                <a:lnTo>
                  <a:pt x="83628" y="25439"/>
                </a:lnTo>
                <a:lnTo>
                  <a:pt x="82132" y="24900"/>
                </a:lnTo>
                <a:lnTo>
                  <a:pt x="80635" y="24434"/>
                </a:lnTo>
                <a:lnTo>
                  <a:pt x="79139" y="23967"/>
                </a:lnTo>
                <a:lnTo>
                  <a:pt x="77618" y="23550"/>
                </a:lnTo>
                <a:lnTo>
                  <a:pt x="76072" y="23158"/>
                </a:lnTo>
                <a:lnTo>
                  <a:pt x="74527" y="22815"/>
                </a:lnTo>
                <a:lnTo>
                  <a:pt x="72981" y="22496"/>
                </a:lnTo>
                <a:lnTo>
                  <a:pt x="71436" y="22226"/>
                </a:lnTo>
                <a:lnTo>
                  <a:pt x="69547" y="21907"/>
                </a:lnTo>
                <a:lnTo>
                  <a:pt x="67658" y="21612"/>
                </a:lnTo>
                <a:lnTo>
                  <a:pt x="67437" y="21563"/>
                </a:lnTo>
                <a:lnTo>
                  <a:pt x="67364" y="21539"/>
                </a:lnTo>
                <a:lnTo>
                  <a:pt x="67266" y="21465"/>
                </a:lnTo>
                <a:lnTo>
                  <a:pt x="67217" y="21392"/>
                </a:lnTo>
                <a:lnTo>
                  <a:pt x="67167" y="21318"/>
                </a:lnTo>
                <a:lnTo>
                  <a:pt x="67118" y="21195"/>
                </a:lnTo>
                <a:lnTo>
                  <a:pt x="67069" y="21073"/>
                </a:lnTo>
                <a:lnTo>
                  <a:pt x="66800" y="19724"/>
                </a:lnTo>
                <a:lnTo>
                  <a:pt x="66505" y="18374"/>
                </a:lnTo>
                <a:lnTo>
                  <a:pt x="66211" y="17050"/>
                </a:lnTo>
                <a:lnTo>
                  <a:pt x="65867" y="15725"/>
                </a:lnTo>
                <a:lnTo>
                  <a:pt x="65524" y="14400"/>
                </a:lnTo>
                <a:lnTo>
                  <a:pt x="65131" y="13075"/>
                </a:lnTo>
                <a:lnTo>
                  <a:pt x="64714" y="11775"/>
                </a:lnTo>
                <a:lnTo>
                  <a:pt x="64273" y="10475"/>
                </a:lnTo>
                <a:lnTo>
                  <a:pt x="63929" y="9494"/>
                </a:lnTo>
                <a:lnTo>
                  <a:pt x="63561" y="8537"/>
                </a:lnTo>
                <a:lnTo>
                  <a:pt x="63169" y="7580"/>
                </a:lnTo>
                <a:lnTo>
                  <a:pt x="62752" y="6648"/>
                </a:lnTo>
                <a:lnTo>
                  <a:pt x="62286" y="5716"/>
                </a:lnTo>
                <a:lnTo>
                  <a:pt x="61795" y="4808"/>
                </a:lnTo>
                <a:lnTo>
                  <a:pt x="61255" y="3925"/>
                </a:lnTo>
                <a:lnTo>
                  <a:pt x="60961" y="3508"/>
                </a:lnTo>
                <a:lnTo>
                  <a:pt x="60667" y="3091"/>
                </a:lnTo>
                <a:lnTo>
                  <a:pt x="60274" y="2600"/>
                </a:lnTo>
                <a:lnTo>
                  <a:pt x="59882" y="2159"/>
                </a:lnTo>
                <a:lnTo>
                  <a:pt x="59023" y="1276"/>
                </a:lnTo>
                <a:lnTo>
                  <a:pt x="58949" y="1202"/>
                </a:lnTo>
                <a:lnTo>
                  <a:pt x="58876" y="1153"/>
                </a:lnTo>
                <a:lnTo>
                  <a:pt x="58729" y="1055"/>
                </a:lnTo>
                <a:lnTo>
                  <a:pt x="58827" y="908"/>
                </a:lnTo>
                <a:close/>
                <a:moveTo>
                  <a:pt x="57453" y="21514"/>
                </a:moveTo>
                <a:lnTo>
                  <a:pt x="58900" y="21563"/>
                </a:lnTo>
                <a:lnTo>
                  <a:pt x="60323" y="21637"/>
                </a:lnTo>
                <a:lnTo>
                  <a:pt x="61746" y="21711"/>
                </a:lnTo>
                <a:lnTo>
                  <a:pt x="63169" y="21809"/>
                </a:lnTo>
                <a:lnTo>
                  <a:pt x="64616" y="21931"/>
                </a:lnTo>
                <a:lnTo>
                  <a:pt x="65450" y="22005"/>
                </a:lnTo>
                <a:lnTo>
                  <a:pt x="66309" y="22128"/>
                </a:lnTo>
                <a:lnTo>
                  <a:pt x="66407" y="22177"/>
                </a:lnTo>
                <a:lnTo>
                  <a:pt x="66530" y="22275"/>
                </a:lnTo>
                <a:lnTo>
                  <a:pt x="66603" y="22373"/>
                </a:lnTo>
                <a:lnTo>
                  <a:pt x="66652" y="22496"/>
                </a:lnTo>
                <a:lnTo>
                  <a:pt x="67118" y="25071"/>
                </a:lnTo>
                <a:lnTo>
                  <a:pt x="67339" y="26372"/>
                </a:lnTo>
                <a:lnTo>
                  <a:pt x="67511" y="27696"/>
                </a:lnTo>
                <a:lnTo>
                  <a:pt x="68075" y="32087"/>
                </a:lnTo>
                <a:lnTo>
                  <a:pt x="68590" y="36528"/>
                </a:lnTo>
                <a:lnTo>
                  <a:pt x="68713" y="37828"/>
                </a:lnTo>
                <a:lnTo>
                  <a:pt x="68811" y="39153"/>
                </a:lnTo>
                <a:lnTo>
                  <a:pt x="68983" y="41778"/>
                </a:lnTo>
                <a:lnTo>
                  <a:pt x="68983" y="41998"/>
                </a:lnTo>
                <a:lnTo>
                  <a:pt x="68958" y="42293"/>
                </a:lnTo>
                <a:lnTo>
                  <a:pt x="65720" y="42121"/>
                </a:lnTo>
                <a:lnTo>
                  <a:pt x="62482" y="41998"/>
                </a:lnTo>
                <a:lnTo>
                  <a:pt x="59244" y="41925"/>
                </a:lnTo>
                <a:lnTo>
                  <a:pt x="52767" y="41925"/>
                </a:lnTo>
                <a:lnTo>
                  <a:pt x="49529" y="41998"/>
                </a:lnTo>
                <a:lnTo>
                  <a:pt x="46267" y="42121"/>
                </a:lnTo>
                <a:lnTo>
                  <a:pt x="43004" y="42293"/>
                </a:lnTo>
                <a:lnTo>
                  <a:pt x="43004" y="42293"/>
                </a:lnTo>
                <a:lnTo>
                  <a:pt x="43225" y="39521"/>
                </a:lnTo>
                <a:lnTo>
                  <a:pt x="43323" y="38147"/>
                </a:lnTo>
                <a:lnTo>
                  <a:pt x="43445" y="36822"/>
                </a:lnTo>
                <a:lnTo>
                  <a:pt x="44010" y="32038"/>
                </a:lnTo>
                <a:lnTo>
                  <a:pt x="44598" y="27255"/>
                </a:lnTo>
                <a:lnTo>
                  <a:pt x="44770" y="26053"/>
                </a:lnTo>
                <a:lnTo>
                  <a:pt x="44966" y="24875"/>
                </a:lnTo>
                <a:lnTo>
                  <a:pt x="45383" y="22496"/>
                </a:lnTo>
                <a:lnTo>
                  <a:pt x="45433" y="22373"/>
                </a:lnTo>
                <a:lnTo>
                  <a:pt x="45555" y="22275"/>
                </a:lnTo>
                <a:lnTo>
                  <a:pt x="45678" y="22177"/>
                </a:lnTo>
                <a:lnTo>
                  <a:pt x="45800" y="22128"/>
                </a:lnTo>
                <a:lnTo>
                  <a:pt x="49480" y="21833"/>
                </a:lnTo>
                <a:lnTo>
                  <a:pt x="51320" y="21686"/>
                </a:lnTo>
                <a:lnTo>
                  <a:pt x="53160" y="21588"/>
                </a:lnTo>
                <a:lnTo>
                  <a:pt x="54607" y="21539"/>
                </a:lnTo>
                <a:lnTo>
                  <a:pt x="56030" y="21514"/>
                </a:lnTo>
                <a:close/>
                <a:moveTo>
                  <a:pt x="67364" y="22250"/>
                </a:moveTo>
                <a:lnTo>
                  <a:pt x="69007" y="22471"/>
                </a:lnTo>
                <a:lnTo>
                  <a:pt x="69792" y="22594"/>
                </a:lnTo>
                <a:lnTo>
                  <a:pt x="70577" y="22741"/>
                </a:lnTo>
                <a:lnTo>
                  <a:pt x="74650" y="23600"/>
                </a:lnTo>
                <a:lnTo>
                  <a:pt x="76686" y="24066"/>
                </a:lnTo>
                <a:lnTo>
                  <a:pt x="78697" y="24581"/>
                </a:lnTo>
                <a:lnTo>
                  <a:pt x="79507" y="24802"/>
                </a:lnTo>
                <a:lnTo>
                  <a:pt x="80292" y="25047"/>
                </a:lnTo>
                <a:lnTo>
                  <a:pt x="81862" y="25562"/>
                </a:lnTo>
                <a:lnTo>
                  <a:pt x="85002" y="26641"/>
                </a:lnTo>
                <a:lnTo>
                  <a:pt x="85125" y="26715"/>
                </a:lnTo>
                <a:lnTo>
                  <a:pt x="85247" y="26813"/>
                </a:lnTo>
                <a:lnTo>
                  <a:pt x="85345" y="26936"/>
                </a:lnTo>
                <a:lnTo>
                  <a:pt x="85419" y="27058"/>
                </a:lnTo>
                <a:lnTo>
                  <a:pt x="85959" y="28555"/>
                </a:lnTo>
                <a:lnTo>
                  <a:pt x="86498" y="30027"/>
                </a:lnTo>
                <a:lnTo>
                  <a:pt x="86964" y="31548"/>
                </a:lnTo>
                <a:lnTo>
                  <a:pt x="87431" y="33044"/>
                </a:lnTo>
                <a:lnTo>
                  <a:pt x="87848" y="34565"/>
                </a:lnTo>
                <a:lnTo>
                  <a:pt x="88216" y="36111"/>
                </a:lnTo>
                <a:lnTo>
                  <a:pt x="88584" y="37656"/>
                </a:lnTo>
                <a:lnTo>
                  <a:pt x="88902" y="39202"/>
                </a:lnTo>
                <a:lnTo>
                  <a:pt x="89123" y="40477"/>
                </a:lnTo>
                <a:lnTo>
                  <a:pt x="89344" y="41778"/>
                </a:lnTo>
                <a:lnTo>
                  <a:pt x="89761" y="44353"/>
                </a:lnTo>
                <a:lnTo>
                  <a:pt x="89761" y="44501"/>
                </a:lnTo>
                <a:lnTo>
                  <a:pt x="89761" y="44697"/>
                </a:lnTo>
                <a:lnTo>
                  <a:pt x="88657" y="44525"/>
                </a:lnTo>
                <a:lnTo>
                  <a:pt x="87578" y="44353"/>
                </a:lnTo>
                <a:lnTo>
                  <a:pt x="82058" y="43617"/>
                </a:lnTo>
                <a:lnTo>
                  <a:pt x="79311" y="43249"/>
                </a:lnTo>
                <a:lnTo>
                  <a:pt x="76539" y="42906"/>
                </a:lnTo>
                <a:lnTo>
                  <a:pt x="74944" y="42734"/>
                </a:lnTo>
                <a:lnTo>
                  <a:pt x="73349" y="42612"/>
                </a:lnTo>
                <a:lnTo>
                  <a:pt x="70160" y="42366"/>
                </a:lnTo>
                <a:lnTo>
                  <a:pt x="70038" y="42366"/>
                </a:lnTo>
                <a:lnTo>
                  <a:pt x="69940" y="42342"/>
                </a:lnTo>
                <a:lnTo>
                  <a:pt x="69841" y="42293"/>
                </a:lnTo>
                <a:lnTo>
                  <a:pt x="69792" y="42244"/>
                </a:lnTo>
                <a:lnTo>
                  <a:pt x="69743" y="42170"/>
                </a:lnTo>
                <a:lnTo>
                  <a:pt x="69719" y="42096"/>
                </a:lnTo>
                <a:lnTo>
                  <a:pt x="69670" y="41876"/>
                </a:lnTo>
                <a:lnTo>
                  <a:pt x="69277" y="37117"/>
                </a:lnTo>
                <a:lnTo>
                  <a:pt x="69081" y="34737"/>
                </a:lnTo>
                <a:lnTo>
                  <a:pt x="68811" y="32382"/>
                </a:lnTo>
                <a:lnTo>
                  <a:pt x="68492" y="29929"/>
                </a:lnTo>
                <a:lnTo>
                  <a:pt x="68149" y="27500"/>
                </a:lnTo>
                <a:lnTo>
                  <a:pt x="67413" y="22643"/>
                </a:lnTo>
                <a:lnTo>
                  <a:pt x="67364" y="22250"/>
                </a:lnTo>
                <a:close/>
                <a:moveTo>
                  <a:pt x="44697" y="22250"/>
                </a:moveTo>
                <a:lnTo>
                  <a:pt x="44476" y="23796"/>
                </a:lnTo>
                <a:lnTo>
                  <a:pt x="43666" y="29536"/>
                </a:lnTo>
                <a:lnTo>
                  <a:pt x="43298" y="32406"/>
                </a:lnTo>
                <a:lnTo>
                  <a:pt x="42930" y="35277"/>
                </a:lnTo>
                <a:lnTo>
                  <a:pt x="42759" y="36896"/>
                </a:lnTo>
                <a:lnTo>
                  <a:pt x="42611" y="38539"/>
                </a:lnTo>
                <a:lnTo>
                  <a:pt x="42366" y="41802"/>
                </a:lnTo>
                <a:lnTo>
                  <a:pt x="42366" y="41949"/>
                </a:lnTo>
                <a:lnTo>
                  <a:pt x="42342" y="42072"/>
                </a:lnTo>
                <a:lnTo>
                  <a:pt x="42292" y="42146"/>
                </a:lnTo>
                <a:lnTo>
                  <a:pt x="42243" y="42244"/>
                </a:lnTo>
                <a:lnTo>
                  <a:pt x="42170" y="42293"/>
                </a:lnTo>
                <a:lnTo>
                  <a:pt x="42072" y="42342"/>
                </a:lnTo>
                <a:lnTo>
                  <a:pt x="41949" y="42366"/>
                </a:lnTo>
                <a:lnTo>
                  <a:pt x="41802" y="42391"/>
                </a:lnTo>
                <a:lnTo>
                  <a:pt x="38024" y="42661"/>
                </a:lnTo>
                <a:lnTo>
                  <a:pt x="36135" y="42832"/>
                </a:lnTo>
                <a:lnTo>
                  <a:pt x="34246" y="43004"/>
                </a:lnTo>
                <a:lnTo>
                  <a:pt x="31965" y="43298"/>
                </a:lnTo>
                <a:lnTo>
                  <a:pt x="29659" y="43593"/>
                </a:lnTo>
                <a:lnTo>
                  <a:pt x="25096" y="44231"/>
                </a:lnTo>
                <a:lnTo>
                  <a:pt x="24409" y="44329"/>
                </a:lnTo>
                <a:lnTo>
                  <a:pt x="23698" y="44451"/>
                </a:lnTo>
                <a:lnTo>
                  <a:pt x="22250" y="44721"/>
                </a:lnTo>
                <a:lnTo>
                  <a:pt x="22520" y="42759"/>
                </a:lnTo>
                <a:lnTo>
                  <a:pt x="22667" y="41827"/>
                </a:lnTo>
                <a:lnTo>
                  <a:pt x="22839" y="40894"/>
                </a:lnTo>
                <a:lnTo>
                  <a:pt x="23133" y="39349"/>
                </a:lnTo>
                <a:lnTo>
                  <a:pt x="23452" y="37803"/>
                </a:lnTo>
                <a:lnTo>
                  <a:pt x="23796" y="36258"/>
                </a:lnTo>
                <a:lnTo>
                  <a:pt x="24164" y="34737"/>
                </a:lnTo>
                <a:lnTo>
                  <a:pt x="24581" y="33216"/>
                </a:lnTo>
                <a:lnTo>
                  <a:pt x="25022" y="31720"/>
                </a:lnTo>
                <a:lnTo>
                  <a:pt x="25488" y="30223"/>
                </a:lnTo>
                <a:lnTo>
                  <a:pt x="26003" y="28727"/>
                </a:lnTo>
                <a:lnTo>
                  <a:pt x="26053" y="28604"/>
                </a:lnTo>
                <a:lnTo>
                  <a:pt x="26077" y="28481"/>
                </a:lnTo>
                <a:lnTo>
                  <a:pt x="26126" y="28211"/>
                </a:lnTo>
                <a:lnTo>
                  <a:pt x="26200" y="27942"/>
                </a:lnTo>
                <a:lnTo>
                  <a:pt x="26298" y="27696"/>
                </a:lnTo>
                <a:lnTo>
                  <a:pt x="26396" y="27476"/>
                </a:lnTo>
                <a:lnTo>
                  <a:pt x="26543" y="27279"/>
                </a:lnTo>
                <a:lnTo>
                  <a:pt x="26690" y="27108"/>
                </a:lnTo>
                <a:lnTo>
                  <a:pt x="26838" y="26936"/>
                </a:lnTo>
                <a:lnTo>
                  <a:pt x="27009" y="26789"/>
                </a:lnTo>
                <a:lnTo>
                  <a:pt x="27206" y="26666"/>
                </a:lnTo>
                <a:lnTo>
                  <a:pt x="27402" y="26519"/>
                </a:lnTo>
                <a:lnTo>
                  <a:pt x="27843" y="26323"/>
                </a:lnTo>
                <a:lnTo>
                  <a:pt x="28309" y="26126"/>
                </a:lnTo>
                <a:lnTo>
                  <a:pt x="28800" y="25955"/>
                </a:lnTo>
                <a:lnTo>
                  <a:pt x="30321" y="25464"/>
                </a:lnTo>
                <a:lnTo>
                  <a:pt x="31867" y="24998"/>
                </a:lnTo>
                <a:lnTo>
                  <a:pt x="33412" y="24556"/>
                </a:lnTo>
                <a:lnTo>
                  <a:pt x="34958" y="24139"/>
                </a:lnTo>
                <a:lnTo>
                  <a:pt x="36503" y="23747"/>
                </a:lnTo>
                <a:lnTo>
                  <a:pt x="38073" y="23403"/>
                </a:lnTo>
                <a:lnTo>
                  <a:pt x="39643" y="23084"/>
                </a:lnTo>
                <a:lnTo>
                  <a:pt x="41213" y="22790"/>
                </a:lnTo>
                <a:lnTo>
                  <a:pt x="44697" y="22250"/>
                </a:lnTo>
                <a:close/>
                <a:moveTo>
                  <a:pt x="64886" y="1447"/>
                </a:moveTo>
                <a:lnTo>
                  <a:pt x="65205" y="1472"/>
                </a:lnTo>
                <a:lnTo>
                  <a:pt x="65941" y="1570"/>
                </a:lnTo>
                <a:lnTo>
                  <a:pt x="66800" y="1742"/>
                </a:lnTo>
                <a:lnTo>
                  <a:pt x="67805" y="1963"/>
                </a:lnTo>
                <a:lnTo>
                  <a:pt x="68934" y="2257"/>
                </a:lnTo>
                <a:lnTo>
                  <a:pt x="70111" y="2576"/>
                </a:lnTo>
                <a:lnTo>
                  <a:pt x="71362" y="2944"/>
                </a:lnTo>
                <a:lnTo>
                  <a:pt x="72663" y="3361"/>
                </a:lnTo>
                <a:lnTo>
                  <a:pt x="73963" y="3802"/>
                </a:lnTo>
                <a:lnTo>
                  <a:pt x="75287" y="4269"/>
                </a:lnTo>
                <a:lnTo>
                  <a:pt x="76563" y="4735"/>
                </a:lnTo>
                <a:lnTo>
                  <a:pt x="77790" y="5225"/>
                </a:lnTo>
                <a:lnTo>
                  <a:pt x="78943" y="5691"/>
                </a:lnTo>
                <a:lnTo>
                  <a:pt x="80022" y="6182"/>
                </a:lnTo>
                <a:lnTo>
                  <a:pt x="80979" y="6648"/>
                </a:lnTo>
                <a:lnTo>
                  <a:pt x="81960" y="7163"/>
                </a:lnTo>
                <a:lnTo>
                  <a:pt x="82941" y="7678"/>
                </a:lnTo>
                <a:lnTo>
                  <a:pt x="83898" y="8243"/>
                </a:lnTo>
                <a:lnTo>
                  <a:pt x="84830" y="8807"/>
                </a:lnTo>
                <a:lnTo>
                  <a:pt x="85762" y="9371"/>
                </a:lnTo>
                <a:lnTo>
                  <a:pt x="86695" y="9984"/>
                </a:lnTo>
                <a:lnTo>
                  <a:pt x="87602" y="10598"/>
                </a:lnTo>
                <a:lnTo>
                  <a:pt x="88510" y="11236"/>
                </a:lnTo>
                <a:lnTo>
                  <a:pt x="89393" y="11898"/>
                </a:lnTo>
                <a:lnTo>
                  <a:pt x="90252" y="12560"/>
                </a:lnTo>
                <a:lnTo>
                  <a:pt x="91110" y="13247"/>
                </a:lnTo>
                <a:lnTo>
                  <a:pt x="91969" y="13959"/>
                </a:lnTo>
                <a:lnTo>
                  <a:pt x="92778" y="14670"/>
                </a:lnTo>
                <a:lnTo>
                  <a:pt x="93613" y="15430"/>
                </a:lnTo>
                <a:lnTo>
                  <a:pt x="94422" y="16191"/>
                </a:lnTo>
                <a:lnTo>
                  <a:pt x="95207" y="16951"/>
                </a:lnTo>
                <a:lnTo>
                  <a:pt x="95968" y="17761"/>
                </a:lnTo>
                <a:lnTo>
                  <a:pt x="96728" y="18546"/>
                </a:lnTo>
                <a:lnTo>
                  <a:pt x="97464" y="19380"/>
                </a:lnTo>
                <a:lnTo>
                  <a:pt x="98200" y="20214"/>
                </a:lnTo>
                <a:lnTo>
                  <a:pt x="98887" y="21048"/>
                </a:lnTo>
                <a:lnTo>
                  <a:pt x="99574" y="21907"/>
                </a:lnTo>
                <a:lnTo>
                  <a:pt x="100261" y="22765"/>
                </a:lnTo>
                <a:lnTo>
                  <a:pt x="100898" y="23649"/>
                </a:lnTo>
                <a:lnTo>
                  <a:pt x="101536" y="24532"/>
                </a:lnTo>
                <a:lnTo>
                  <a:pt x="102150" y="25439"/>
                </a:lnTo>
                <a:lnTo>
                  <a:pt x="102738" y="26372"/>
                </a:lnTo>
                <a:lnTo>
                  <a:pt x="103327" y="27304"/>
                </a:lnTo>
                <a:lnTo>
                  <a:pt x="103891" y="28236"/>
                </a:lnTo>
                <a:lnTo>
                  <a:pt x="104431" y="29193"/>
                </a:lnTo>
                <a:lnTo>
                  <a:pt x="104946" y="30174"/>
                </a:lnTo>
                <a:lnTo>
                  <a:pt x="105461" y="31155"/>
                </a:lnTo>
                <a:lnTo>
                  <a:pt x="105952" y="32137"/>
                </a:lnTo>
                <a:lnTo>
                  <a:pt x="106418" y="33142"/>
                </a:lnTo>
                <a:lnTo>
                  <a:pt x="106860" y="34148"/>
                </a:lnTo>
                <a:lnTo>
                  <a:pt x="107277" y="35154"/>
                </a:lnTo>
                <a:lnTo>
                  <a:pt x="107694" y="36184"/>
                </a:lnTo>
                <a:lnTo>
                  <a:pt x="108086" y="37190"/>
                </a:lnTo>
                <a:lnTo>
                  <a:pt x="108430" y="38220"/>
                </a:lnTo>
                <a:lnTo>
                  <a:pt x="108773" y="39275"/>
                </a:lnTo>
                <a:lnTo>
                  <a:pt x="109092" y="40306"/>
                </a:lnTo>
                <a:lnTo>
                  <a:pt x="109386" y="41360"/>
                </a:lnTo>
                <a:lnTo>
                  <a:pt x="109681" y="42415"/>
                </a:lnTo>
                <a:lnTo>
                  <a:pt x="109926" y="43495"/>
                </a:lnTo>
                <a:lnTo>
                  <a:pt x="110171" y="44550"/>
                </a:lnTo>
                <a:lnTo>
                  <a:pt x="110368" y="45629"/>
                </a:lnTo>
                <a:lnTo>
                  <a:pt x="110564" y="46708"/>
                </a:lnTo>
                <a:lnTo>
                  <a:pt x="110736" y="47812"/>
                </a:lnTo>
                <a:lnTo>
                  <a:pt x="110564" y="47861"/>
                </a:lnTo>
                <a:lnTo>
                  <a:pt x="109926" y="46463"/>
                </a:lnTo>
                <a:lnTo>
                  <a:pt x="109558" y="45629"/>
                </a:lnTo>
                <a:lnTo>
                  <a:pt x="109166" y="44844"/>
                </a:lnTo>
                <a:lnTo>
                  <a:pt x="108724" y="44059"/>
                </a:lnTo>
                <a:lnTo>
                  <a:pt x="108282" y="43298"/>
                </a:lnTo>
                <a:lnTo>
                  <a:pt x="107792" y="42538"/>
                </a:lnTo>
                <a:lnTo>
                  <a:pt x="107301" y="41827"/>
                </a:lnTo>
                <a:lnTo>
                  <a:pt x="106761" y="41091"/>
                </a:lnTo>
                <a:lnTo>
                  <a:pt x="106222" y="40404"/>
                </a:lnTo>
                <a:lnTo>
                  <a:pt x="105535" y="39594"/>
                </a:lnTo>
                <a:lnTo>
                  <a:pt x="104848" y="38785"/>
                </a:lnTo>
                <a:lnTo>
                  <a:pt x="104161" y="38024"/>
                </a:lnTo>
                <a:lnTo>
                  <a:pt x="103425" y="37264"/>
                </a:lnTo>
                <a:lnTo>
                  <a:pt x="102763" y="36601"/>
                </a:lnTo>
                <a:lnTo>
                  <a:pt x="102100" y="35988"/>
                </a:lnTo>
                <a:lnTo>
                  <a:pt x="101414" y="35375"/>
                </a:lnTo>
                <a:lnTo>
                  <a:pt x="100702" y="34786"/>
                </a:lnTo>
                <a:lnTo>
                  <a:pt x="99991" y="34197"/>
                </a:lnTo>
                <a:lnTo>
                  <a:pt x="99255" y="33633"/>
                </a:lnTo>
                <a:lnTo>
                  <a:pt x="98519" y="33093"/>
                </a:lnTo>
                <a:lnTo>
                  <a:pt x="97758" y="32554"/>
                </a:lnTo>
                <a:lnTo>
                  <a:pt x="96924" y="31989"/>
                </a:lnTo>
                <a:lnTo>
                  <a:pt x="96090" y="31425"/>
                </a:lnTo>
                <a:lnTo>
                  <a:pt x="95232" y="30885"/>
                </a:lnTo>
                <a:lnTo>
                  <a:pt x="94373" y="30370"/>
                </a:lnTo>
                <a:lnTo>
                  <a:pt x="93514" y="29880"/>
                </a:lnTo>
                <a:lnTo>
                  <a:pt x="92631" y="29389"/>
                </a:lnTo>
                <a:lnTo>
                  <a:pt x="91724" y="28923"/>
                </a:lnTo>
                <a:lnTo>
                  <a:pt x="90840" y="28457"/>
                </a:lnTo>
                <a:lnTo>
                  <a:pt x="89663" y="27917"/>
                </a:lnTo>
                <a:lnTo>
                  <a:pt x="88510" y="27402"/>
                </a:lnTo>
                <a:lnTo>
                  <a:pt x="87332" y="26887"/>
                </a:lnTo>
                <a:lnTo>
                  <a:pt x="86179" y="26347"/>
                </a:lnTo>
                <a:lnTo>
                  <a:pt x="86008" y="26273"/>
                </a:lnTo>
                <a:lnTo>
                  <a:pt x="85885" y="26151"/>
                </a:lnTo>
                <a:lnTo>
                  <a:pt x="85762" y="26028"/>
                </a:lnTo>
                <a:lnTo>
                  <a:pt x="85689" y="25881"/>
                </a:lnTo>
                <a:lnTo>
                  <a:pt x="85051" y="24335"/>
                </a:lnTo>
                <a:lnTo>
                  <a:pt x="84364" y="22815"/>
                </a:lnTo>
                <a:lnTo>
                  <a:pt x="83653" y="21318"/>
                </a:lnTo>
                <a:lnTo>
                  <a:pt x="82892" y="19822"/>
                </a:lnTo>
                <a:lnTo>
                  <a:pt x="82107" y="18374"/>
                </a:lnTo>
                <a:lnTo>
                  <a:pt x="81249" y="16951"/>
                </a:lnTo>
                <a:lnTo>
                  <a:pt x="80807" y="16240"/>
                </a:lnTo>
                <a:lnTo>
                  <a:pt x="80341" y="15553"/>
                </a:lnTo>
                <a:lnTo>
                  <a:pt x="79875" y="14866"/>
                </a:lnTo>
                <a:lnTo>
                  <a:pt x="79409" y="14179"/>
                </a:lnTo>
                <a:lnTo>
                  <a:pt x="78427" y="12904"/>
                </a:lnTo>
                <a:lnTo>
                  <a:pt x="77446" y="11653"/>
                </a:lnTo>
                <a:lnTo>
                  <a:pt x="76416" y="10426"/>
                </a:lnTo>
                <a:lnTo>
                  <a:pt x="75337" y="9248"/>
                </a:lnTo>
                <a:lnTo>
                  <a:pt x="74821" y="8684"/>
                </a:lnTo>
                <a:lnTo>
                  <a:pt x="74306" y="8145"/>
                </a:lnTo>
                <a:lnTo>
                  <a:pt x="73766" y="7605"/>
                </a:lnTo>
                <a:lnTo>
                  <a:pt x="73202" y="7114"/>
                </a:lnTo>
                <a:lnTo>
                  <a:pt x="72638" y="6599"/>
                </a:lnTo>
                <a:lnTo>
                  <a:pt x="72074" y="6133"/>
                </a:lnTo>
                <a:lnTo>
                  <a:pt x="71485" y="5667"/>
                </a:lnTo>
                <a:lnTo>
                  <a:pt x="70896" y="5201"/>
                </a:lnTo>
                <a:lnTo>
                  <a:pt x="70283" y="4759"/>
                </a:lnTo>
                <a:lnTo>
                  <a:pt x="69670" y="4342"/>
                </a:lnTo>
                <a:lnTo>
                  <a:pt x="69032" y="3950"/>
                </a:lnTo>
                <a:lnTo>
                  <a:pt x="68394" y="3557"/>
                </a:lnTo>
                <a:lnTo>
                  <a:pt x="67756" y="3189"/>
                </a:lnTo>
                <a:lnTo>
                  <a:pt x="67069" y="2821"/>
                </a:lnTo>
                <a:lnTo>
                  <a:pt x="66407" y="2478"/>
                </a:lnTo>
                <a:lnTo>
                  <a:pt x="65720" y="2159"/>
                </a:lnTo>
                <a:lnTo>
                  <a:pt x="64248" y="1521"/>
                </a:lnTo>
                <a:lnTo>
                  <a:pt x="64420" y="1472"/>
                </a:lnTo>
                <a:lnTo>
                  <a:pt x="64641" y="1447"/>
                </a:lnTo>
                <a:close/>
                <a:moveTo>
                  <a:pt x="47886" y="1300"/>
                </a:moveTo>
                <a:lnTo>
                  <a:pt x="47959" y="1447"/>
                </a:lnTo>
                <a:lnTo>
                  <a:pt x="47591" y="1619"/>
                </a:lnTo>
                <a:lnTo>
                  <a:pt x="47223" y="1791"/>
                </a:lnTo>
                <a:lnTo>
                  <a:pt x="46659" y="2012"/>
                </a:lnTo>
                <a:lnTo>
                  <a:pt x="46095" y="2257"/>
                </a:lnTo>
                <a:lnTo>
                  <a:pt x="45015" y="2797"/>
                </a:lnTo>
                <a:lnTo>
                  <a:pt x="43961" y="3385"/>
                </a:lnTo>
                <a:lnTo>
                  <a:pt x="42930" y="3999"/>
                </a:lnTo>
                <a:lnTo>
                  <a:pt x="41924" y="4686"/>
                </a:lnTo>
                <a:lnTo>
                  <a:pt x="40943" y="5397"/>
                </a:lnTo>
                <a:lnTo>
                  <a:pt x="39986" y="6133"/>
                </a:lnTo>
                <a:lnTo>
                  <a:pt x="39079" y="6918"/>
                </a:lnTo>
                <a:lnTo>
                  <a:pt x="38392" y="7531"/>
                </a:lnTo>
                <a:lnTo>
                  <a:pt x="37754" y="8145"/>
                </a:lnTo>
                <a:lnTo>
                  <a:pt x="37116" y="8782"/>
                </a:lnTo>
                <a:lnTo>
                  <a:pt x="36503" y="9420"/>
                </a:lnTo>
                <a:lnTo>
                  <a:pt x="35890" y="10058"/>
                </a:lnTo>
                <a:lnTo>
                  <a:pt x="35301" y="10745"/>
                </a:lnTo>
                <a:lnTo>
                  <a:pt x="34737" y="11407"/>
                </a:lnTo>
                <a:lnTo>
                  <a:pt x="34173" y="12094"/>
                </a:lnTo>
                <a:lnTo>
                  <a:pt x="33633" y="12806"/>
                </a:lnTo>
                <a:lnTo>
                  <a:pt x="33093" y="13517"/>
                </a:lnTo>
                <a:lnTo>
                  <a:pt x="32578" y="14253"/>
                </a:lnTo>
                <a:lnTo>
                  <a:pt x="32087" y="14964"/>
                </a:lnTo>
                <a:lnTo>
                  <a:pt x="31597" y="15725"/>
                </a:lnTo>
                <a:lnTo>
                  <a:pt x="31106" y="16461"/>
                </a:lnTo>
                <a:lnTo>
                  <a:pt x="30174" y="18006"/>
                </a:lnTo>
                <a:lnTo>
                  <a:pt x="29634" y="18963"/>
                </a:lnTo>
                <a:lnTo>
                  <a:pt x="29119" y="19920"/>
                </a:lnTo>
                <a:lnTo>
                  <a:pt x="28628" y="20901"/>
                </a:lnTo>
                <a:lnTo>
                  <a:pt x="28138" y="21882"/>
                </a:lnTo>
                <a:lnTo>
                  <a:pt x="27672" y="22888"/>
                </a:lnTo>
                <a:lnTo>
                  <a:pt x="27206" y="23869"/>
                </a:lnTo>
                <a:lnTo>
                  <a:pt x="26347" y="25906"/>
                </a:lnTo>
                <a:lnTo>
                  <a:pt x="26273" y="26028"/>
                </a:lnTo>
                <a:lnTo>
                  <a:pt x="26151" y="26175"/>
                </a:lnTo>
                <a:lnTo>
                  <a:pt x="26003" y="26273"/>
                </a:lnTo>
                <a:lnTo>
                  <a:pt x="25856" y="26347"/>
                </a:lnTo>
                <a:lnTo>
                  <a:pt x="24384" y="26985"/>
                </a:lnTo>
                <a:lnTo>
                  <a:pt x="22937" y="27647"/>
                </a:lnTo>
                <a:lnTo>
                  <a:pt x="21490" y="28334"/>
                </a:lnTo>
                <a:lnTo>
                  <a:pt x="20067" y="29046"/>
                </a:lnTo>
                <a:lnTo>
                  <a:pt x="18669" y="29806"/>
                </a:lnTo>
                <a:lnTo>
                  <a:pt x="17270" y="30616"/>
                </a:lnTo>
                <a:lnTo>
                  <a:pt x="15921" y="31450"/>
                </a:lnTo>
                <a:lnTo>
                  <a:pt x="14596" y="32333"/>
                </a:lnTo>
                <a:lnTo>
                  <a:pt x="13591" y="33044"/>
                </a:lnTo>
                <a:lnTo>
                  <a:pt x="12634" y="33756"/>
                </a:lnTo>
                <a:lnTo>
                  <a:pt x="11677" y="34516"/>
                </a:lnTo>
                <a:lnTo>
                  <a:pt x="10745" y="35277"/>
                </a:lnTo>
                <a:lnTo>
                  <a:pt x="9837" y="36086"/>
                </a:lnTo>
                <a:lnTo>
                  <a:pt x="8954" y="36920"/>
                </a:lnTo>
                <a:lnTo>
                  <a:pt x="8120" y="37779"/>
                </a:lnTo>
                <a:lnTo>
                  <a:pt x="7286" y="38662"/>
                </a:lnTo>
                <a:lnTo>
                  <a:pt x="6403" y="39668"/>
                </a:lnTo>
                <a:lnTo>
                  <a:pt x="5569" y="40698"/>
                </a:lnTo>
                <a:lnTo>
                  <a:pt x="4784" y="41753"/>
                </a:lnTo>
                <a:lnTo>
                  <a:pt x="4416" y="42293"/>
                </a:lnTo>
                <a:lnTo>
                  <a:pt x="4048" y="42832"/>
                </a:lnTo>
                <a:lnTo>
                  <a:pt x="3704" y="43397"/>
                </a:lnTo>
                <a:lnTo>
                  <a:pt x="3385" y="43961"/>
                </a:lnTo>
                <a:lnTo>
                  <a:pt x="3042" y="44550"/>
                </a:lnTo>
                <a:lnTo>
                  <a:pt x="2748" y="45138"/>
                </a:lnTo>
                <a:lnTo>
                  <a:pt x="2453" y="45727"/>
                </a:lnTo>
                <a:lnTo>
                  <a:pt x="2159" y="46316"/>
                </a:lnTo>
                <a:lnTo>
                  <a:pt x="1889" y="46929"/>
                </a:lnTo>
                <a:lnTo>
                  <a:pt x="1644" y="47542"/>
                </a:lnTo>
                <a:lnTo>
                  <a:pt x="1472" y="47960"/>
                </a:lnTo>
                <a:lnTo>
                  <a:pt x="1276" y="47861"/>
                </a:lnTo>
                <a:lnTo>
                  <a:pt x="1472" y="46684"/>
                </a:lnTo>
                <a:lnTo>
                  <a:pt x="1693" y="45482"/>
                </a:lnTo>
                <a:lnTo>
                  <a:pt x="1938" y="44304"/>
                </a:lnTo>
                <a:lnTo>
                  <a:pt x="2208" y="43151"/>
                </a:lnTo>
                <a:lnTo>
                  <a:pt x="2502" y="41998"/>
                </a:lnTo>
                <a:lnTo>
                  <a:pt x="2821" y="40845"/>
                </a:lnTo>
                <a:lnTo>
                  <a:pt x="3140" y="39717"/>
                </a:lnTo>
                <a:lnTo>
                  <a:pt x="3508" y="38588"/>
                </a:lnTo>
                <a:lnTo>
                  <a:pt x="3876" y="37484"/>
                </a:lnTo>
                <a:lnTo>
                  <a:pt x="4269" y="36405"/>
                </a:lnTo>
                <a:lnTo>
                  <a:pt x="4686" y="35301"/>
                </a:lnTo>
                <a:lnTo>
                  <a:pt x="5127" y="34246"/>
                </a:lnTo>
                <a:lnTo>
                  <a:pt x="5593" y="33167"/>
                </a:lnTo>
                <a:lnTo>
                  <a:pt x="6084" y="32137"/>
                </a:lnTo>
                <a:lnTo>
                  <a:pt x="6599" y="31082"/>
                </a:lnTo>
                <a:lnTo>
                  <a:pt x="7114" y="30076"/>
                </a:lnTo>
                <a:lnTo>
                  <a:pt x="7678" y="29046"/>
                </a:lnTo>
                <a:lnTo>
                  <a:pt x="8243" y="28040"/>
                </a:lnTo>
                <a:lnTo>
                  <a:pt x="8831" y="27058"/>
                </a:lnTo>
                <a:lnTo>
                  <a:pt x="9469" y="26077"/>
                </a:lnTo>
                <a:lnTo>
                  <a:pt x="10107" y="25120"/>
                </a:lnTo>
                <a:lnTo>
                  <a:pt x="10769" y="24164"/>
                </a:lnTo>
                <a:lnTo>
                  <a:pt x="11456" y="23207"/>
                </a:lnTo>
                <a:lnTo>
                  <a:pt x="12168" y="22275"/>
                </a:lnTo>
                <a:lnTo>
                  <a:pt x="12879" y="21367"/>
                </a:lnTo>
                <a:lnTo>
                  <a:pt x="13640" y="20459"/>
                </a:lnTo>
                <a:lnTo>
                  <a:pt x="14425" y="19576"/>
                </a:lnTo>
                <a:lnTo>
                  <a:pt x="15210" y="18693"/>
                </a:lnTo>
                <a:lnTo>
                  <a:pt x="16044" y="17810"/>
                </a:lnTo>
                <a:lnTo>
                  <a:pt x="16878" y="16951"/>
                </a:lnTo>
                <a:lnTo>
                  <a:pt x="17736" y="16117"/>
                </a:lnTo>
                <a:lnTo>
                  <a:pt x="18619" y="15283"/>
                </a:lnTo>
                <a:lnTo>
                  <a:pt x="19404" y="14572"/>
                </a:lnTo>
                <a:lnTo>
                  <a:pt x="20190" y="13885"/>
                </a:lnTo>
                <a:lnTo>
                  <a:pt x="20999" y="13198"/>
                </a:lnTo>
                <a:lnTo>
                  <a:pt x="21809" y="12560"/>
                </a:lnTo>
                <a:lnTo>
                  <a:pt x="22618" y="11922"/>
                </a:lnTo>
                <a:lnTo>
                  <a:pt x="23452" y="11285"/>
                </a:lnTo>
                <a:lnTo>
                  <a:pt x="24286" y="10696"/>
                </a:lnTo>
                <a:lnTo>
                  <a:pt x="25145" y="10107"/>
                </a:lnTo>
                <a:lnTo>
                  <a:pt x="25979" y="9543"/>
                </a:lnTo>
                <a:lnTo>
                  <a:pt x="26838" y="8979"/>
                </a:lnTo>
                <a:lnTo>
                  <a:pt x="27721" y="8463"/>
                </a:lnTo>
                <a:lnTo>
                  <a:pt x="28604" y="7948"/>
                </a:lnTo>
                <a:lnTo>
                  <a:pt x="29487" y="7433"/>
                </a:lnTo>
                <a:lnTo>
                  <a:pt x="30370" y="6967"/>
                </a:lnTo>
                <a:lnTo>
                  <a:pt x="31278" y="6501"/>
                </a:lnTo>
                <a:lnTo>
                  <a:pt x="32185" y="6059"/>
                </a:lnTo>
                <a:lnTo>
                  <a:pt x="33118" y="5642"/>
                </a:lnTo>
                <a:lnTo>
                  <a:pt x="34050" y="5225"/>
                </a:lnTo>
                <a:lnTo>
                  <a:pt x="34982" y="4833"/>
                </a:lnTo>
                <a:lnTo>
                  <a:pt x="35914" y="4465"/>
                </a:lnTo>
                <a:lnTo>
                  <a:pt x="36871" y="4097"/>
                </a:lnTo>
                <a:lnTo>
                  <a:pt x="37828" y="3753"/>
                </a:lnTo>
                <a:lnTo>
                  <a:pt x="38809" y="3434"/>
                </a:lnTo>
                <a:lnTo>
                  <a:pt x="39790" y="3116"/>
                </a:lnTo>
                <a:lnTo>
                  <a:pt x="40772" y="2846"/>
                </a:lnTo>
                <a:lnTo>
                  <a:pt x="41753" y="2576"/>
                </a:lnTo>
                <a:lnTo>
                  <a:pt x="42759" y="2306"/>
                </a:lnTo>
                <a:lnTo>
                  <a:pt x="43764" y="2085"/>
                </a:lnTo>
                <a:lnTo>
                  <a:pt x="44795" y="1864"/>
                </a:lnTo>
                <a:lnTo>
                  <a:pt x="45825" y="1644"/>
                </a:lnTo>
                <a:lnTo>
                  <a:pt x="46855" y="1472"/>
                </a:lnTo>
                <a:lnTo>
                  <a:pt x="47886" y="1300"/>
                </a:lnTo>
                <a:close/>
                <a:moveTo>
                  <a:pt x="25832" y="27157"/>
                </a:moveTo>
                <a:lnTo>
                  <a:pt x="25660" y="27672"/>
                </a:lnTo>
                <a:lnTo>
                  <a:pt x="25513" y="28138"/>
                </a:lnTo>
                <a:lnTo>
                  <a:pt x="25022" y="29585"/>
                </a:lnTo>
                <a:lnTo>
                  <a:pt x="24532" y="31033"/>
                </a:lnTo>
                <a:lnTo>
                  <a:pt x="24090" y="32505"/>
                </a:lnTo>
                <a:lnTo>
                  <a:pt x="23673" y="33952"/>
                </a:lnTo>
                <a:lnTo>
                  <a:pt x="23305" y="35448"/>
                </a:lnTo>
                <a:lnTo>
                  <a:pt x="22937" y="36945"/>
                </a:lnTo>
                <a:lnTo>
                  <a:pt x="22618" y="38441"/>
                </a:lnTo>
                <a:lnTo>
                  <a:pt x="22348" y="39938"/>
                </a:lnTo>
                <a:lnTo>
                  <a:pt x="21956" y="42219"/>
                </a:lnTo>
                <a:lnTo>
                  <a:pt x="21588" y="44501"/>
                </a:lnTo>
                <a:lnTo>
                  <a:pt x="21539" y="44697"/>
                </a:lnTo>
                <a:lnTo>
                  <a:pt x="21465" y="44819"/>
                </a:lnTo>
                <a:lnTo>
                  <a:pt x="21342" y="44918"/>
                </a:lnTo>
                <a:lnTo>
                  <a:pt x="21171" y="44967"/>
                </a:lnTo>
                <a:lnTo>
                  <a:pt x="19969" y="45187"/>
                </a:lnTo>
                <a:lnTo>
                  <a:pt x="18767" y="45433"/>
                </a:lnTo>
                <a:lnTo>
                  <a:pt x="17565" y="45703"/>
                </a:lnTo>
                <a:lnTo>
                  <a:pt x="16387" y="45997"/>
                </a:lnTo>
                <a:lnTo>
                  <a:pt x="15210" y="46316"/>
                </a:lnTo>
                <a:lnTo>
                  <a:pt x="14008" y="46635"/>
                </a:lnTo>
                <a:lnTo>
                  <a:pt x="12855" y="46978"/>
                </a:lnTo>
                <a:lnTo>
                  <a:pt x="11677" y="47371"/>
                </a:lnTo>
                <a:lnTo>
                  <a:pt x="10500" y="47763"/>
                </a:lnTo>
                <a:lnTo>
                  <a:pt x="9347" y="48180"/>
                </a:lnTo>
                <a:lnTo>
                  <a:pt x="8194" y="48622"/>
                </a:lnTo>
                <a:lnTo>
                  <a:pt x="7065" y="49113"/>
                </a:lnTo>
                <a:lnTo>
                  <a:pt x="6501" y="49382"/>
                </a:lnTo>
                <a:lnTo>
                  <a:pt x="5937" y="49652"/>
                </a:lnTo>
                <a:lnTo>
                  <a:pt x="5397" y="49922"/>
                </a:lnTo>
                <a:lnTo>
                  <a:pt x="4857" y="50241"/>
                </a:lnTo>
                <a:lnTo>
                  <a:pt x="4342" y="50560"/>
                </a:lnTo>
                <a:lnTo>
                  <a:pt x="3802" y="50903"/>
                </a:lnTo>
                <a:lnTo>
                  <a:pt x="3312" y="51247"/>
                </a:lnTo>
                <a:lnTo>
                  <a:pt x="2797" y="51615"/>
                </a:lnTo>
                <a:lnTo>
                  <a:pt x="2429" y="51934"/>
                </a:lnTo>
                <a:lnTo>
                  <a:pt x="2061" y="52253"/>
                </a:lnTo>
                <a:lnTo>
                  <a:pt x="1374" y="52939"/>
                </a:lnTo>
                <a:lnTo>
                  <a:pt x="1006" y="53258"/>
                </a:lnTo>
                <a:lnTo>
                  <a:pt x="859" y="53185"/>
                </a:lnTo>
                <a:lnTo>
                  <a:pt x="1079" y="51909"/>
                </a:lnTo>
                <a:lnTo>
                  <a:pt x="1227" y="51271"/>
                </a:lnTo>
                <a:lnTo>
                  <a:pt x="1374" y="50633"/>
                </a:lnTo>
                <a:lnTo>
                  <a:pt x="1545" y="49947"/>
                </a:lnTo>
                <a:lnTo>
                  <a:pt x="1766" y="49260"/>
                </a:lnTo>
                <a:lnTo>
                  <a:pt x="1987" y="48573"/>
                </a:lnTo>
                <a:lnTo>
                  <a:pt x="2232" y="47910"/>
                </a:lnTo>
                <a:lnTo>
                  <a:pt x="2478" y="47248"/>
                </a:lnTo>
                <a:lnTo>
                  <a:pt x="2772" y="46586"/>
                </a:lnTo>
                <a:lnTo>
                  <a:pt x="3066" y="45948"/>
                </a:lnTo>
                <a:lnTo>
                  <a:pt x="3385" y="45310"/>
                </a:lnTo>
                <a:lnTo>
                  <a:pt x="3729" y="44697"/>
                </a:lnTo>
                <a:lnTo>
                  <a:pt x="4072" y="44084"/>
                </a:lnTo>
                <a:lnTo>
                  <a:pt x="4440" y="43470"/>
                </a:lnTo>
                <a:lnTo>
                  <a:pt x="4833" y="42881"/>
                </a:lnTo>
                <a:lnTo>
                  <a:pt x="5225" y="42293"/>
                </a:lnTo>
                <a:lnTo>
                  <a:pt x="5642" y="41704"/>
                </a:lnTo>
                <a:lnTo>
                  <a:pt x="6059" y="41140"/>
                </a:lnTo>
                <a:lnTo>
                  <a:pt x="6501" y="40551"/>
                </a:lnTo>
                <a:lnTo>
                  <a:pt x="7114" y="39840"/>
                </a:lnTo>
                <a:lnTo>
                  <a:pt x="7727" y="39128"/>
                </a:lnTo>
                <a:lnTo>
                  <a:pt x="8341" y="38441"/>
                </a:lnTo>
                <a:lnTo>
                  <a:pt x="8979" y="37779"/>
                </a:lnTo>
                <a:lnTo>
                  <a:pt x="9641" y="37141"/>
                </a:lnTo>
                <a:lnTo>
                  <a:pt x="10303" y="36503"/>
                </a:lnTo>
                <a:lnTo>
                  <a:pt x="10990" y="35890"/>
                </a:lnTo>
                <a:lnTo>
                  <a:pt x="11702" y="35301"/>
                </a:lnTo>
                <a:lnTo>
                  <a:pt x="12413" y="34712"/>
                </a:lnTo>
                <a:lnTo>
                  <a:pt x="13149" y="34148"/>
                </a:lnTo>
                <a:lnTo>
                  <a:pt x="13885" y="33608"/>
                </a:lnTo>
                <a:lnTo>
                  <a:pt x="14645" y="33069"/>
                </a:lnTo>
                <a:lnTo>
                  <a:pt x="15406" y="32554"/>
                </a:lnTo>
                <a:lnTo>
                  <a:pt x="16191" y="32063"/>
                </a:lnTo>
                <a:lnTo>
                  <a:pt x="16976" y="31572"/>
                </a:lnTo>
                <a:lnTo>
                  <a:pt x="17785" y="31106"/>
                </a:lnTo>
                <a:lnTo>
                  <a:pt x="18718" y="30591"/>
                </a:lnTo>
                <a:lnTo>
                  <a:pt x="19650" y="30100"/>
                </a:lnTo>
                <a:lnTo>
                  <a:pt x="21563" y="29144"/>
                </a:lnTo>
                <a:lnTo>
                  <a:pt x="23477" y="28211"/>
                </a:lnTo>
                <a:lnTo>
                  <a:pt x="25390" y="27279"/>
                </a:lnTo>
                <a:lnTo>
                  <a:pt x="25562" y="27230"/>
                </a:lnTo>
                <a:lnTo>
                  <a:pt x="25832" y="27157"/>
                </a:lnTo>
                <a:close/>
                <a:moveTo>
                  <a:pt x="86204" y="27132"/>
                </a:moveTo>
                <a:lnTo>
                  <a:pt x="86793" y="27353"/>
                </a:lnTo>
                <a:lnTo>
                  <a:pt x="87283" y="27549"/>
                </a:lnTo>
                <a:lnTo>
                  <a:pt x="88584" y="28113"/>
                </a:lnTo>
                <a:lnTo>
                  <a:pt x="89859" y="28727"/>
                </a:lnTo>
                <a:lnTo>
                  <a:pt x="91135" y="29340"/>
                </a:lnTo>
                <a:lnTo>
                  <a:pt x="92386" y="30002"/>
                </a:lnTo>
                <a:lnTo>
                  <a:pt x="93613" y="30689"/>
                </a:lnTo>
                <a:lnTo>
                  <a:pt x="94815" y="31401"/>
                </a:lnTo>
                <a:lnTo>
                  <a:pt x="96017" y="32161"/>
                </a:lnTo>
                <a:lnTo>
                  <a:pt x="97194" y="32946"/>
                </a:lnTo>
                <a:lnTo>
                  <a:pt x="98175" y="33633"/>
                </a:lnTo>
                <a:lnTo>
                  <a:pt x="99132" y="34344"/>
                </a:lnTo>
                <a:lnTo>
                  <a:pt x="100064" y="35080"/>
                </a:lnTo>
                <a:lnTo>
                  <a:pt x="100972" y="35865"/>
                </a:lnTo>
                <a:lnTo>
                  <a:pt x="101880" y="36650"/>
                </a:lnTo>
                <a:lnTo>
                  <a:pt x="102738" y="37460"/>
                </a:lnTo>
                <a:lnTo>
                  <a:pt x="103572" y="38319"/>
                </a:lnTo>
                <a:lnTo>
                  <a:pt x="104382" y="39177"/>
                </a:lnTo>
                <a:lnTo>
                  <a:pt x="104897" y="39766"/>
                </a:lnTo>
                <a:lnTo>
                  <a:pt x="105388" y="40355"/>
                </a:lnTo>
                <a:lnTo>
                  <a:pt x="105854" y="40943"/>
                </a:lnTo>
                <a:lnTo>
                  <a:pt x="106320" y="41557"/>
                </a:lnTo>
                <a:lnTo>
                  <a:pt x="106761" y="42170"/>
                </a:lnTo>
                <a:lnTo>
                  <a:pt x="107179" y="42783"/>
                </a:lnTo>
                <a:lnTo>
                  <a:pt x="107596" y="43421"/>
                </a:lnTo>
                <a:lnTo>
                  <a:pt x="107988" y="44059"/>
                </a:lnTo>
                <a:lnTo>
                  <a:pt x="108356" y="44721"/>
                </a:lnTo>
                <a:lnTo>
                  <a:pt x="108724" y="45384"/>
                </a:lnTo>
                <a:lnTo>
                  <a:pt x="109043" y="46071"/>
                </a:lnTo>
                <a:lnTo>
                  <a:pt x="109362" y="46757"/>
                </a:lnTo>
                <a:lnTo>
                  <a:pt x="109656" y="47444"/>
                </a:lnTo>
                <a:lnTo>
                  <a:pt x="109926" y="48156"/>
                </a:lnTo>
                <a:lnTo>
                  <a:pt x="110171" y="48892"/>
                </a:lnTo>
                <a:lnTo>
                  <a:pt x="110392" y="49628"/>
                </a:lnTo>
                <a:lnTo>
                  <a:pt x="110613" y="50462"/>
                </a:lnTo>
                <a:lnTo>
                  <a:pt x="110785" y="51296"/>
                </a:lnTo>
                <a:lnTo>
                  <a:pt x="111128" y="52964"/>
                </a:lnTo>
                <a:lnTo>
                  <a:pt x="111153" y="53038"/>
                </a:lnTo>
                <a:lnTo>
                  <a:pt x="111128" y="53111"/>
                </a:lnTo>
                <a:lnTo>
                  <a:pt x="111128" y="53283"/>
                </a:lnTo>
                <a:lnTo>
                  <a:pt x="111005" y="53357"/>
                </a:lnTo>
                <a:lnTo>
                  <a:pt x="110343" y="52621"/>
                </a:lnTo>
                <a:lnTo>
                  <a:pt x="110000" y="52253"/>
                </a:lnTo>
                <a:lnTo>
                  <a:pt x="109632" y="51934"/>
                </a:lnTo>
                <a:lnTo>
                  <a:pt x="108945" y="51369"/>
                </a:lnTo>
                <a:lnTo>
                  <a:pt x="108233" y="50879"/>
                </a:lnTo>
                <a:lnTo>
                  <a:pt x="107522" y="50413"/>
                </a:lnTo>
                <a:lnTo>
                  <a:pt x="106761" y="49996"/>
                </a:lnTo>
                <a:lnTo>
                  <a:pt x="106001" y="49579"/>
                </a:lnTo>
                <a:lnTo>
                  <a:pt x="105216" y="49211"/>
                </a:lnTo>
                <a:lnTo>
                  <a:pt x="104431" y="48867"/>
                </a:lnTo>
                <a:lnTo>
                  <a:pt x="103621" y="48548"/>
                </a:lnTo>
                <a:lnTo>
                  <a:pt x="102076" y="47960"/>
                </a:lnTo>
                <a:lnTo>
                  <a:pt x="100530" y="47420"/>
                </a:lnTo>
                <a:lnTo>
                  <a:pt x="98960" y="46929"/>
                </a:lnTo>
                <a:lnTo>
                  <a:pt x="97390" y="46463"/>
                </a:lnTo>
                <a:lnTo>
                  <a:pt x="95820" y="46046"/>
                </a:lnTo>
                <a:lnTo>
                  <a:pt x="94226" y="45678"/>
                </a:lnTo>
                <a:lnTo>
                  <a:pt x="92607" y="45310"/>
                </a:lnTo>
                <a:lnTo>
                  <a:pt x="91012" y="44991"/>
                </a:lnTo>
                <a:lnTo>
                  <a:pt x="90865" y="44942"/>
                </a:lnTo>
                <a:lnTo>
                  <a:pt x="90742" y="44918"/>
                </a:lnTo>
                <a:lnTo>
                  <a:pt x="90669" y="44869"/>
                </a:lnTo>
                <a:lnTo>
                  <a:pt x="90595" y="44795"/>
                </a:lnTo>
                <a:lnTo>
                  <a:pt x="90522" y="44721"/>
                </a:lnTo>
                <a:lnTo>
                  <a:pt x="90497" y="44623"/>
                </a:lnTo>
                <a:lnTo>
                  <a:pt x="90448" y="44378"/>
                </a:lnTo>
                <a:lnTo>
                  <a:pt x="90129" y="42244"/>
                </a:lnTo>
                <a:lnTo>
                  <a:pt x="89761" y="40134"/>
                </a:lnTo>
                <a:lnTo>
                  <a:pt x="89344" y="38049"/>
                </a:lnTo>
                <a:lnTo>
                  <a:pt x="88878" y="35964"/>
                </a:lnTo>
                <a:lnTo>
                  <a:pt x="88633" y="34909"/>
                </a:lnTo>
                <a:lnTo>
                  <a:pt x="88338" y="33878"/>
                </a:lnTo>
                <a:lnTo>
                  <a:pt x="88068" y="32848"/>
                </a:lnTo>
                <a:lnTo>
                  <a:pt x="87750" y="31818"/>
                </a:lnTo>
                <a:lnTo>
                  <a:pt x="87455" y="30812"/>
                </a:lnTo>
                <a:lnTo>
                  <a:pt x="87112" y="29782"/>
                </a:lnTo>
                <a:lnTo>
                  <a:pt x="86768" y="28776"/>
                </a:lnTo>
                <a:lnTo>
                  <a:pt x="86400" y="27770"/>
                </a:lnTo>
                <a:lnTo>
                  <a:pt x="86204" y="27132"/>
                </a:lnTo>
                <a:close/>
                <a:moveTo>
                  <a:pt x="90595" y="45629"/>
                </a:moveTo>
                <a:lnTo>
                  <a:pt x="91061" y="45678"/>
                </a:lnTo>
                <a:lnTo>
                  <a:pt x="91478" y="45752"/>
                </a:lnTo>
                <a:lnTo>
                  <a:pt x="93048" y="46095"/>
                </a:lnTo>
                <a:lnTo>
                  <a:pt x="94643" y="46463"/>
                </a:lnTo>
                <a:lnTo>
                  <a:pt x="96213" y="46856"/>
                </a:lnTo>
                <a:lnTo>
                  <a:pt x="97783" y="47273"/>
                </a:lnTo>
                <a:lnTo>
                  <a:pt x="99328" y="47739"/>
                </a:lnTo>
                <a:lnTo>
                  <a:pt x="100874" y="48229"/>
                </a:lnTo>
                <a:lnTo>
                  <a:pt x="102395" y="48769"/>
                </a:lnTo>
                <a:lnTo>
                  <a:pt x="103155" y="49063"/>
                </a:lnTo>
                <a:lnTo>
                  <a:pt x="103916" y="49382"/>
                </a:lnTo>
                <a:lnTo>
                  <a:pt x="104603" y="49677"/>
                </a:lnTo>
                <a:lnTo>
                  <a:pt x="105290" y="49996"/>
                </a:lnTo>
                <a:lnTo>
                  <a:pt x="105976" y="50315"/>
                </a:lnTo>
                <a:lnTo>
                  <a:pt x="106639" y="50658"/>
                </a:lnTo>
                <a:lnTo>
                  <a:pt x="107301" y="51051"/>
                </a:lnTo>
                <a:lnTo>
                  <a:pt x="107939" y="51443"/>
                </a:lnTo>
                <a:lnTo>
                  <a:pt x="108552" y="51885"/>
                </a:lnTo>
                <a:lnTo>
                  <a:pt x="109166" y="52351"/>
                </a:lnTo>
                <a:lnTo>
                  <a:pt x="109509" y="52670"/>
                </a:lnTo>
                <a:lnTo>
                  <a:pt x="109852" y="52989"/>
                </a:lnTo>
                <a:lnTo>
                  <a:pt x="110147" y="53332"/>
                </a:lnTo>
                <a:lnTo>
                  <a:pt x="110441" y="53675"/>
                </a:lnTo>
                <a:lnTo>
                  <a:pt x="110662" y="53970"/>
                </a:lnTo>
                <a:lnTo>
                  <a:pt x="110858" y="54264"/>
                </a:lnTo>
                <a:lnTo>
                  <a:pt x="111005" y="54583"/>
                </a:lnTo>
                <a:lnTo>
                  <a:pt x="111128" y="54877"/>
                </a:lnTo>
                <a:lnTo>
                  <a:pt x="111226" y="55172"/>
                </a:lnTo>
                <a:lnTo>
                  <a:pt x="111300" y="55466"/>
                </a:lnTo>
                <a:lnTo>
                  <a:pt x="111349" y="55785"/>
                </a:lnTo>
                <a:lnTo>
                  <a:pt x="111349" y="56080"/>
                </a:lnTo>
                <a:lnTo>
                  <a:pt x="111324" y="56374"/>
                </a:lnTo>
                <a:lnTo>
                  <a:pt x="111300" y="56668"/>
                </a:lnTo>
                <a:lnTo>
                  <a:pt x="111202" y="56987"/>
                </a:lnTo>
                <a:lnTo>
                  <a:pt x="111104" y="57282"/>
                </a:lnTo>
                <a:lnTo>
                  <a:pt x="110981" y="57576"/>
                </a:lnTo>
                <a:lnTo>
                  <a:pt x="110809" y="57870"/>
                </a:lnTo>
                <a:lnTo>
                  <a:pt x="110613" y="58165"/>
                </a:lnTo>
                <a:lnTo>
                  <a:pt x="110392" y="58459"/>
                </a:lnTo>
                <a:lnTo>
                  <a:pt x="109951" y="58974"/>
                </a:lnTo>
                <a:lnTo>
                  <a:pt x="109484" y="59440"/>
                </a:lnTo>
                <a:lnTo>
                  <a:pt x="108994" y="59857"/>
                </a:lnTo>
                <a:lnTo>
                  <a:pt x="108479" y="60250"/>
                </a:lnTo>
                <a:lnTo>
                  <a:pt x="107939" y="60618"/>
                </a:lnTo>
                <a:lnTo>
                  <a:pt x="107399" y="60961"/>
                </a:lnTo>
                <a:lnTo>
                  <a:pt x="106811" y="61280"/>
                </a:lnTo>
                <a:lnTo>
                  <a:pt x="106246" y="61599"/>
                </a:lnTo>
                <a:lnTo>
                  <a:pt x="105020" y="62188"/>
                </a:lnTo>
                <a:lnTo>
                  <a:pt x="103769" y="62752"/>
                </a:lnTo>
                <a:lnTo>
                  <a:pt x="102493" y="63267"/>
                </a:lnTo>
                <a:lnTo>
                  <a:pt x="101217" y="63709"/>
                </a:lnTo>
                <a:lnTo>
                  <a:pt x="99917" y="64150"/>
                </a:lnTo>
                <a:lnTo>
                  <a:pt x="98617" y="64543"/>
                </a:lnTo>
                <a:lnTo>
                  <a:pt x="97292" y="64911"/>
                </a:lnTo>
                <a:lnTo>
                  <a:pt x="95968" y="65254"/>
                </a:lnTo>
                <a:lnTo>
                  <a:pt x="94716" y="65549"/>
                </a:lnTo>
                <a:lnTo>
                  <a:pt x="93465" y="65819"/>
                </a:lnTo>
                <a:lnTo>
                  <a:pt x="90963" y="66383"/>
                </a:lnTo>
                <a:lnTo>
                  <a:pt x="90816" y="66407"/>
                </a:lnTo>
                <a:lnTo>
                  <a:pt x="90620" y="66407"/>
                </a:lnTo>
                <a:lnTo>
                  <a:pt x="90742" y="65107"/>
                </a:lnTo>
                <a:lnTo>
                  <a:pt x="90865" y="63807"/>
                </a:lnTo>
                <a:lnTo>
                  <a:pt x="90988" y="62531"/>
                </a:lnTo>
                <a:lnTo>
                  <a:pt x="91061" y="61231"/>
                </a:lnTo>
                <a:lnTo>
                  <a:pt x="91135" y="59931"/>
                </a:lnTo>
                <a:lnTo>
                  <a:pt x="91184" y="58631"/>
                </a:lnTo>
                <a:lnTo>
                  <a:pt x="91208" y="57331"/>
                </a:lnTo>
                <a:lnTo>
                  <a:pt x="91208" y="56030"/>
                </a:lnTo>
                <a:lnTo>
                  <a:pt x="91208" y="54730"/>
                </a:lnTo>
                <a:lnTo>
                  <a:pt x="91184" y="53430"/>
                </a:lnTo>
                <a:lnTo>
                  <a:pt x="91135" y="52130"/>
                </a:lnTo>
                <a:lnTo>
                  <a:pt x="91061" y="50830"/>
                </a:lnTo>
                <a:lnTo>
                  <a:pt x="90988" y="49530"/>
                </a:lnTo>
                <a:lnTo>
                  <a:pt x="90865" y="48229"/>
                </a:lnTo>
                <a:lnTo>
                  <a:pt x="90742" y="46929"/>
                </a:lnTo>
                <a:lnTo>
                  <a:pt x="90595" y="45629"/>
                </a:lnTo>
                <a:close/>
                <a:moveTo>
                  <a:pt x="21195" y="45629"/>
                </a:moveTo>
                <a:lnTo>
                  <a:pt x="21465" y="45654"/>
                </a:lnTo>
                <a:lnTo>
                  <a:pt x="21293" y="46954"/>
                </a:lnTo>
                <a:lnTo>
                  <a:pt x="21171" y="48254"/>
                </a:lnTo>
                <a:lnTo>
                  <a:pt x="21048" y="49554"/>
                </a:lnTo>
                <a:lnTo>
                  <a:pt x="20975" y="50854"/>
                </a:lnTo>
                <a:lnTo>
                  <a:pt x="20901" y="52154"/>
                </a:lnTo>
                <a:lnTo>
                  <a:pt x="20876" y="53455"/>
                </a:lnTo>
                <a:lnTo>
                  <a:pt x="20852" y="54755"/>
                </a:lnTo>
                <a:lnTo>
                  <a:pt x="20827" y="56030"/>
                </a:lnTo>
                <a:lnTo>
                  <a:pt x="20827" y="57331"/>
                </a:lnTo>
                <a:lnTo>
                  <a:pt x="20876" y="58631"/>
                </a:lnTo>
                <a:lnTo>
                  <a:pt x="20901" y="59931"/>
                </a:lnTo>
                <a:lnTo>
                  <a:pt x="20975" y="61231"/>
                </a:lnTo>
                <a:lnTo>
                  <a:pt x="21073" y="62531"/>
                </a:lnTo>
                <a:lnTo>
                  <a:pt x="21171" y="63832"/>
                </a:lnTo>
                <a:lnTo>
                  <a:pt x="21318" y="65132"/>
                </a:lnTo>
                <a:lnTo>
                  <a:pt x="21465" y="66456"/>
                </a:lnTo>
                <a:lnTo>
                  <a:pt x="20582" y="66309"/>
                </a:lnTo>
                <a:lnTo>
                  <a:pt x="19748" y="66138"/>
                </a:lnTo>
                <a:lnTo>
                  <a:pt x="17197" y="65549"/>
                </a:lnTo>
                <a:lnTo>
                  <a:pt x="15946" y="65230"/>
                </a:lnTo>
                <a:lnTo>
                  <a:pt x="14670" y="64911"/>
                </a:lnTo>
                <a:lnTo>
                  <a:pt x="13419" y="64543"/>
                </a:lnTo>
                <a:lnTo>
                  <a:pt x="12168" y="64175"/>
                </a:lnTo>
                <a:lnTo>
                  <a:pt x="10941" y="63758"/>
                </a:lnTo>
                <a:lnTo>
                  <a:pt x="9715" y="63316"/>
                </a:lnTo>
                <a:lnTo>
                  <a:pt x="8831" y="62973"/>
                </a:lnTo>
                <a:lnTo>
                  <a:pt x="7948" y="62605"/>
                </a:lnTo>
                <a:lnTo>
                  <a:pt x="7090" y="62237"/>
                </a:lnTo>
                <a:lnTo>
                  <a:pt x="6231" y="61820"/>
                </a:lnTo>
                <a:lnTo>
                  <a:pt x="5397" y="61403"/>
                </a:lnTo>
                <a:lnTo>
                  <a:pt x="4587" y="60912"/>
                </a:lnTo>
                <a:lnTo>
                  <a:pt x="3802" y="60397"/>
                </a:lnTo>
                <a:lnTo>
                  <a:pt x="3017" y="59857"/>
                </a:lnTo>
                <a:lnTo>
                  <a:pt x="2698" y="59588"/>
                </a:lnTo>
                <a:lnTo>
                  <a:pt x="2380" y="59318"/>
                </a:lnTo>
                <a:lnTo>
                  <a:pt x="2085" y="59023"/>
                </a:lnTo>
                <a:lnTo>
                  <a:pt x="1815" y="58729"/>
                </a:lnTo>
                <a:lnTo>
                  <a:pt x="1570" y="58410"/>
                </a:lnTo>
                <a:lnTo>
                  <a:pt x="1325" y="58091"/>
                </a:lnTo>
                <a:lnTo>
                  <a:pt x="1128" y="57723"/>
                </a:lnTo>
                <a:lnTo>
                  <a:pt x="957" y="57355"/>
                </a:lnTo>
                <a:lnTo>
                  <a:pt x="859" y="57036"/>
                </a:lnTo>
                <a:lnTo>
                  <a:pt x="760" y="56742"/>
                </a:lnTo>
                <a:lnTo>
                  <a:pt x="711" y="56448"/>
                </a:lnTo>
                <a:lnTo>
                  <a:pt x="687" y="56178"/>
                </a:lnTo>
                <a:lnTo>
                  <a:pt x="687" y="55883"/>
                </a:lnTo>
                <a:lnTo>
                  <a:pt x="711" y="55613"/>
                </a:lnTo>
                <a:lnTo>
                  <a:pt x="760" y="55344"/>
                </a:lnTo>
                <a:lnTo>
                  <a:pt x="810" y="55074"/>
                </a:lnTo>
                <a:lnTo>
                  <a:pt x="908" y="54804"/>
                </a:lnTo>
                <a:lnTo>
                  <a:pt x="1006" y="54559"/>
                </a:lnTo>
                <a:lnTo>
                  <a:pt x="1128" y="54289"/>
                </a:lnTo>
                <a:lnTo>
                  <a:pt x="1276" y="54043"/>
                </a:lnTo>
                <a:lnTo>
                  <a:pt x="1447" y="53823"/>
                </a:lnTo>
                <a:lnTo>
                  <a:pt x="1619" y="53577"/>
                </a:lnTo>
                <a:lnTo>
                  <a:pt x="2036" y="53111"/>
                </a:lnTo>
                <a:lnTo>
                  <a:pt x="2576" y="52596"/>
                </a:lnTo>
                <a:lnTo>
                  <a:pt x="3140" y="52105"/>
                </a:lnTo>
                <a:lnTo>
                  <a:pt x="3753" y="51664"/>
                </a:lnTo>
                <a:lnTo>
                  <a:pt x="4367" y="51247"/>
                </a:lnTo>
                <a:lnTo>
                  <a:pt x="5004" y="50879"/>
                </a:lnTo>
                <a:lnTo>
                  <a:pt x="5667" y="50511"/>
                </a:lnTo>
                <a:lnTo>
                  <a:pt x="6329" y="50167"/>
                </a:lnTo>
                <a:lnTo>
                  <a:pt x="7016" y="49848"/>
                </a:lnTo>
                <a:lnTo>
                  <a:pt x="7875" y="49480"/>
                </a:lnTo>
                <a:lnTo>
                  <a:pt x="8709" y="49137"/>
                </a:lnTo>
                <a:lnTo>
                  <a:pt x="9567" y="48794"/>
                </a:lnTo>
                <a:lnTo>
                  <a:pt x="10401" y="48499"/>
                </a:lnTo>
                <a:lnTo>
                  <a:pt x="11260" y="48180"/>
                </a:lnTo>
                <a:lnTo>
                  <a:pt x="12143" y="47910"/>
                </a:lnTo>
                <a:lnTo>
                  <a:pt x="13885" y="47371"/>
                </a:lnTo>
                <a:lnTo>
                  <a:pt x="15627" y="46905"/>
                </a:lnTo>
                <a:lnTo>
                  <a:pt x="17393" y="46463"/>
                </a:lnTo>
                <a:lnTo>
                  <a:pt x="19184" y="46046"/>
                </a:lnTo>
                <a:lnTo>
                  <a:pt x="20950" y="45654"/>
                </a:lnTo>
                <a:lnTo>
                  <a:pt x="21195" y="45629"/>
                </a:lnTo>
                <a:close/>
                <a:moveTo>
                  <a:pt x="42023" y="43053"/>
                </a:moveTo>
                <a:lnTo>
                  <a:pt x="42121" y="43078"/>
                </a:lnTo>
                <a:lnTo>
                  <a:pt x="42292" y="43102"/>
                </a:lnTo>
                <a:lnTo>
                  <a:pt x="42121" y="46316"/>
                </a:lnTo>
                <a:lnTo>
                  <a:pt x="41998" y="49554"/>
                </a:lnTo>
                <a:lnTo>
                  <a:pt x="41924" y="52792"/>
                </a:lnTo>
                <a:lnTo>
                  <a:pt x="41924" y="56030"/>
                </a:lnTo>
                <a:lnTo>
                  <a:pt x="41924" y="59269"/>
                </a:lnTo>
                <a:lnTo>
                  <a:pt x="41998" y="62507"/>
                </a:lnTo>
                <a:lnTo>
                  <a:pt x="42121" y="65745"/>
                </a:lnTo>
                <a:lnTo>
                  <a:pt x="42292" y="69008"/>
                </a:lnTo>
                <a:lnTo>
                  <a:pt x="40428" y="68885"/>
                </a:lnTo>
                <a:lnTo>
                  <a:pt x="38637" y="68762"/>
                </a:lnTo>
                <a:lnTo>
                  <a:pt x="35252" y="68444"/>
                </a:lnTo>
                <a:lnTo>
                  <a:pt x="33559" y="68272"/>
                </a:lnTo>
                <a:lnTo>
                  <a:pt x="31867" y="68076"/>
                </a:lnTo>
                <a:lnTo>
                  <a:pt x="29536" y="67757"/>
                </a:lnTo>
                <a:lnTo>
                  <a:pt x="27206" y="67389"/>
                </a:lnTo>
                <a:lnTo>
                  <a:pt x="22545" y="66677"/>
                </a:lnTo>
                <a:lnTo>
                  <a:pt x="22348" y="66628"/>
                </a:lnTo>
                <a:lnTo>
                  <a:pt x="22275" y="66579"/>
                </a:lnTo>
                <a:lnTo>
                  <a:pt x="22226" y="66530"/>
                </a:lnTo>
                <a:lnTo>
                  <a:pt x="22177" y="66456"/>
                </a:lnTo>
                <a:lnTo>
                  <a:pt x="22152" y="66383"/>
                </a:lnTo>
                <a:lnTo>
                  <a:pt x="22103" y="66187"/>
                </a:lnTo>
                <a:lnTo>
                  <a:pt x="21931" y="64568"/>
                </a:lnTo>
                <a:lnTo>
                  <a:pt x="21784" y="62948"/>
                </a:lnTo>
                <a:lnTo>
                  <a:pt x="21661" y="61354"/>
                </a:lnTo>
                <a:lnTo>
                  <a:pt x="21588" y="59735"/>
                </a:lnTo>
                <a:lnTo>
                  <a:pt x="21539" y="58116"/>
                </a:lnTo>
                <a:lnTo>
                  <a:pt x="21514" y="56497"/>
                </a:lnTo>
                <a:lnTo>
                  <a:pt x="21539" y="54877"/>
                </a:lnTo>
                <a:lnTo>
                  <a:pt x="21563" y="53283"/>
                </a:lnTo>
                <a:lnTo>
                  <a:pt x="21612" y="52326"/>
                </a:lnTo>
                <a:lnTo>
                  <a:pt x="21661" y="51394"/>
                </a:lnTo>
                <a:lnTo>
                  <a:pt x="21809" y="49530"/>
                </a:lnTo>
                <a:lnTo>
                  <a:pt x="21980" y="47665"/>
                </a:lnTo>
                <a:lnTo>
                  <a:pt x="22127" y="45801"/>
                </a:lnTo>
                <a:lnTo>
                  <a:pt x="22152" y="45629"/>
                </a:lnTo>
                <a:lnTo>
                  <a:pt x="22177" y="45555"/>
                </a:lnTo>
                <a:lnTo>
                  <a:pt x="22226" y="45482"/>
                </a:lnTo>
                <a:lnTo>
                  <a:pt x="22299" y="45457"/>
                </a:lnTo>
                <a:lnTo>
                  <a:pt x="22348" y="45408"/>
                </a:lnTo>
                <a:lnTo>
                  <a:pt x="22520" y="45359"/>
                </a:lnTo>
                <a:lnTo>
                  <a:pt x="26322" y="44770"/>
                </a:lnTo>
                <a:lnTo>
                  <a:pt x="28236" y="44451"/>
                </a:lnTo>
                <a:lnTo>
                  <a:pt x="30149" y="44182"/>
                </a:lnTo>
                <a:lnTo>
                  <a:pt x="31891" y="43961"/>
                </a:lnTo>
                <a:lnTo>
                  <a:pt x="33608" y="43765"/>
                </a:lnTo>
                <a:lnTo>
                  <a:pt x="37092" y="43421"/>
                </a:lnTo>
                <a:lnTo>
                  <a:pt x="38318" y="43323"/>
                </a:lnTo>
                <a:lnTo>
                  <a:pt x="39569" y="43225"/>
                </a:lnTo>
                <a:lnTo>
                  <a:pt x="42023" y="43053"/>
                </a:lnTo>
                <a:close/>
                <a:moveTo>
                  <a:pt x="69768" y="43053"/>
                </a:moveTo>
                <a:lnTo>
                  <a:pt x="71191" y="43127"/>
                </a:lnTo>
                <a:lnTo>
                  <a:pt x="72564" y="43225"/>
                </a:lnTo>
                <a:lnTo>
                  <a:pt x="76490" y="43593"/>
                </a:lnTo>
                <a:lnTo>
                  <a:pt x="78452" y="43789"/>
                </a:lnTo>
                <a:lnTo>
                  <a:pt x="80415" y="43985"/>
                </a:lnTo>
                <a:lnTo>
                  <a:pt x="81985" y="44206"/>
                </a:lnTo>
                <a:lnTo>
                  <a:pt x="83579" y="44427"/>
                </a:lnTo>
                <a:lnTo>
                  <a:pt x="86744" y="44893"/>
                </a:lnTo>
                <a:lnTo>
                  <a:pt x="87382" y="45016"/>
                </a:lnTo>
                <a:lnTo>
                  <a:pt x="88019" y="45138"/>
                </a:lnTo>
                <a:lnTo>
                  <a:pt x="88657" y="45237"/>
                </a:lnTo>
                <a:lnTo>
                  <a:pt x="89295" y="45335"/>
                </a:lnTo>
                <a:lnTo>
                  <a:pt x="89467" y="45359"/>
                </a:lnTo>
                <a:lnTo>
                  <a:pt x="89614" y="45408"/>
                </a:lnTo>
                <a:lnTo>
                  <a:pt x="89712" y="45482"/>
                </a:lnTo>
                <a:lnTo>
                  <a:pt x="89810" y="45555"/>
                </a:lnTo>
                <a:lnTo>
                  <a:pt x="89884" y="45654"/>
                </a:lnTo>
                <a:lnTo>
                  <a:pt x="89933" y="45776"/>
                </a:lnTo>
                <a:lnTo>
                  <a:pt x="89957" y="45923"/>
                </a:lnTo>
                <a:lnTo>
                  <a:pt x="89982" y="46071"/>
                </a:lnTo>
                <a:lnTo>
                  <a:pt x="90203" y="48916"/>
                </a:lnTo>
                <a:lnTo>
                  <a:pt x="90325" y="50339"/>
                </a:lnTo>
                <a:lnTo>
                  <a:pt x="90423" y="51786"/>
                </a:lnTo>
                <a:lnTo>
                  <a:pt x="90473" y="53258"/>
                </a:lnTo>
                <a:lnTo>
                  <a:pt x="90522" y="54755"/>
                </a:lnTo>
                <a:lnTo>
                  <a:pt x="90522" y="56227"/>
                </a:lnTo>
                <a:lnTo>
                  <a:pt x="90522" y="57723"/>
                </a:lnTo>
                <a:lnTo>
                  <a:pt x="90473" y="59220"/>
                </a:lnTo>
                <a:lnTo>
                  <a:pt x="90399" y="60691"/>
                </a:lnTo>
                <a:lnTo>
                  <a:pt x="90301" y="62188"/>
                </a:lnTo>
                <a:lnTo>
                  <a:pt x="90178" y="63660"/>
                </a:lnTo>
                <a:lnTo>
                  <a:pt x="89933" y="66236"/>
                </a:lnTo>
                <a:lnTo>
                  <a:pt x="89908" y="66407"/>
                </a:lnTo>
                <a:lnTo>
                  <a:pt x="89859" y="66481"/>
                </a:lnTo>
                <a:lnTo>
                  <a:pt x="89810" y="66530"/>
                </a:lnTo>
                <a:lnTo>
                  <a:pt x="89761" y="66579"/>
                </a:lnTo>
                <a:lnTo>
                  <a:pt x="89687" y="66628"/>
                </a:lnTo>
                <a:lnTo>
                  <a:pt x="89516" y="66653"/>
                </a:lnTo>
                <a:lnTo>
                  <a:pt x="85910" y="67241"/>
                </a:lnTo>
                <a:lnTo>
                  <a:pt x="84094" y="67536"/>
                </a:lnTo>
                <a:lnTo>
                  <a:pt x="82279" y="67806"/>
                </a:lnTo>
                <a:lnTo>
                  <a:pt x="80071" y="68051"/>
                </a:lnTo>
                <a:lnTo>
                  <a:pt x="77839" y="68296"/>
                </a:lnTo>
                <a:lnTo>
                  <a:pt x="73399" y="68738"/>
                </a:lnTo>
                <a:lnTo>
                  <a:pt x="72491" y="68836"/>
                </a:lnTo>
                <a:lnTo>
                  <a:pt x="71608" y="68885"/>
                </a:lnTo>
                <a:lnTo>
                  <a:pt x="69768" y="69008"/>
                </a:lnTo>
                <a:lnTo>
                  <a:pt x="69915" y="65770"/>
                </a:lnTo>
                <a:lnTo>
                  <a:pt x="70038" y="62507"/>
                </a:lnTo>
                <a:lnTo>
                  <a:pt x="70111" y="59269"/>
                </a:lnTo>
                <a:lnTo>
                  <a:pt x="70136" y="56030"/>
                </a:lnTo>
                <a:lnTo>
                  <a:pt x="70111" y="52792"/>
                </a:lnTo>
                <a:lnTo>
                  <a:pt x="70038" y="49554"/>
                </a:lnTo>
                <a:lnTo>
                  <a:pt x="69915" y="46291"/>
                </a:lnTo>
                <a:lnTo>
                  <a:pt x="69768" y="43053"/>
                </a:lnTo>
                <a:close/>
                <a:moveTo>
                  <a:pt x="58680" y="42636"/>
                </a:moveTo>
                <a:lnTo>
                  <a:pt x="60765" y="42661"/>
                </a:lnTo>
                <a:lnTo>
                  <a:pt x="62825" y="42734"/>
                </a:lnTo>
                <a:lnTo>
                  <a:pt x="66996" y="42906"/>
                </a:lnTo>
                <a:lnTo>
                  <a:pt x="67879" y="42931"/>
                </a:lnTo>
                <a:lnTo>
                  <a:pt x="68762" y="43004"/>
                </a:lnTo>
                <a:lnTo>
                  <a:pt x="68860" y="43053"/>
                </a:lnTo>
                <a:lnTo>
                  <a:pt x="68958" y="43151"/>
                </a:lnTo>
                <a:lnTo>
                  <a:pt x="69032" y="43249"/>
                </a:lnTo>
                <a:lnTo>
                  <a:pt x="69081" y="43348"/>
                </a:lnTo>
                <a:lnTo>
                  <a:pt x="69277" y="47493"/>
                </a:lnTo>
                <a:lnTo>
                  <a:pt x="69351" y="49554"/>
                </a:lnTo>
                <a:lnTo>
                  <a:pt x="69400" y="51639"/>
                </a:lnTo>
                <a:lnTo>
                  <a:pt x="69424" y="53700"/>
                </a:lnTo>
                <a:lnTo>
                  <a:pt x="69449" y="55761"/>
                </a:lnTo>
                <a:lnTo>
                  <a:pt x="69424" y="57846"/>
                </a:lnTo>
                <a:lnTo>
                  <a:pt x="69400" y="59906"/>
                </a:lnTo>
                <a:lnTo>
                  <a:pt x="69253" y="64273"/>
                </a:lnTo>
                <a:lnTo>
                  <a:pt x="69081" y="68615"/>
                </a:lnTo>
                <a:lnTo>
                  <a:pt x="69081" y="68811"/>
                </a:lnTo>
                <a:lnTo>
                  <a:pt x="69056" y="68885"/>
                </a:lnTo>
                <a:lnTo>
                  <a:pt x="69007" y="68959"/>
                </a:lnTo>
                <a:lnTo>
                  <a:pt x="68958" y="69008"/>
                </a:lnTo>
                <a:lnTo>
                  <a:pt x="68885" y="69032"/>
                </a:lnTo>
                <a:lnTo>
                  <a:pt x="68811" y="69057"/>
                </a:lnTo>
                <a:lnTo>
                  <a:pt x="68688" y="69081"/>
                </a:lnTo>
                <a:lnTo>
                  <a:pt x="66726" y="69179"/>
                </a:lnTo>
                <a:lnTo>
                  <a:pt x="64763" y="69278"/>
                </a:lnTo>
                <a:lnTo>
                  <a:pt x="62825" y="69327"/>
                </a:lnTo>
                <a:lnTo>
                  <a:pt x="60863" y="69376"/>
                </a:lnTo>
                <a:lnTo>
                  <a:pt x="58900" y="69425"/>
                </a:lnTo>
                <a:lnTo>
                  <a:pt x="54975" y="69425"/>
                </a:lnTo>
                <a:lnTo>
                  <a:pt x="53013" y="69400"/>
                </a:lnTo>
                <a:lnTo>
                  <a:pt x="50609" y="69351"/>
                </a:lnTo>
                <a:lnTo>
                  <a:pt x="48205" y="69253"/>
                </a:lnTo>
                <a:lnTo>
                  <a:pt x="43372" y="69081"/>
                </a:lnTo>
                <a:lnTo>
                  <a:pt x="43176" y="69057"/>
                </a:lnTo>
                <a:lnTo>
                  <a:pt x="43127" y="69008"/>
                </a:lnTo>
                <a:lnTo>
                  <a:pt x="43053" y="68983"/>
                </a:lnTo>
                <a:lnTo>
                  <a:pt x="43028" y="68934"/>
                </a:lnTo>
                <a:lnTo>
                  <a:pt x="43004" y="68861"/>
                </a:lnTo>
                <a:lnTo>
                  <a:pt x="42979" y="68664"/>
                </a:lnTo>
                <a:lnTo>
                  <a:pt x="42857" y="66211"/>
                </a:lnTo>
                <a:lnTo>
                  <a:pt x="42783" y="64960"/>
                </a:lnTo>
                <a:lnTo>
                  <a:pt x="42734" y="63733"/>
                </a:lnTo>
                <a:lnTo>
                  <a:pt x="42660" y="60054"/>
                </a:lnTo>
                <a:lnTo>
                  <a:pt x="42636" y="58214"/>
                </a:lnTo>
                <a:lnTo>
                  <a:pt x="42611" y="56398"/>
                </a:lnTo>
                <a:lnTo>
                  <a:pt x="42660" y="53994"/>
                </a:lnTo>
                <a:lnTo>
                  <a:pt x="42685" y="51590"/>
                </a:lnTo>
                <a:lnTo>
                  <a:pt x="42808" y="46782"/>
                </a:lnTo>
                <a:lnTo>
                  <a:pt x="42881" y="44918"/>
                </a:lnTo>
                <a:lnTo>
                  <a:pt x="42979" y="43004"/>
                </a:lnTo>
                <a:lnTo>
                  <a:pt x="44672" y="42906"/>
                </a:lnTo>
                <a:lnTo>
                  <a:pt x="45482" y="42857"/>
                </a:lnTo>
                <a:lnTo>
                  <a:pt x="46291" y="42808"/>
                </a:lnTo>
                <a:lnTo>
                  <a:pt x="52473" y="42685"/>
                </a:lnTo>
                <a:lnTo>
                  <a:pt x="55564" y="42661"/>
                </a:lnTo>
                <a:lnTo>
                  <a:pt x="58680" y="42636"/>
                </a:lnTo>
                <a:close/>
                <a:moveTo>
                  <a:pt x="111177" y="58803"/>
                </a:moveTo>
                <a:lnTo>
                  <a:pt x="111055" y="59563"/>
                </a:lnTo>
                <a:lnTo>
                  <a:pt x="110932" y="60348"/>
                </a:lnTo>
                <a:lnTo>
                  <a:pt x="110785" y="60986"/>
                </a:lnTo>
                <a:lnTo>
                  <a:pt x="110637" y="61624"/>
                </a:lnTo>
                <a:lnTo>
                  <a:pt x="110466" y="62262"/>
                </a:lnTo>
                <a:lnTo>
                  <a:pt x="110270" y="62875"/>
                </a:lnTo>
                <a:lnTo>
                  <a:pt x="110049" y="63488"/>
                </a:lnTo>
                <a:lnTo>
                  <a:pt x="109828" y="64101"/>
                </a:lnTo>
                <a:lnTo>
                  <a:pt x="109607" y="64715"/>
                </a:lnTo>
                <a:lnTo>
                  <a:pt x="109337" y="65303"/>
                </a:lnTo>
                <a:lnTo>
                  <a:pt x="109067" y="65892"/>
                </a:lnTo>
                <a:lnTo>
                  <a:pt x="108773" y="66481"/>
                </a:lnTo>
                <a:lnTo>
                  <a:pt x="108479" y="67045"/>
                </a:lnTo>
                <a:lnTo>
                  <a:pt x="108160" y="67634"/>
                </a:lnTo>
                <a:lnTo>
                  <a:pt x="107841" y="68198"/>
                </a:lnTo>
                <a:lnTo>
                  <a:pt x="107497" y="68738"/>
                </a:lnTo>
                <a:lnTo>
                  <a:pt x="106761" y="69842"/>
                </a:lnTo>
                <a:lnTo>
                  <a:pt x="106295" y="70480"/>
                </a:lnTo>
                <a:lnTo>
                  <a:pt x="105829" y="71117"/>
                </a:lnTo>
                <a:lnTo>
                  <a:pt x="105339" y="71731"/>
                </a:lnTo>
                <a:lnTo>
                  <a:pt x="104848" y="72344"/>
                </a:lnTo>
                <a:lnTo>
                  <a:pt x="104333" y="72933"/>
                </a:lnTo>
                <a:lnTo>
                  <a:pt x="103793" y="73497"/>
                </a:lnTo>
                <a:lnTo>
                  <a:pt x="103253" y="74061"/>
                </a:lnTo>
                <a:lnTo>
                  <a:pt x="102689" y="74626"/>
                </a:lnTo>
                <a:lnTo>
                  <a:pt x="102125" y="75165"/>
                </a:lnTo>
                <a:lnTo>
                  <a:pt x="101561" y="75680"/>
                </a:lnTo>
                <a:lnTo>
                  <a:pt x="100972" y="76196"/>
                </a:lnTo>
                <a:lnTo>
                  <a:pt x="100359" y="76711"/>
                </a:lnTo>
                <a:lnTo>
                  <a:pt x="99132" y="77692"/>
                </a:lnTo>
                <a:lnTo>
                  <a:pt x="97881" y="78624"/>
                </a:lnTo>
                <a:lnTo>
                  <a:pt x="96875" y="79336"/>
                </a:lnTo>
                <a:lnTo>
                  <a:pt x="95869" y="79998"/>
                </a:lnTo>
                <a:lnTo>
                  <a:pt x="94864" y="80636"/>
                </a:lnTo>
                <a:lnTo>
                  <a:pt x="93809" y="81249"/>
                </a:lnTo>
                <a:lnTo>
                  <a:pt x="92778" y="81838"/>
                </a:lnTo>
                <a:lnTo>
                  <a:pt x="91699" y="82402"/>
                </a:lnTo>
                <a:lnTo>
                  <a:pt x="90620" y="82966"/>
                </a:lnTo>
                <a:lnTo>
                  <a:pt x="89540" y="83481"/>
                </a:lnTo>
                <a:lnTo>
                  <a:pt x="88755" y="83849"/>
                </a:lnTo>
                <a:lnTo>
                  <a:pt x="87946" y="84217"/>
                </a:lnTo>
                <a:lnTo>
                  <a:pt x="86351" y="84904"/>
                </a:lnTo>
                <a:lnTo>
                  <a:pt x="86204" y="84806"/>
                </a:lnTo>
                <a:lnTo>
                  <a:pt x="86817" y="83113"/>
                </a:lnTo>
                <a:lnTo>
                  <a:pt x="87332" y="81593"/>
                </a:lnTo>
                <a:lnTo>
                  <a:pt x="87799" y="80072"/>
                </a:lnTo>
                <a:lnTo>
                  <a:pt x="88240" y="78526"/>
                </a:lnTo>
                <a:lnTo>
                  <a:pt x="88657" y="76981"/>
                </a:lnTo>
                <a:lnTo>
                  <a:pt x="89050" y="75411"/>
                </a:lnTo>
                <a:lnTo>
                  <a:pt x="89393" y="73865"/>
                </a:lnTo>
                <a:lnTo>
                  <a:pt x="89687" y="72270"/>
                </a:lnTo>
                <a:lnTo>
                  <a:pt x="89982" y="70700"/>
                </a:lnTo>
                <a:lnTo>
                  <a:pt x="90227" y="69081"/>
                </a:lnTo>
                <a:lnTo>
                  <a:pt x="90473" y="67462"/>
                </a:lnTo>
                <a:lnTo>
                  <a:pt x="90522" y="67364"/>
                </a:lnTo>
                <a:lnTo>
                  <a:pt x="90620" y="67241"/>
                </a:lnTo>
                <a:lnTo>
                  <a:pt x="90718" y="67168"/>
                </a:lnTo>
                <a:lnTo>
                  <a:pt x="90840" y="67119"/>
                </a:lnTo>
                <a:lnTo>
                  <a:pt x="92778" y="66653"/>
                </a:lnTo>
                <a:lnTo>
                  <a:pt x="94716" y="66187"/>
                </a:lnTo>
                <a:lnTo>
                  <a:pt x="96679" y="65720"/>
                </a:lnTo>
                <a:lnTo>
                  <a:pt x="98617" y="65230"/>
                </a:lnTo>
                <a:lnTo>
                  <a:pt x="99844" y="64862"/>
                </a:lnTo>
                <a:lnTo>
                  <a:pt x="101070" y="64494"/>
                </a:lnTo>
                <a:lnTo>
                  <a:pt x="102272" y="64077"/>
                </a:lnTo>
                <a:lnTo>
                  <a:pt x="103474" y="63611"/>
                </a:lnTo>
                <a:lnTo>
                  <a:pt x="104652" y="63120"/>
                </a:lnTo>
                <a:lnTo>
                  <a:pt x="105216" y="62850"/>
                </a:lnTo>
                <a:lnTo>
                  <a:pt x="105805" y="62580"/>
                </a:lnTo>
                <a:lnTo>
                  <a:pt x="106369" y="62286"/>
                </a:lnTo>
                <a:lnTo>
                  <a:pt x="106933" y="61967"/>
                </a:lnTo>
                <a:lnTo>
                  <a:pt x="107473" y="61648"/>
                </a:lnTo>
                <a:lnTo>
                  <a:pt x="108037" y="61305"/>
                </a:lnTo>
                <a:lnTo>
                  <a:pt x="108405" y="61035"/>
                </a:lnTo>
                <a:lnTo>
                  <a:pt x="108773" y="60765"/>
                </a:lnTo>
                <a:lnTo>
                  <a:pt x="109460" y="60176"/>
                </a:lnTo>
                <a:lnTo>
                  <a:pt x="110147" y="59563"/>
                </a:lnTo>
                <a:lnTo>
                  <a:pt x="110834" y="58950"/>
                </a:lnTo>
                <a:lnTo>
                  <a:pt x="110956" y="58876"/>
                </a:lnTo>
                <a:lnTo>
                  <a:pt x="111055" y="58827"/>
                </a:lnTo>
                <a:lnTo>
                  <a:pt x="111177" y="58803"/>
                </a:lnTo>
                <a:close/>
                <a:moveTo>
                  <a:pt x="957" y="58803"/>
                </a:moveTo>
                <a:lnTo>
                  <a:pt x="1128" y="58901"/>
                </a:lnTo>
                <a:lnTo>
                  <a:pt x="1202" y="58950"/>
                </a:lnTo>
                <a:lnTo>
                  <a:pt x="1276" y="59023"/>
                </a:lnTo>
                <a:lnTo>
                  <a:pt x="1595" y="59367"/>
                </a:lnTo>
                <a:lnTo>
                  <a:pt x="1938" y="59686"/>
                </a:lnTo>
                <a:lnTo>
                  <a:pt x="2281" y="60005"/>
                </a:lnTo>
                <a:lnTo>
                  <a:pt x="2625" y="60324"/>
                </a:lnTo>
                <a:lnTo>
                  <a:pt x="2993" y="60593"/>
                </a:lnTo>
                <a:lnTo>
                  <a:pt x="3361" y="60888"/>
                </a:lnTo>
                <a:lnTo>
                  <a:pt x="4146" y="61403"/>
                </a:lnTo>
                <a:lnTo>
                  <a:pt x="4931" y="61869"/>
                </a:lnTo>
                <a:lnTo>
                  <a:pt x="5765" y="62311"/>
                </a:lnTo>
                <a:lnTo>
                  <a:pt x="6599" y="62703"/>
                </a:lnTo>
                <a:lnTo>
                  <a:pt x="7458" y="63096"/>
                </a:lnTo>
                <a:lnTo>
                  <a:pt x="8267" y="63439"/>
                </a:lnTo>
                <a:lnTo>
                  <a:pt x="9101" y="63782"/>
                </a:lnTo>
                <a:lnTo>
                  <a:pt x="9935" y="64101"/>
                </a:lnTo>
                <a:lnTo>
                  <a:pt x="10769" y="64396"/>
                </a:lnTo>
                <a:lnTo>
                  <a:pt x="11603" y="64690"/>
                </a:lnTo>
                <a:lnTo>
                  <a:pt x="12438" y="64960"/>
                </a:lnTo>
                <a:lnTo>
                  <a:pt x="14155" y="65451"/>
                </a:lnTo>
                <a:lnTo>
                  <a:pt x="15847" y="65892"/>
                </a:lnTo>
                <a:lnTo>
                  <a:pt x="17589" y="66309"/>
                </a:lnTo>
                <a:lnTo>
                  <a:pt x="19306" y="66702"/>
                </a:lnTo>
                <a:lnTo>
                  <a:pt x="21048" y="67070"/>
                </a:lnTo>
                <a:lnTo>
                  <a:pt x="21220" y="67119"/>
                </a:lnTo>
                <a:lnTo>
                  <a:pt x="21342" y="67168"/>
                </a:lnTo>
                <a:lnTo>
                  <a:pt x="21441" y="67241"/>
                </a:lnTo>
                <a:lnTo>
                  <a:pt x="21514" y="67340"/>
                </a:lnTo>
                <a:lnTo>
                  <a:pt x="21563" y="67438"/>
                </a:lnTo>
                <a:lnTo>
                  <a:pt x="21588" y="67536"/>
                </a:lnTo>
                <a:lnTo>
                  <a:pt x="21637" y="67806"/>
                </a:lnTo>
                <a:lnTo>
                  <a:pt x="22201" y="71191"/>
                </a:lnTo>
                <a:lnTo>
                  <a:pt x="22520" y="72884"/>
                </a:lnTo>
                <a:lnTo>
                  <a:pt x="22839" y="74576"/>
                </a:lnTo>
                <a:lnTo>
                  <a:pt x="23109" y="75828"/>
                </a:lnTo>
                <a:lnTo>
                  <a:pt x="23403" y="77079"/>
                </a:lnTo>
                <a:lnTo>
                  <a:pt x="23722" y="78305"/>
                </a:lnTo>
                <a:lnTo>
                  <a:pt x="24065" y="79532"/>
                </a:lnTo>
                <a:lnTo>
                  <a:pt x="24458" y="80758"/>
                </a:lnTo>
                <a:lnTo>
                  <a:pt x="24851" y="81985"/>
                </a:lnTo>
                <a:lnTo>
                  <a:pt x="25268" y="83187"/>
                </a:lnTo>
                <a:lnTo>
                  <a:pt x="25709" y="84414"/>
                </a:lnTo>
                <a:lnTo>
                  <a:pt x="25758" y="84634"/>
                </a:lnTo>
                <a:lnTo>
                  <a:pt x="25856" y="84953"/>
                </a:lnTo>
                <a:lnTo>
                  <a:pt x="25856" y="84953"/>
                </a:lnTo>
                <a:lnTo>
                  <a:pt x="24581" y="84414"/>
                </a:lnTo>
                <a:lnTo>
                  <a:pt x="23428" y="83923"/>
                </a:lnTo>
                <a:lnTo>
                  <a:pt x="21980" y="83261"/>
                </a:lnTo>
                <a:lnTo>
                  <a:pt x="20582" y="82549"/>
                </a:lnTo>
                <a:lnTo>
                  <a:pt x="19184" y="81789"/>
                </a:lnTo>
                <a:lnTo>
                  <a:pt x="17810" y="81004"/>
                </a:lnTo>
                <a:lnTo>
                  <a:pt x="16461" y="80170"/>
                </a:lnTo>
                <a:lnTo>
                  <a:pt x="15136" y="79311"/>
                </a:lnTo>
                <a:lnTo>
                  <a:pt x="13836" y="78403"/>
                </a:lnTo>
                <a:lnTo>
                  <a:pt x="12560" y="77447"/>
                </a:lnTo>
                <a:lnTo>
                  <a:pt x="11481" y="76564"/>
                </a:lnTo>
                <a:lnTo>
                  <a:pt x="10450" y="75656"/>
                </a:lnTo>
                <a:lnTo>
                  <a:pt x="9445" y="74724"/>
                </a:lnTo>
                <a:lnTo>
                  <a:pt x="8463" y="73742"/>
                </a:lnTo>
                <a:lnTo>
                  <a:pt x="7531" y="72737"/>
                </a:lnTo>
                <a:lnTo>
                  <a:pt x="6648" y="71682"/>
                </a:lnTo>
                <a:lnTo>
                  <a:pt x="6206" y="71142"/>
                </a:lnTo>
                <a:lnTo>
                  <a:pt x="5789" y="70578"/>
                </a:lnTo>
                <a:lnTo>
                  <a:pt x="5397" y="70038"/>
                </a:lnTo>
                <a:lnTo>
                  <a:pt x="5004" y="69449"/>
                </a:lnTo>
                <a:lnTo>
                  <a:pt x="4612" y="68885"/>
                </a:lnTo>
                <a:lnTo>
                  <a:pt x="4269" y="68296"/>
                </a:lnTo>
                <a:lnTo>
                  <a:pt x="3901" y="67708"/>
                </a:lnTo>
                <a:lnTo>
                  <a:pt x="3582" y="67119"/>
                </a:lnTo>
                <a:lnTo>
                  <a:pt x="3263" y="66506"/>
                </a:lnTo>
                <a:lnTo>
                  <a:pt x="2968" y="65917"/>
                </a:lnTo>
                <a:lnTo>
                  <a:pt x="2698" y="65279"/>
                </a:lnTo>
                <a:lnTo>
                  <a:pt x="2429" y="64666"/>
                </a:lnTo>
                <a:lnTo>
                  <a:pt x="2183" y="64052"/>
                </a:lnTo>
                <a:lnTo>
                  <a:pt x="1938" y="63415"/>
                </a:lnTo>
                <a:lnTo>
                  <a:pt x="1742" y="62752"/>
                </a:lnTo>
                <a:lnTo>
                  <a:pt x="1545" y="62114"/>
                </a:lnTo>
                <a:lnTo>
                  <a:pt x="1374" y="61452"/>
                </a:lnTo>
                <a:lnTo>
                  <a:pt x="1202" y="60790"/>
                </a:lnTo>
                <a:lnTo>
                  <a:pt x="1079" y="60127"/>
                </a:lnTo>
                <a:lnTo>
                  <a:pt x="957" y="59440"/>
                </a:lnTo>
                <a:lnTo>
                  <a:pt x="908" y="58999"/>
                </a:lnTo>
                <a:lnTo>
                  <a:pt x="932" y="58925"/>
                </a:lnTo>
                <a:lnTo>
                  <a:pt x="957" y="58803"/>
                </a:lnTo>
                <a:close/>
                <a:moveTo>
                  <a:pt x="89786" y="67389"/>
                </a:moveTo>
                <a:lnTo>
                  <a:pt x="89638" y="68566"/>
                </a:lnTo>
                <a:lnTo>
                  <a:pt x="89467" y="69719"/>
                </a:lnTo>
                <a:lnTo>
                  <a:pt x="89246" y="70970"/>
                </a:lnTo>
                <a:lnTo>
                  <a:pt x="89025" y="72221"/>
                </a:lnTo>
                <a:lnTo>
                  <a:pt x="88780" y="73473"/>
                </a:lnTo>
                <a:lnTo>
                  <a:pt x="88510" y="74699"/>
                </a:lnTo>
                <a:lnTo>
                  <a:pt x="88240" y="75950"/>
                </a:lnTo>
                <a:lnTo>
                  <a:pt x="87921" y="77177"/>
                </a:lnTo>
                <a:lnTo>
                  <a:pt x="87578" y="78403"/>
                </a:lnTo>
                <a:lnTo>
                  <a:pt x="87234" y="79605"/>
                </a:lnTo>
                <a:lnTo>
                  <a:pt x="86793" y="80955"/>
                </a:lnTo>
                <a:lnTo>
                  <a:pt x="86351" y="82304"/>
                </a:lnTo>
                <a:lnTo>
                  <a:pt x="85419" y="84978"/>
                </a:lnTo>
                <a:lnTo>
                  <a:pt x="85345" y="85101"/>
                </a:lnTo>
                <a:lnTo>
                  <a:pt x="85247" y="85248"/>
                </a:lnTo>
                <a:lnTo>
                  <a:pt x="85100" y="85346"/>
                </a:lnTo>
                <a:lnTo>
                  <a:pt x="84977" y="85419"/>
                </a:lnTo>
                <a:lnTo>
                  <a:pt x="83383" y="86008"/>
                </a:lnTo>
                <a:lnTo>
                  <a:pt x="81764" y="86572"/>
                </a:lnTo>
                <a:lnTo>
                  <a:pt x="80169" y="87088"/>
                </a:lnTo>
                <a:lnTo>
                  <a:pt x="78526" y="87554"/>
                </a:lnTo>
                <a:lnTo>
                  <a:pt x="76907" y="87995"/>
                </a:lnTo>
                <a:lnTo>
                  <a:pt x="75238" y="88388"/>
                </a:lnTo>
                <a:lnTo>
                  <a:pt x="73595" y="88756"/>
                </a:lnTo>
                <a:lnTo>
                  <a:pt x="71927" y="89075"/>
                </a:lnTo>
                <a:lnTo>
                  <a:pt x="70921" y="89246"/>
                </a:lnTo>
                <a:lnTo>
                  <a:pt x="69891" y="89418"/>
                </a:lnTo>
                <a:lnTo>
                  <a:pt x="67879" y="89713"/>
                </a:lnTo>
                <a:lnTo>
                  <a:pt x="67634" y="89737"/>
                </a:lnTo>
                <a:lnTo>
                  <a:pt x="67339" y="89762"/>
                </a:lnTo>
                <a:lnTo>
                  <a:pt x="67781" y="87235"/>
                </a:lnTo>
                <a:lnTo>
                  <a:pt x="67977" y="85984"/>
                </a:lnTo>
                <a:lnTo>
                  <a:pt x="68149" y="84757"/>
                </a:lnTo>
                <a:lnTo>
                  <a:pt x="68738" y="79949"/>
                </a:lnTo>
                <a:lnTo>
                  <a:pt x="69277" y="75141"/>
                </a:lnTo>
                <a:lnTo>
                  <a:pt x="69400" y="73865"/>
                </a:lnTo>
                <a:lnTo>
                  <a:pt x="69498" y="72589"/>
                </a:lnTo>
                <a:lnTo>
                  <a:pt x="69596" y="71314"/>
                </a:lnTo>
                <a:lnTo>
                  <a:pt x="69694" y="70038"/>
                </a:lnTo>
                <a:lnTo>
                  <a:pt x="69743" y="69915"/>
                </a:lnTo>
                <a:lnTo>
                  <a:pt x="69841" y="69817"/>
                </a:lnTo>
                <a:lnTo>
                  <a:pt x="69940" y="69719"/>
                </a:lnTo>
                <a:lnTo>
                  <a:pt x="70038" y="69695"/>
                </a:lnTo>
                <a:lnTo>
                  <a:pt x="71878" y="69547"/>
                </a:lnTo>
                <a:lnTo>
                  <a:pt x="73693" y="69400"/>
                </a:lnTo>
                <a:lnTo>
                  <a:pt x="75533" y="69253"/>
                </a:lnTo>
                <a:lnTo>
                  <a:pt x="77348" y="69081"/>
                </a:lnTo>
                <a:lnTo>
                  <a:pt x="79384" y="68836"/>
                </a:lnTo>
                <a:lnTo>
                  <a:pt x="81420" y="68591"/>
                </a:lnTo>
                <a:lnTo>
                  <a:pt x="85493" y="68026"/>
                </a:lnTo>
                <a:lnTo>
                  <a:pt x="86474" y="67879"/>
                </a:lnTo>
                <a:lnTo>
                  <a:pt x="87455" y="67732"/>
                </a:lnTo>
                <a:lnTo>
                  <a:pt x="89393" y="67389"/>
                </a:lnTo>
                <a:close/>
                <a:moveTo>
                  <a:pt x="22250" y="67340"/>
                </a:moveTo>
                <a:lnTo>
                  <a:pt x="23501" y="67560"/>
                </a:lnTo>
                <a:lnTo>
                  <a:pt x="24679" y="67757"/>
                </a:lnTo>
                <a:lnTo>
                  <a:pt x="29291" y="68394"/>
                </a:lnTo>
                <a:lnTo>
                  <a:pt x="31597" y="68689"/>
                </a:lnTo>
                <a:lnTo>
                  <a:pt x="33878" y="68983"/>
                </a:lnTo>
                <a:lnTo>
                  <a:pt x="35914" y="69179"/>
                </a:lnTo>
                <a:lnTo>
                  <a:pt x="37926" y="69351"/>
                </a:lnTo>
                <a:lnTo>
                  <a:pt x="41974" y="69670"/>
                </a:lnTo>
                <a:lnTo>
                  <a:pt x="42096" y="69695"/>
                </a:lnTo>
                <a:lnTo>
                  <a:pt x="42194" y="69719"/>
                </a:lnTo>
                <a:lnTo>
                  <a:pt x="42243" y="69768"/>
                </a:lnTo>
                <a:lnTo>
                  <a:pt x="42292" y="69817"/>
                </a:lnTo>
                <a:lnTo>
                  <a:pt x="42317" y="69891"/>
                </a:lnTo>
                <a:lnTo>
                  <a:pt x="42342" y="69964"/>
                </a:lnTo>
                <a:lnTo>
                  <a:pt x="42366" y="70161"/>
                </a:lnTo>
                <a:lnTo>
                  <a:pt x="42489" y="72172"/>
                </a:lnTo>
                <a:lnTo>
                  <a:pt x="42562" y="73203"/>
                </a:lnTo>
                <a:lnTo>
                  <a:pt x="42660" y="74208"/>
                </a:lnTo>
                <a:lnTo>
                  <a:pt x="43323" y="79851"/>
                </a:lnTo>
                <a:lnTo>
                  <a:pt x="44010" y="85493"/>
                </a:lnTo>
                <a:lnTo>
                  <a:pt x="44132" y="86450"/>
                </a:lnTo>
                <a:lnTo>
                  <a:pt x="44304" y="87382"/>
                </a:lnTo>
                <a:lnTo>
                  <a:pt x="44623" y="89246"/>
                </a:lnTo>
                <a:lnTo>
                  <a:pt x="44697" y="89786"/>
                </a:lnTo>
                <a:lnTo>
                  <a:pt x="43813" y="89663"/>
                </a:lnTo>
                <a:lnTo>
                  <a:pt x="42930" y="89565"/>
                </a:lnTo>
                <a:lnTo>
                  <a:pt x="41139" y="89271"/>
                </a:lnTo>
                <a:lnTo>
                  <a:pt x="39324" y="88928"/>
                </a:lnTo>
                <a:lnTo>
                  <a:pt x="37533" y="88560"/>
                </a:lnTo>
                <a:lnTo>
                  <a:pt x="35767" y="88142"/>
                </a:lnTo>
                <a:lnTo>
                  <a:pt x="34001" y="87676"/>
                </a:lnTo>
                <a:lnTo>
                  <a:pt x="32235" y="87186"/>
                </a:lnTo>
                <a:lnTo>
                  <a:pt x="30493" y="86646"/>
                </a:lnTo>
                <a:lnTo>
                  <a:pt x="28751" y="86057"/>
                </a:lnTo>
                <a:lnTo>
                  <a:pt x="28334" y="85886"/>
                </a:lnTo>
                <a:lnTo>
                  <a:pt x="28138" y="85812"/>
                </a:lnTo>
                <a:lnTo>
                  <a:pt x="27917" y="85763"/>
                </a:lnTo>
                <a:lnTo>
                  <a:pt x="27598" y="85689"/>
                </a:lnTo>
                <a:lnTo>
                  <a:pt x="27328" y="85567"/>
                </a:lnTo>
                <a:lnTo>
                  <a:pt x="27083" y="85395"/>
                </a:lnTo>
                <a:lnTo>
                  <a:pt x="26862" y="85223"/>
                </a:lnTo>
                <a:lnTo>
                  <a:pt x="26690" y="84978"/>
                </a:lnTo>
                <a:lnTo>
                  <a:pt x="26543" y="84733"/>
                </a:lnTo>
                <a:lnTo>
                  <a:pt x="26396" y="84463"/>
                </a:lnTo>
                <a:lnTo>
                  <a:pt x="26273" y="84144"/>
                </a:lnTo>
                <a:lnTo>
                  <a:pt x="25734" y="82549"/>
                </a:lnTo>
                <a:lnTo>
                  <a:pt x="25218" y="80955"/>
                </a:lnTo>
                <a:lnTo>
                  <a:pt x="24728" y="79360"/>
                </a:lnTo>
                <a:lnTo>
                  <a:pt x="24286" y="77741"/>
                </a:lnTo>
                <a:lnTo>
                  <a:pt x="23869" y="76122"/>
                </a:lnTo>
                <a:lnTo>
                  <a:pt x="23501" y="74503"/>
                </a:lnTo>
                <a:lnTo>
                  <a:pt x="23158" y="72859"/>
                </a:lnTo>
                <a:lnTo>
                  <a:pt x="22839" y="71216"/>
                </a:lnTo>
                <a:lnTo>
                  <a:pt x="22667" y="70283"/>
                </a:lnTo>
                <a:lnTo>
                  <a:pt x="22520" y="69327"/>
                </a:lnTo>
                <a:lnTo>
                  <a:pt x="22250" y="67340"/>
                </a:lnTo>
                <a:close/>
                <a:moveTo>
                  <a:pt x="43028" y="69768"/>
                </a:moveTo>
                <a:lnTo>
                  <a:pt x="46291" y="69915"/>
                </a:lnTo>
                <a:lnTo>
                  <a:pt x="49529" y="70038"/>
                </a:lnTo>
                <a:lnTo>
                  <a:pt x="52767" y="70112"/>
                </a:lnTo>
                <a:lnTo>
                  <a:pt x="56006" y="70136"/>
                </a:lnTo>
                <a:lnTo>
                  <a:pt x="59268" y="70112"/>
                </a:lnTo>
                <a:lnTo>
                  <a:pt x="62506" y="70038"/>
                </a:lnTo>
                <a:lnTo>
                  <a:pt x="65745" y="69915"/>
                </a:lnTo>
                <a:lnTo>
                  <a:pt x="69007" y="69768"/>
                </a:lnTo>
                <a:lnTo>
                  <a:pt x="69007" y="69768"/>
                </a:lnTo>
                <a:lnTo>
                  <a:pt x="68934" y="71117"/>
                </a:lnTo>
                <a:lnTo>
                  <a:pt x="68836" y="72393"/>
                </a:lnTo>
                <a:lnTo>
                  <a:pt x="68345" y="77422"/>
                </a:lnTo>
                <a:lnTo>
                  <a:pt x="68075" y="79924"/>
                </a:lnTo>
                <a:lnTo>
                  <a:pt x="67781" y="82427"/>
                </a:lnTo>
                <a:lnTo>
                  <a:pt x="67535" y="84193"/>
                </a:lnTo>
                <a:lnTo>
                  <a:pt x="67266" y="85959"/>
                </a:lnTo>
                <a:lnTo>
                  <a:pt x="66947" y="87725"/>
                </a:lnTo>
                <a:lnTo>
                  <a:pt x="66677" y="89516"/>
                </a:lnTo>
                <a:lnTo>
                  <a:pt x="66603" y="89713"/>
                </a:lnTo>
                <a:lnTo>
                  <a:pt x="66579" y="89786"/>
                </a:lnTo>
                <a:lnTo>
                  <a:pt x="66530" y="89835"/>
                </a:lnTo>
                <a:lnTo>
                  <a:pt x="66456" y="89884"/>
                </a:lnTo>
                <a:lnTo>
                  <a:pt x="66382" y="89909"/>
                </a:lnTo>
                <a:lnTo>
                  <a:pt x="66211" y="89933"/>
                </a:lnTo>
                <a:lnTo>
                  <a:pt x="62997" y="90228"/>
                </a:lnTo>
                <a:lnTo>
                  <a:pt x="61403" y="90350"/>
                </a:lnTo>
                <a:lnTo>
                  <a:pt x="59808" y="90424"/>
                </a:lnTo>
                <a:lnTo>
                  <a:pt x="58017" y="90473"/>
                </a:lnTo>
                <a:lnTo>
                  <a:pt x="56202" y="90498"/>
                </a:lnTo>
                <a:lnTo>
                  <a:pt x="54411" y="90473"/>
                </a:lnTo>
                <a:lnTo>
                  <a:pt x="52620" y="90424"/>
                </a:lnTo>
                <a:lnTo>
                  <a:pt x="50928" y="90350"/>
                </a:lnTo>
                <a:lnTo>
                  <a:pt x="49235" y="90228"/>
                </a:lnTo>
                <a:lnTo>
                  <a:pt x="45825" y="89933"/>
                </a:lnTo>
                <a:lnTo>
                  <a:pt x="45653" y="89909"/>
                </a:lnTo>
                <a:lnTo>
                  <a:pt x="45580" y="89884"/>
                </a:lnTo>
                <a:lnTo>
                  <a:pt x="45506" y="89835"/>
                </a:lnTo>
                <a:lnTo>
                  <a:pt x="45457" y="89762"/>
                </a:lnTo>
                <a:lnTo>
                  <a:pt x="45433" y="89688"/>
                </a:lnTo>
                <a:lnTo>
                  <a:pt x="45383" y="89492"/>
                </a:lnTo>
                <a:lnTo>
                  <a:pt x="45065" y="87505"/>
                </a:lnTo>
                <a:lnTo>
                  <a:pt x="44721" y="85542"/>
                </a:lnTo>
                <a:lnTo>
                  <a:pt x="44427" y="83555"/>
                </a:lnTo>
                <a:lnTo>
                  <a:pt x="44280" y="82574"/>
                </a:lnTo>
                <a:lnTo>
                  <a:pt x="44157" y="81593"/>
                </a:lnTo>
                <a:lnTo>
                  <a:pt x="43862" y="78943"/>
                </a:lnTo>
                <a:lnTo>
                  <a:pt x="43617" y="76294"/>
                </a:lnTo>
                <a:lnTo>
                  <a:pt x="43127" y="70970"/>
                </a:lnTo>
                <a:lnTo>
                  <a:pt x="43028" y="69768"/>
                </a:lnTo>
                <a:close/>
                <a:moveTo>
                  <a:pt x="110588" y="64224"/>
                </a:moveTo>
                <a:lnTo>
                  <a:pt x="110736" y="64298"/>
                </a:lnTo>
                <a:lnTo>
                  <a:pt x="110588" y="65230"/>
                </a:lnTo>
                <a:lnTo>
                  <a:pt x="110417" y="66162"/>
                </a:lnTo>
                <a:lnTo>
                  <a:pt x="110245" y="67094"/>
                </a:lnTo>
                <a:lnTo>
                  <a:pt x="110049" y="68002"/>
                </a:lnTo>
                <a:lnTo>
                  <a:pt x="109828" y="68934"/>
                </a:lnTo>
                <a:lnTo>
                  <a:pt x="109607" y="69842"/>
                </a:lnTo>
                <a:lnTo>
                  <a:pt x="109362" y="70750"/>
                </a:lnTo>
                <a:lnTo>
                  <a:pt x="109117" y="71633"/>
                </a:lnTo>
                <a:lnTo>
                  <a:pt x="108847" y="72516"/>
                </a:lnTo>
                <a:lnTo>
                  <a:pt x="108577" y="73399"/>
                </a:lnTo>
                <a:lnTo>
                  <a:pt x="108258" y="74282"/>
                </a:lnTo>
                <a:lnTo>
                  <a:pt x="107964" y="75165"/>
                </a:lnTo>
                <a:lnTo>
                  <a:pt x="107645" y="76024"/>
                </a:lnTo>
                <a:lnTo>
                  <a:pt x="107301" y="76882"/>
                </a:lnTo>
                <a:lnTo>
                  <a:pt x="106933" y="77741"/>
                </a:lnTo>
                <a:lnTo>
                  <a:pt x="106565" y="78575"/>
                </a:lnTo>
                <a:lnTo>
                  <a:pt x="106197" y="79409"/>
                </a:lnTo>
                <a:lnTo>
                  <a:pt x="105805" y="80243"/>
                </a:lnTo>
                <a:lnTo>
                  <a:pt x="105388" y="81077"/>
                </a:lnTo>
                <a:lnTo>
                  <a:pt x="104946" y="81887"/>
                </a:lnTo>
                <a:lnTo>
                  <a:pt x="104505" y="82721"/>
                </a:lnTo>
                <a:lnTo>
                  <a:pt x="104063" y="83531"/>
                </a:lnTo>
                <a:lnTo>
                  <a:pt x="103597" y="84316"/>
                </a:lnTo>
                <a:lnTo>
                  <a:pt x="103106" y="85125"/>
                </a:lnTo>
                <a:lnTo>
                  <a:pt x="102616" y="85910"/>
                </a:lnTo>
                <a:lnTo>
                  <a:pt x="102100" y="86671"/>
                </a:lnTo>
                <a:lnTo>
                  <a:pt x="101561" y="87456"/>
                </a:lnTo>
                <a:lnTo>
                  <a:pt x="101021" y="88216"/>
                </a:lnTo>
                <a:lnTo>
                  <a:pt x="100457" y="88977"/>
                </a:lnTo>
                <a:lnTo>
                  <a:pt x="99893" y="89737"/>
                </a:lnTo>
                <a:lnTo>
                  <a:pt x="99304" y="90473"/>
                </a:lnTo>
                <a:lnTo>
                  <a:pt x="98715" y="91233"/>
                </a:lnTo>
                <a:lnTo>
                  <a:pt x="97660" y="92460"/>
                </a:lnTo>
                <a:lnTo>
                  <a:pt x="96605" y="93638"/>
                </a:lnTo>
                <a:lnTo>
                  <a:pt x="95526" y="94766"/>
                </a:lnTo>
                <a:lnTo>
                  <a:pt x="94447" y="95845"/>
                </a:lnTo>
                <a:lnTo>
                  <a:pt x="93343" y="96876"/>
                </a:lnTo>
                <a:lnTo>
                  <a:pt x="92214" y="97882"/>
                </a:lnTo>
                <a:lnTo>
                  <a:pt x="91086" y="98838"/>
                </a:lnTo>
                <a:lnTo>
                  <a:pt x="89957" y="99746"/>
                </a:lnTo>
                <a:lnTo>
                  <a:pt x="88804" y="100605"/>
                </a:lnTo>
                <a:lnTo>
                  <a:pt x="87676" y="101414"/>
                </a:lnTo>
                <a:lnTo>
                  <a:pt x="86523" y="102199"/>
                </a:lnTo>
                <a:lnTo>
                  <a:pt x="85370" y="102935"/>
                </a:lnTo>
                <a:lnTo>
                  <a:pt x="84192" y="103647"/>
                </a:lnTo>
                <a:lnTo>
                  <a:pt x="83039" y="104309"/>
                </a:lnTo>
                <a:lnTo>
                  <a:pt x="81886" y="104947"/>
                </a:lnTo>
                <a:lnTo>
                  <a:pt x="80758" y="105535"/>
                </a:lnTo>
                <a:lnTo>
                  <a:pt x="79605" y="106075"/>
                </a:lnTo>
                <a:lnTo>
                  <a:pt x="78477" y="106590"/>
                </a:lnTo>
                <a:lnTo>
                  <a:pt x="77348" y="107081"/>
                </a:lnTo>
                <a:lnTo>
                  <a:pt x="76244" y="107523"/>
                </a:lnTo>
                <a:lnTo>
                  <a:pt x="75140" y="107940"/>
                </a:lnTo>
                <a:lnTo>
                  <a:pt x="74036" y="108332"/>
                </a:lnTo>
                <a:lnTo>
                  <a:pt x="72957" y="108700"/>
                </a:lnTo>
                <a:lnTo>
                  <a:pt x="71902" y="109019"/>
                </a:lnTo>
                <a:lnTo>
                  <a:pt x="70872" y="109313"/>
                </a:lnTo>
                <a:lnTo>
                  <a:pt x="69841" y="109559"/>
                </a:lnTo>
                <a:lnTo>
                  <a:pt x="68836" y="109804"/>
                </a:lnTo>
                <a:lnTo>
                  <a:pt x="67879" y="110025"/>
                </a:lnTo>
                <a:lnTo>
                  <a:pt x="66922" y="110197"/>
                </a:lnTo>
                <a:lnTo>
                  <a:pt x="65990" y="110368"/>
                </a:lnTo>
                <a:lnTo>
                  <a:pt x="65082" y="110491"/>
                </a:lnTo>
                <a:lnTo>
                  <a:pt x="64224" y="110589"/>
                </a:lnTo>
                <a:lnTo>
                  <a:pt x="64444" y="110466"/>
                </a:lnTo>
                <a:lnTo>
                  <a:pt x="64665" y="110344"/>
                </a:lnTo>
                <a:lnTo>
                  <a:pt x="65352" y="110049"/>
                </a:lnTo>
                <a:lnTo>
                  <a:pt x="66039" y="109755"/>
                </a:lnTo>
                <a:lnTo>
                  <a:pt x="66701" y="109412"/>
                </a:lnTo>
                <a:lnTo>
                  <a:pt x="67364" y="109068"/>
                </a:lnTo>
                <a:lnTo>
                  <a:pt x="68026" y="108700"/>
                </a:lnTo>
                <a:lnTo>
                  <a:pt x="68664" y="108332"/>
                </a:lnTo>
                <a:lnTo>
                  <a:pt x="69302" y="107915"/>
                </a:lnTo>
                <a:lnTo>
                  <a:pt x="69940" y="107498"/>
                </a:lnTo>
                <a:lnTo>
                  <a:pt x="70896" y="106811"/>
                </a:lnTo>
                <a:lnTo>
                  <a:pt x="71853" y="106075"/>
                </a:lnTo>
                <a:lnTo>
                  <a:pt x="72761" y="105315"/>
                </a:lnTo>
                <a:lnTo>
                  <a:pt x="73644" y="104530"/>
                </a:lnTo>
                <a:lnTo>
                  <a:pt x="74502" y="103696"/>
                </a:lnTo>
                <a:lnTo>
                  <a:pt x="75337" y="102862"/>
                </a:lnTo>
                <a:lnTo>
                  <a:pt x="76146" y="101978"/>
                </a:lnTo>
                <a:lnTo>
                  <a:pt x="76931" y="101095"/>
                </a:lnTo>
                <a:lnTo>
                  <a:pt x="77471" y="100457"/>
                </a:lnTo>
                <a:lnTo>
                  <a:pt x="77986" y="99795"/>
                </a:lnTo>
                <a:lnTo>
                  <a:pt x="78477" y="99157"/>
                </a:lnTo>
                <a:lnTo>
                  <a:pt x="78967" y="98495"/>
                </a:lnTo>
                <a:lnTo>
                  <a:pt x="79924" y="97146"/>
                </a:lnTo>
                <a:lnTo>
                  <a:pt x="80832" y="95772"/>
                </a:lnTo>
                <a:lnTo>
                  <a:pt x="81666" y="94374"/>
                </a:lnTo>
                <a:lnTo>
                  <a:pt x="82475" y="92951"/>
                </a:lnTo>
                <a:lnTo>
                  <a:pt x="83260" y="91479"/>
                </a:lnTo>
                <a:lnTo>
                  <a:pt x="83996" y="90007"/>
                </a:lnTo>
                <a:lnTo>
                  <a:pt x="84413" y="89099"/>
                </a:lnTo>
                <a:lnTo>
                  <a:pt x="84806" y="88192"/>
                </a:lnTo>
                <a:lnTo>
                  <a:pt x="85591" y="86352"/>
                </a:lnTo>
                <a:lnTo>
                  <a:pt x="85713" y="86106"/>
                </a:lnTo>
                <a:lnTo>
                  <a:pt x="85861" y="85910"/>
                </a:lnTo>
                <a:lnTo>
                  <a:pt x="85934" y="85812"/>
                </a:lnTo>
                <a:lnTo>
                  <a:pt x="86057" y="85738"/>
                </a:lnTo>
                <a:lnTo>
                  <a:pt x="86302" y="85616"/>
                </a:lnTo>
                <a:lnTo>
                  <a:pt x="87308" y="85199"/>
                </a:lnTo>
                <a:lnTo>
                  <a:pt x="88314" y="84757"/>
                </a:lnTo>
                <a:lnTo>
                  <a:pt x="89320" y="84316"/>
                </a:lnTo>
                <a:lnTo>
                  <a:pt x="90301" y="83849"/>
                </a:lnTo>
                <a:lnTo>
                  <a:pt x="91282" y="83359"/>
                </a:lnTo>
                <a:lnTo>
                  <a:pt x="92263" y="82844"/>
                </a:lnTo>
                <a:lnTo>
                  <a:pt x="93220" y="82328"/>
                </a:lnTo>
                <a:lnTo>
                  <a:pt x="94177" y="81789"/>
                </a:lnTo>
                <a:lnTo>
                  <a:pt x="95109" y="81225"/>
                </a:lnTo>
                <a:lnTo>
                  <a:pt x="96017" y="80660"/>
                </a:lnTo>
                <a:lnTo>
                  <a:pt x="96900" y="80096"/>
                </a:lnTo>
                <a:lnTo>
                  <a:pt x="97783" y="79483"/>
                </a:lnTo>
                <a:lnTo>
                  <a:pt x="98666" y="78870"/>
                </a:lnTo>
                <a:lnTo>
                  <a:pt x="99500" y="78232"/>
                </a:lnTo>
                <a:lnTo>
                  <a:pt x="100359" y="77569"/>
                </a:lnTo>
                <a:lnTo>
                  <a:pt x="101168" y="76882"/>
                </a:lnTo>
                <a:lnTo>
                  <a:pt x="101904" y="76245"/>
                </a:lnTo>
                <a:lnTo>
                  <a:pt x="102616" y="75582"/>
                </a:lnTo>
                <a:lnTo>
                  <a:pt x="103327" y="74895"/>
                </a:lnTo>
                <a:lnTo>
                  <a:pt x="104014" y="74208"/>
                </a:lnTo>
                <a:lnTo>
                  <a:pt x="104676" y="73497"/>
                </a:lnTo>
                <a:lnTo>
                  <a:pt x="105314" y="72786"/>
                </a:lnTo>
                <a:lnTo>
                  <a:pt x="105952" y="72050"/>
                </a:lnTo>
                <a:lnTo>
                  <a:pt x="106541" y="71289"/>
                </a:lnTo>
                <a:lnTo>
                  <a:pt x="107105" y="70529"/>
                </a:lnTo>
                <a:lnTo>
                  <a:pt x="107669" y="69719"/>
                </a:lnTo>
                <a:lnTo>
                  <a:pt x="108184" y="68910"/>
                </a:lnTo>
                <a:lnTo>
                  <a:pt x="108699" y="68076"/>
                </a:lnTo>
                <a:lnTo>
                  <a:pt x="109166" y="67241"/>
                </a:lnTo>
                <a:lnTo>
                  <a:pt x="109607" y="66358"/>
                </a:lnTo>
                <a:lnTo>
                  <a:pt x="110024" y="65475"/>
                </a:lnTo>
                <a:lnTo>
                  <a:pt x="110392" y="64543"/>
                </a:lnTo>
                <a:lnTo>
                  <a:pt x="110490" y="64371"/>
                </a:lnTo>
                <a:lnTo>
                  <a:pt x="110588" y="64224"/>
                </a:lnTo>
                <a:close/>
                <a:moveTo>
                  <a:pt x="1447" y="64126"/>
                </a:moveTo>
                <a:lnTo>
                  <a:pt x="1545" y="64273"/>
                </a:lnTo>
                <a:lnTo>
                  <a:pt x="1644" y="64445"/>
                </a:lnTo>
                <a:lnTo>
                  <a:pt x="1889" y="65058"/>
                </a:lnTo>
                <a:lnTo>
                  <a:pt x="2159" y="65671"/>
                </a:lnTo>
                <a:lnTo>
                  <a:pt x="2429" y="66285"/>
                </a:lnTo>
                <a:lnTo>
                  <a:pt x="2723" y="66873"/>
                </a:lnTo>
                <a:lnTo>
                  <a:pt x="3042" y="67462"/>
                </a:lnTo>
                <a:lnTo>
                  <a:pt x="3361" y="68026"/>
                </a:lnTo>
                <a:lnTo>
                  <a:pt x="3680" y="68591"/>
                </a:lnTo>
                <a:lnTo>
                  <a:pt x="4048" y="69155"/>
                </a:lnTo>
                <a:lnTo>
                  <a:pt x="4391" y="69719"/>
                </a:lnTo>
                <a:lnTo>
                  <a:pt x="4759" y="70259"/>
                </a:lnTo>
                <a:lnTo>
                  <a:pt x="5544" y="71314"/>
                </a:lnTo>
                <a:lnTo>
                  <a:pt x="6378" y="72344"/>
                </a:lnTo>
                <a:lnTo>
                  <a:pt x="7261" y="73350"/>
                </a:lnTo>
                <a:lnTo>
                  <a:pt x="7850" y="73988"/>
                </a:lnTo>
                <a:lnTo>
                  <a:pt x="8439" y="74601"/>
                </a:lnTo>
                <a:lnTo>
                  <a:pt x="9052" y="75214"/>
                </a:lnTo>
                <a:lnTo>
                  <a:pt x="9665" y="75803"/>
                </a:lnTo>
                <a:lnTo>
                  <a:pt x="10303" y="76367"/>
                </a:lnTo>
                <a:lnTo>
                  <a:pt x="10966" y="76931"/>
                </a:lnTo>
                <a:lnTo>
                  <a:pt x="11603" y="77471"/>
                </a:lnTo>
                <a:lnTo>
                  <a:pt x="12290" y="78011"/>
                </a:lnTo>
                <a:lnTo>
                  <a:pt x="12953" y="78526"/>
                </a:lnTo>
                <a:lnTo>
                  <a:pt x="13640" y="79041"/>
                </a:lnTo>
                <a:lnTo>
                  <a:pt x="14351" y="79532"/>
                </a:lnTo>
                <a:lnTo>
                  <a:pt x="15062" y="80022"/>
                </a:lnTo>
                <a:lnTo>
                  <a:pt x="16485" y="80955"/>
                </a:lnTo>
                <a:lnTo>
                  <a:pt x="17957" y="81838"/>
                </a:lnTo>
                <a:lnTo>
                  <a:pt x="18914" y="82378"/>
                </a:lnTo>
                <a:lnTo>
                  <a:pt x="19871" y="82893"/>
                </a:lnTo>
                <a:lnTo>
                  <a:pt x="20852" y="83408"/>
                </a:lnTo>
                <a:lnTo>
                  <a:pt x="21833" y="83874"/>
                </a:lnTo>
                <a:lnTo>
                  <a:pt x="22814" y="84340"/>
                </a:lnTo>
                <a:lnTo>
                  <a:pt x="23796" y="84806"/>
                </a:lnTo>
                <a:lnTo>
                  <a:pt x="24801" y="85248"/>
                </a:lnTo>
                <a:lnTo>
                  <a:pt x="25807" y="85665"/>
                </a:lnTo>
                <a:lnTo>
                  <a:pt x="25979" y="85763"/>
                </a:lnTo>
                <a:lnTo>
                  <a:pt x="26151" y="85910"/>
                </a:lnTo>
                <a:lnTo>
                  <a:pt x="26273" y="86082"/>
                </a:lnTo>
                <a:lnTo>
                  <a:pt x="26371" y="86254"/>
                </a:lnTo>
                <a:lnTo>
                  <a:pt x="26985" y="87701"/>
                </a:lnTo>
                <a:lnTo>
                  <a:pt x="27647" y="89124"/>
                </a:lnTo>
                <a:lnTo>
                  <a:pt x="28309" y="90547"/>
                </a:lnTo>
                <a:lnTo>
                  <a:pt x="29021" y="91920"/>
                </a:lnTo>
                <a:lnTo>
                  <a:pt x="29757" y="93319"/>
                </a:lnTo>
                <a:lnTo>
                  <a:pt x="30542" y="94668"/>
                </a:lnTo>
                <a:lnTo>
                  <a:pt x="31376" y="95993"/>
                </a:lnTo>
                <a:lnTo>
                  <a:pt x="32235" y="97317"/>
                </a:lnTo>
                <a:lnTo>
                  <a:pt x="32897" y="98274"/>
                </a:lnTo>
                <a:lnTo>
                  <a:pt x="33584" y="99206"/>
                </a:lnTo>
                <a:lnTo>
                  <a:pt x="34295" y="100114"/>
                </a:lnTo>
                <a:lnTo>
                  <a:pt x="35031" y="101022"/>
                </a:lnTo>
                <a:lnTo>
                  <a:pt x="35792" y="101880"/>
                </a:lnTo>
                <a:lnTo>
                  <a:pt x="36577" y="102739"/>
                </a:lnTo>
                <a:lnTo>
                  <a:pt x="37386" y="103573"/>
                </a:lnTo>
                <a:lnTo>
                  <a:pt x="38220" y="104382"/>
                </a:lnTo>
                <a:lnTo>
                  <a:pt x="39030" y="105118"/>
                </a:lnTo>
                <a:lnTo>
                  <a:pt x="39864" y="105805"/>
                </a:lnTo>
                <a:lnTo>
                  <a:pt x="40722" y="106492"/>
                </a:lnTo>
                <a:lnTo>
                  <a:pt x="41581" y="107130"/>
                </a:lnTo>
                <a:lnTo>
                  <a:pt x="42489" y="107743"/>
                </a:lnTo>
                <a:lnTo>
                  <a:pt x="43396" y="108332"/>
                </a:lnTo>
                <a:lnTo>
                  <a:pt x="44329" y="108872"/>
                </a:lnTo>
                <a:lnTo>
                  <a:pt x="45285" y="109387"/>
                </a:lnTo>
                <a:lnTo>
                  <a:pt x="45825" y="109657"/>
                </a:lnTo>
                <a:lnTo>
                  <a:pt x="46365" y="109878"/>
                </a:lnTo>
                <a:lnTo>
                  <a:pt x="47420" y="110344"/>
                </a:lnTo>
                <a:lnTo>
                  <a:pt x="47616" y="110466"/>
                </a:lnTo>
                <a:lnTo>
                  <a:pt x="47788" y="110564"/>
                </a:lnTo>
                <a:lnTo>
                  <a:pt x="47714" y="110736"/>
                </a:lnTo>
                <a:lnTo>
                  <a:pt x="46708" y="110564"/>
                </a:lnTo>
                <a:lnTo>
                  <a:pt x="45702" y="110393"/>
                </a:lnTo>
                <a:lnTo>
                  <a:pt x="44697" y="110197"/>
                </a:lnTo>
                <a:lnTo>
                  <a:pt x="43715" y="109976"/>
                </a:lnTo>
                <a:lnTo>
                  <a:pt x="42734" y="109755"/>
                </a:lnTo>
                <a:lnTo>
                  <a:pt x="41777" y="109485"/>
                </a:lnTo>
                <a:lnTo>
                  <a:pt x="40796" y="109240"/>
                </a:lnTo>
                <a:lnTo>
                  <a:pt x="39839" y="108945"/>
                </a:lnTo>
                <a:lnTo>
                  <a:pt x="38907" y="108651"/>
                </a:lnTo>
                <a:lnTo>
                  <a:pt x="37950" y="108332"/>
                </a:lnTo>
                <a:lnTo>
                  <a:pt x="37018" y="108013"/>
                </a:lnTo>
                <a:lnTo>
                  <a:pt x="36111" y="107670"/>
                </a:lnTo>
                <a:lnTo>
                  <a:pt x="35178" y="107302"/>
                </a:lnTo>
                <a:lnTo>
                  <a:pt x="34271" y="106934"/>
                </a:lnTo>
                <a:lnTo>
                  <a:pt x="33363" y="106517"/>
                </a:lnTo>
                <a:lnTo>
                  <a:pt x="32480" y="106124"/>
                </a:lnTo>
                <a:lnTo>
                  <a:pt x="31597" y="105683"/>
                </a:lnTo>
                <a:lnTo>
                  <a:pt x="30714" y="105241"/>
                </a:lnTo>
                <a:lnTo>
                  <a:pt x="29830" y="104775"/>
                </a:lnTo>
                <a:lnTo>
                  <a:pt x="28972" y="104309"/>
                </a:lnTo>
                <a:lnTo>
                  <a:pt x="28113" y="103818"/>
                </a:lnTo>
                <a:lnTo>
                  <a:pt x="27279" y="103303"/>
                </a:lnTo>
                <a:lnTo>
                  <a:pt x="26421" y="102788"/>
                </a:lnTo>
                <a:lnTo>
                  <a:pt x="25586" y="102248"/>
                </a:lnTo>
                <a:lnTo>
                  <a:pt x="24777" y="101684"/>
                </a:lnTo>
                <a:lnTo>
                  <a:pt x="23943" y="101120"/>
                </a:lnTo>
                <a:lnTo>
                  <a:pt x="23133" y="100506"/>
                </a:lnTo>
                <a:lnTo>
                  <a:pt x="22348" y="99918"/>
                </a:lnTo>
                <a:lnTo>
                  <a:pt x="21539" y="99280"/>
                </a:lnTo>
                <a:lnTo>
                  <a:pt x="20754" y="98642"/>
                </a:lnTo>
                <a:lnTo>
                  <a:pt x="19969" y="97980"/>
                </a:lnTo>
                <a:lnTo>
                  <a:pt x="19208" y="97317"/>
                </a:lnTo>
                <a:lnTo>
                  <a:pt x="18031" y="96262"/>
                </a:lnTo>
                <a:lnTo>
                  <a:pt x="16927" y="95183"/>
                </a:lnTo>
                <a:lnTo>
                  <a:pt x="15847" y="94079"/>
                </a:lnTo>
                <a:lnTo>
                  <a:pt x="14817" y="92975"/>
                </a:lnTo>
                <a:lnTo>
                  <a:pt x="13860" y="91847"/>
                </a:lnTo>
                <a:lnTo>
                  <a:pt x="12904" y="90718"/>
                </a:lnTo>
                <a:lnTo>
                  <a:pt x="12020" y="89590"/>
                </a:lnTo>
                <a:lnTo>
                  <a:pt x="11186" y="88437"/>
                </a:lnTo>
                <a:lnTo>
                  <a:pt x="10377" y="87308"/>
                </a:lnTo>
                <a:lnTo>
                  <a:pt x="9616" y="86155"/>
                </a:lnTo>
                <a:lnTo>
                  <a:pt x="8880" y="85002"/>
                </a:lnTo>
                <a:lnTo>
                  <a:pt x="8194" y="83849"/>
                </a:lnTo>
                <a:lnTo>
                  <a:pt x="7556" y="82721"/>
                </a:lnTo>
                <a:lnTo>
                  <a:pt x="6942" y="81568"/>
                </a:lnTo>
                <a:lnTo>
                  <a:pt x="6378" y="80440"/>
                </a:lnTo>
                <a:lnTo>
                  <a:pt x="5839" y="79336"/>
                </a:lnTo>
                <a:lnTo>
                  <a:pt x="5348" y="78207"/>
                </a:lnTo>
                <a:lnTo>
                  <a:pt x="4882" y="77128"/>
                </a:lnTo>
                <a:lnTo>
                  <a:pt x="4440" y="76024"/>
                </a:lnTo>
                <a:lnTo>
                  <a:pt x="4048" y="74969"/>
                </a:lnTo>
                <a:lnTo>
                  <a:pt x="3680" y="73914"/>
                </a:lnTo>
                <a:lnTo>
                  <a:pt x="3336" y="72884"/>
                </a:lnTo>
                <a:lnTo>
                  <a:pt x="3017" y="71878"/>
                </a:lnTo>
                <a:lnTo>
                  <a:pt x="2748" y="70897"/>
                </a:lnTo>
                <a:lnTo>
                  <a:pt x="2478" y="69940"/>
                </a:lnTo>
                <a:lnTo>
                  <a:pt x="2257" y="69008"/>
                </a:lnTo>
                <a:lnTo>
                  <a:pt x="2061" y="68125"/>
                </a:lnTo>
                <a:lnTo>
                  <a:pt x="1889" y="67241"/>
                </a:lnTo>
                <a:lnTo>
                  <a:pt x="1742" y="66407"/>
                </a:lnTo>
                <a:lnTo>
                  <a:pt x="1619" y="65598"/>
                </a:lnTo>
                <a:lnTo>
                  <a:pt x="1521" y="64837"/>
                </a:lnTo>
                <a:lnTo>
                  <a:pt x="1447" y="64126"/>
                </a:lnTo>
                <a:close/>
                <a:moveTo>
                  <a:pt x="84757" y="86254"/>
                </a:moveTo>
                <a:lnTo>
                  <a:pt x="84879" y="86352"/>
                </a:lnTo>
                <a:lnTo>
                  <a:pt x="84340" y="87603"/>
                </a:lnTo>
                <a:lnTo>
                  <a:pt x="83800" y="88854"/>
                </a:lnTo>
                <a:lnTo>
                  <a:pt x="83309" y="89909"/>
                </a:lnTo>
                <a:lnTo>
                  <a:pt x="82794" y="90988"/>
                </a:lnTo>
                <a:lnTo>
                  <a:pt x="82254" y="92019"/>
                </a:lnTo>
                <a:lnTo>
                  <a:pt x="81690" y="93049"/>
                </a:lnTo>
                <a:lnTo>
                  <a:pt x="81101" y="94079"/>
                </a:lnTo>
                <a:lnTo>
                  <a:pt x="80488" y="95085"/>
                </a:lnTo>
                <a:lnTo>
                  <a:pt x="79875" y="96066"/>
                </a:lnTo>
                <a:lnTo>
                  <a:pt x="79213" y="97048"/>
                </a:lnTo>
                <a:lnTo>
                  <a:pt x="78550" y="98029"/>
                </a:lnTo>
                <a:lnTo>
                  <a:pt x="77839" y="98961"/>
                </a:lnTo>
                <a:lnTo>
                  <a:pt x="77127" y="99893"/>
                </a:lnTo>
                <a:lnTo>
                  <a:pt x="76367" y="100776"/>
                </a:lnTo>
                <a:lnTo>
                  <a:pt x="75606" y="101659"/>
                </a:lnTo>
                <a:lnTo>
                  <a:pt x="74797" y="102518"/>
                </a:lnTo>
                <a:lnTo>
                  <a:pt x="73963" y="103352"/>
                </a:lnTo>
                <a:lnTo>
                  <a:pt x="73129" y="104162"/>
                </a:lnTo>
                <a:lnTo>
                  <a:pt x="72564" y="104652"/>
                </a:lnTo>
                <a:lnTo>
                  <a:pt x="72000" y="105143"/>
                </a:lnTo>
                <a:lnTo>
                  <a:pt x="71436" y="105609"/>
                </a:lnTo>
                <a:lnTo>
                  <a:pt x="70847" y="106051"/>
                </a:lnTo>
                <a:lnTo>
                  <a:pt x="70258" y="106492"/>
                </a:lnTo>
                <a:lnTo>
                  <a:pt x="69670" y="106934"/>
                </a:lnTo>
                <a:lnTo>
                  <a:pt x="69056" y="107326"/>
                </a:lnTo>
                <a:lnTo>
                  <a:pt x="68419" y="107719"/>
                </a:lnTo>
                <a:lnTo>
                  <a:pt x="67805" y="108111"/>
                </a:lnTo>
                <a:lnTo>
                  <a:pt x="67167" y="108455"/>
                </a:lnTo>
                <a:lnTo>
                  <a:pt x="66505" y="108798"/>
                </a:lnTo>
                <a:lnTo>
                  <a:pt x="65843" y="109117"/>
                </a:lnTo>
                <a:lnTo>
                  <a:pt x="65180" y="109412"/>
                </a:lnTo>
                <a:lnTo>
                  <a:pt x="64494" y="109706"/>
                </a:lnTo>
                <a:lnTo>
                  <a:pt x="63782" y="109951"/>
                </a:lnTo>
                <a:lnTo>
                  <a:pt x="63071" y="110197"/>
                </a:lnTo>
                <a:lnTo>
                  <a:pt x="62605" y="110344"/>
                </a:lnTo>
                <a:lnTo>
                  <a:pt x="62114" y="110466"/>
                </a:lnTo>
                <a:lnTo>
                  <a:pt x="61133" y="110712"/>
                </a:lnTo>
                <a:lnTo>
                  <a:pt x="59146" y="111129"/>
                </a:lnTo>
                <a:lnTo>
                  <a:pt x="58974" y="111153"/>
                </a:lnTo>
                <a:lnTo>
                  <a:pt x="58753" y="111153"/>
                </a:lnTo>
                <a:lnTo>
                  <a:pt x="58827" y="110982"/>
                </a:lnTo>
                <a:lnTo>
                  <a:pt x="58876" y="110908"/>
                </a:lnTo>
                <a:lnTo>
                  <a:pt x="58925" y="110859"/>
                </a:lnTo>
                <a:lnTo>
                  <a:pt x="59244" y="110589"/>
                </a:lnTo>
                <a:lnTo>
                  <a:pt x="59538" y="110295"/>
                </a:lnTo>
                <a:lnTo>
                  <a:pt x="59808" y="110000"/>
                </a:lnTo>
                <a:lnTo>
                  <a:pt x="60078" y="109706"/>
                </a:lnTo>
                <a:lnTo>
                  <a:pt x="60593" y="109068"/>
                </a:lnTo>
                <a:lnTo>
                  <a:pt x="61059" y="108430"/>
                </a:lnTo>
                <a:lnTo>
                  <a:pt x="61501" y="107743"/>
                </a:lnTo>
                <a:lnTo>
                  <a:pt x="61893" y="107032"/>
                </a:lnTo>
                <a:lnTo>
                  <a:pt x="62261" y="106321"/>
                </a:lnTo>
                <a:lnTo>
                  <a:pt x="62629" y="105585"/>
                </a:lnTo>
                <a:lnTo>
                  <a:pt x="63193" y="104382"/>
                </a:lnTo>
                <a:lnTo>
                  <a:pt x="63709" y="103156"/>
                </a:lnTo>
                <a:lnTo>
                  <a:pt x="64175" y="101929"/>
                </a:lnTo>
                <a:lnTo>
                  <a:pt x="64592" y="100678"/>
                </a:lnTo>
                <a:lnTo>
                  <a:pt x="65009" y="99427"/>
                </a:lnTo>
                <a:lnTo>
                  <a:pt x="65377" y="98151"/>
                </a:lnTo>
                <a:lnTo>
                  <a:pt x="65720" y="96876"/>
                </a:lnTo>
                <a:lnTo>
                  <a:pt x="66039" y="95600"/>
                </a:lnTo>
                <a:lnTo>
                  <a:pt x="66333" y="94423"/>
                </a:lnTo>
                <a:lnTo>
                  <a:pt x="66579" y="93245"/>
                </a:lnTo>
                <a:lnTo>
                  <a:pt x="67094" y="90890"/>
                </a:lnTo>
                <a:lnTo>
                  <a:pt x="67143" y="90694"/>
                </a:lnTo>
                <a:lnTo>
                  <a:pt x="67192" y="90620"/>
                </a:lnTo>
                <a:lnTo>
                  <a:pt x="67241" y="90571"/>
                </a:lnTo>
                <a:lnTo>
                  <a:pt x="67315" y="90522"/>
                </a:lnTo>
                <a:lnTo>
                  <a:pt x="67388" y="90498"/>
                </a:lnTo>
                <a:lnTo>
                  <a:pt x="67560" y="90448"/>
                </a:lnTo>
                <a:lnTo>
                  <a:pt x="69572" y="90154"/>
                </a:lnTo>
                <a:lnTo>
                  <a:pt x="71583" y="89835"/>
                </a:lnTo>
                <a:lnTo>
                  <a:pt x="73595" y="89443"/>
                </a:lnTo>
                <a:lnTo>
                  <a:pt x="75582" y="89001"/>
                </a:lnTo>
                <a:lnTo>
                  <a:pt x="77544" y="88510"/>
                </a:lnTo>
                <a:lnTo>
                  <a:pt x="79507" y="87971"/>
                </a:lnTo>
                <a:lnTo>
                  <a:pt x="81469" y="87382"/>
                </a:lnTo>
                <a:lnTo>
                  <a:pt x="83383" y="86720"/>
                </a:lnTo>
                <a:lnTo>
                  <a:pt x="84757" y="86254"/>
                </a:lnTo>
                <a:close/>
                <a:moveTo>
                  <a:pt x="27083" y="86180"/>
                </a:moveTo>
                <a:lnTo>
                  <a:pt x="28481" y="86646"/>
                </a:lnTo>
                <a:lnTo>
                  <a:pt x="30051" y="87186"/>
                </a:lnTo>
                <a:lnTo>
                  <a:pt x="31621" y="87701"/>
                </a:lnTo>
                <a:lnTo>
                  <a:pt x="33191" y="88167"/>
                </a:lnTo>
                <a:lnTo>
                  <a:pt x="34786" y="88584"/>
                </a:lnTo>
                <a:lnTo>
                  <a:pt x="36380" y="88977"/>
                </a:lnTo>
                <a:lnTo>
                  <a:pt x="37999" y="89345"/>
                </a:lnTo>
                <a:lnTo>
                  <a:pt x="39619" y="89663"/>
                </a:lnTo>
                <a:lnTo>
                  <a:pt x="41238" y="89958"/>
                </a:lnTo>
                <a:lnTo>
                  <a:pt x="42881" y="90228"/>
                </a:lnTo>
                <a:lnTo>
                  <a:pt x="44525" y="90448"/>
                </a:lnTo>
                <a:lnTo>
                  <a:pt x="44647" y="90473"/>
                </a:lnTo>
                <a:lnTo>
                  <a:pt x="44721" y="90498"/>
                </a:lnTo>
                <a:lnTo>
                  <a:pt x="44795" y="90547"/>
                </a:lnTo>
                <a:lnTo>
                  <a:pt x="44844" y="90620"/>
                </a:lnTo>
                <a:lnTo>
                  <a:pt x="44917" y="90743"/>
                </a:lnTo>
                <a:lnTo>
                  <a:pt x="44966" y="90915"/>
                </a:lnTo>
                <a:lnTo>
                  <a:pt x="45800" y="94496"/>
                </a:lnTo>
                <a:lnTo>
                  <a:pt x="46218" y="96262"/>
                </a:lnTo>
                <a:lnTo>
                  <a:pt x="46659" y="98053"/>
                </a:lnTo>
                <a:lnTo>
                  <a:pt x="46953" y="99108"/>
                </a:lnTo>
                <a:lnTo>
                  <a:pt x="47272" y="100163"/>
                </a:lnTo>
                <a:lnTo>
                  <a:pt x="47616" y="101193"/>
                </a:lnTo>
                <a:lnTo>
                  <a:pt x="47984" y="102224"/>
                </a:lnTo>
                <a:lnTo>
                  <a:pt x="48376" y="103254"/>
                </a:lnTo>
                <a:lnTo>
                  <a:pt x="48793" y="104260"/>
                </a:lnTo>
                <a:lnTo>
                  <a:pt x="49235" y="105266"/>
                </a:lnTo>
                <a:lnTo>
                  <a:pt x="49726" y="106247"/>
                </a:lnTo>
                <a:lnTo>
                  <a:pt x="50069" y="106909"/>
                </a:lnTo>
                <a:lnTo>
                  <a:pt x="50437" y="107547"/>
                </a:lnTo>
                <a:lnTo>
                  <a:pt x="50829" y="108185"/>
                </a:lnTo>
                <a:lnTo>
                  <a:pt x="51246" y="108798"/>
                </a:lnTo>
                <a:lnTo>
                  <a:pt x="51688" y="109362"/>
                </a:lnTo>
                <a:lnTo>
                  <a:pt x="52179" y="109927"/>
                </a:lnTo>
                <a:lnTo>
                  <a:pt x="52694" y="110466"/>
                </a:lnTo>
                <a:lnTo>
                  <a:pt x="53234" y="110957"/>
                </a:lnTo>
                <a:lnTo>
                  <a:pt x="53283" y="111031"/>
                </a:lnTo>
                <a:lnTo>
                  <a:pt x="53381" y="111251"/>
                </a:lnTo>
                <a:lnTo>
                  <a:pt x="51811" y="110932"/>
                </a:lnTo>
                <a:lnTo>
                  <a:pt x="51075" y="110785"/>
                </a:lnTo>
                <a:lnTo>
                  <a:pt x="50363" y="110614"/>
                </a:lnTo>
                <a:lnTo>
                  <a:pt x="49652" y="110417"/>
                </a:lnTo>
                <a:lnTo>
                  <a:pt x="48941" y="110197"/>
                </a:lnTo>
                <a:lnTo>
                  <a:pt x="48278" y="109976"/>
                </a:lnTo>
                <a:lnTo>
                  <a:pt x="47591" y="109706"/>
                </a:lnTo>
                <a:lnTo>
                  <a:pt x="46929" y="109436"/>
                </a:lnTo>
                <a:lnTo>
                  <a:pt x="46267" y="109142"/>
                </a:lnTo>
                <a:lnTo>
                  <a:pt x="45629" y="108823"/>
                </a:lnTo>
                <a:lnTo>
                  <a:pt x="44991" y="108504"/>
                </a:lnTo>
                <a:lnTo>
                  <a:pt x="44353" y="108136"/>
                </a:lnTo>
                <a:lnTo>
                  <a:pt x="43740" y="107792"/>
                </a:lnTo>
                <a:lnTo>
                  <a:pt x="43127" y="107400"/>
                </a:lnTo>
                <a:lnTo>
                  <a:pt x="42538" y="107007"/>
                </a:lnTo>
                <a:lnTo>
                  <a:pt x="41924" y="106590"/>
                </a:lnTo>
                <a:lnTo>
                  <a:pt x="41336" y="106173"/>
                </a:lnTo>
                <a:lnTo>
                  <a:pt x="40772" y="105732"/>
                </a:lnTo>
                <a:lnTo>
                  <a:pt x="40207" y="105266"/>
                </a:lnTo>
                <a:lnTo>
                  <a:pt x="39373" y="104579"/>
                </a:lnTo>
                <a:lnTo>
                  <a:pt x="38588" y="103843"/>
                </a:lnTo>
                <a:lnTo>
                  <a:pt x="37803" y="103107"/>
                </a:lnTo>
                <a:lnTo>
                  <a:pt x="37067" y="102322"/>
                </a:lnTo>
                <a:lnTo>
                  <a:pt x="36331" y="101537"/>
                </a:lnTo>
                <a:lnTo>
                  <a:pt x="35644" y="100727"/>
                </a:lnTo>
                <a:lnTo>
                  <a:pt x="34958" y="99893"/>
                </a:lnTo>
                <a:lnTo>
                  <a:pt x="34295" y="99035"/>
                </a:lnTo>
                <a:lnTo>
                  <a:pt x="33437" y="97882"/>
                </a:lnTo>
                <a:lnTo>
                  <a:pt x="32602" y="96704"/>
                </a:lnTo>
                <a:lnTo>
                  <a:pt x="31842" y="95502"/>
                </a:lnTo>
                <a:lnTo>
                  <a:pt x="31082" y="94300"/>
                </a:lnTo>
                <a:lnTo>
                  <a:pt x="30370" y="93049"/>
                </a:lnTo>
                <a:lnTo>
                  <a:pt x="29683" y="91798"/>
                </a:lnTo>
                <a:lnTo>
                  <a:pt x="29045" y="90522"/>
                </a:lnTo>
                <a:lnTo>
                  <a:pt x="28408" y="89222"/>
                </a:lnTo>
                <a:lnTo>
                  <a:pt x="28089" y="88510"/>
                </a:lnTo>
                <a:lnTo>
                  <a:pt x="27770" y="87775"/>
                </a:lnTo>
                <a:lnTo>
                  <a:pt x="27083" y="86180"/>
                </a:lnTo>
                <a:close/>
                <a:moveTo>
                  <a:pt x="66432" y="90743"/>
                </a:moveTo>
                <a:lnTo>
                  <a:pt x="66260" y="91675"/>
                </a:lnTo>
                <a:lnTo>
                  <a:pt x="66162" y="92166"/>
                </a:lnTo>
                <a:lnTo>
                  <a:pt x="66039" y="92656"/>
                </a:lnTo>
                <a:lnTo>
                  <a:pt x="64911" y="96925"/>
                </a:lnTo>
                <a:lnTo>
                  <a:pt x="64346" y="99059"/>
                </a:lnTo>
                <a:lnTo>
                  <a:pt x="63709" y="101169"/>
                </a:lnTo>
                <a:lnTo>
                  <a:pt x="63390" y="102126"/>
                </a:lnTo>
                <a:lnTo>
                  <a:pt x="63046" y="103058"/>
                </a:lnTo>
                <a:lnTo>
                  <a:pt x="62678" y="103990"/>
                </a:lnTo>
                <a:lnTo>
                  <a:pt x="62286" y="104922"/>
                </a:lnTo>
                <a:lnTo>
                  <a:pt x="61844" y="105830"/>
                </a:lnTo>
                <a:lnTo>
                  <a:pt x="61378" y="106713"/>
                </a:lnTo>
                <a:lnTo>
                  <a:pt x="60863" y="107572"/>
                </a:lnTo>
                <a:lnTo>
                  <a:pt x="60299" y="108406"/>
                </a:lnTo>
                <a:lnTo>
                  <a:pt x="59808" y="109093"/>
                </a:lnTo>
                <a:lnTo>
                  <a:pt x="59538" y="109412"/>
                </a:lnTo>
                <a:lnTo>
                  <a:pt x="59268" y="109706"/>
                </a:lnTo>
                <a:lnTo>
                  <a:pt x="58974" y="110000"/>
                </a:lnTo>
                <a:lnTo>
                  <a:pt x="58655" y="110270"/>
                </a:lnTo>
                <a:lnTo>
                  <a:pt x="58336" y="110540"/>
                </a:lnTo>
                <a:lnTo>
                  <a:pt x="57968" y="110761"/>
                </a:lnTo>
                <a:lnTo>
                  <a:pt x="57698" y="110908"/>
                </a:lnTo>
                <a:lnTo>
                  <a:pt x="57404" y="111055"/>
                </a:lnTo>
                <a:lnTo>
                  <a:pt x="57134" y="111153"/>
                </a:lnTo>
                <a:lnTo>
                  <a:pt x="56840" y="111251"/>
                </a:lnTo>
                <a:lnTo>
                  <a:pt x="56545" y="111300"/>
                </a:lnTo>
                <a:lnTo>
                  <a:pt x="56275" y="111325"/>
                </a:lnTo>
                <a:lnTo>
                  <a:pt x="55981" y="111350"/>
                </a:lnTo>
                <a:lnTo>
                  <a:pt x="55711" y="111350"/>
                </a:lnTo>
                <a:lnTo>
                  <a:pt x="55417" y="111300"/>
                </a:lnTo>
                <a:lnTo>
                  <a:pt x="55147" y="111251"/>
                </a:lnTo>
                <a:lnTo>
                  <a:pt x="54877" y="111153"/>
                </a:lnTo>
                <a:lnTo>
                  <a:pt x="54607" y="111055"/>
                </a:lnTo>
                <a:lnTo>
                  <a:pt x="54337" y="110932"/>
                </a:lnTo>
                <a:lnTo>
                  <a:pt x="54068" y="110761"/>
                </a:lnTo>
                <a:lnTo>
                  <a:pt x="53798" y="110589"/>
                </a:lnTo>
                <a:lnTo>
                  <a:pt x="53552" y="110393"/>
                </a:lnTo>
                <a:lnTo>
                  <a:pt x="53037" y="109951"/>
                </a:lnTo>
                <a:lnTo>
                  <a:pt x="52596" y="109485"/>
                </a:lnTo>
                <a:lnTo>
                  <a:pt x="52179" y="109019"/>
                </a:lnTo>
                <a:lnTo>
                  <a:pt x="51786" y="108504"/>
                </a:lnTo>
                <a:lnTo>
                  <a:pt x="51418" y="107964"/>
                </a:lnTo>
                <a:lnTo>
                  <a:pt x="51099" y="107424"/>
                </a:lnTo>
                <a:lnTo>
                  <a:pt x="50780" y="106860"/>
                </a:lnTo>
                <a:lnTo>
                  <a:pt x="50461" y="106271"/>
                </a:lnTo>
                <a:lnTo>
                  <a:pt x="50143" y="105634"/>
                </a:lnTo>
                <a:lnTo>
                  <a:pt x="49824" y="104971"/>
                </a:lnTo>
                <a:lnTo>
                  <a:pt x="49235" y="103647"/>
                </a:lnTo>
                <a:lnTo>
                  <a:pt x="48720" y="102297"/>
                </a:lnTo>
                <a:lnTo>
                  <a:pt x="48229" y="100948"/>
                </a:lnTo>
                <a:lnTo>
                  <a:pt x="47788" y="99550"/>
                </a:lnTo>
                <a:lnTo>
                  <a:pt x="47371" y="98176"/>
                </a:lnTo>
                <a:lnTo>
                  <a:pt x="47003" y="96778"/>
                </a:lnTo>
                <a:lnTo>
                  <a:pt x="46635" y="95355"/>
                </a:lnTo>
                <a:lnTo>
                  <a:pt x="46144" y="93245"/>
                </a:lnTo>
                <a:lnTo>
                  <a:pt x="45678" y="91135"/>
                </a:lnTo>
                <a:lnTo>
                  <a:pt x="45653" y="90915"/>
                </a:lnTo>
                <a:lnTo>
                  <a:pt x="45653" y="90767"/>
                </a:lnTo>
                <a:lnTo>
                  <a:pt x="48254" y="90890"/>
                </a:lnTo>
                <a:lnTo>
                  <a:pt x="50879" y="91037"/>
                </a:lnTo>
                <a:lnTo>
                  <a:pt x="53454" y="91135"/>
                </a:lnTo>
                <a:lnTo>
                  <a:pt x="54755" y="91184"/>
                </a:lnTo>
                <a:lnTo>
                  <a:pt x="57330" y="91184"/>
                </a:lnTo>
                <a:lnTo>
                  <a:pt x="58631" y="91135"/>
                </a:lnTo>
                <a:lnTo>
                  <a:pt x="61231" y="91037"/>
                </a:lnTo>
                <a:lnTo>
                  <a:pt x="63831" y="90890"/>
                </a:lnTo>
                <a:lnTo>
                  <a:pt x="66432" y="90743"/>
                </a:lnTo>
                <a:close/>
                <a:moveTo>
                  <a:pt x="55441" y="0"/>
                </a:moveTo>
                <a:lnTo>
                  <a:pt x="54043" y="49"/>
                </a:lnTo>
                <a:lnTo>
                  <a:pt x="52645" y="98"/>
                </a:lnTo>
                <a:lnTo>
                  <a:pt x="51246" y="221"/>
                </a:lnTo>
                <a:lnTo>
                  <a:pt x="49848" y="343"/>
                </a:lnTo>
                <a:lnTo>
                  <a:pt x="48474" y="515"/>
                </a:lnTo>
                <a:lnTo>
                  <a:pt x="47101" y="711"/>
                </a:lnTo>
                <a:lnTo>
                  <a:pt x="45751" y="957"/>
                </a:lnTo>
                <a:lnTo>
                  <a:pt x="44402" y="1227"/>
                </a:lnTo>
                <a:lnTo>
                  <a:pt x="43077" y="1545"/>
                </a:lnTo>
                <a:lnTo>
                  <a:pt x="41753" y="1864"/>
                </a:lnTo>
                <a:lnTo>
                  <a:pt x="40428" y="2232"/>
                </a:lnTo>
                <a:lnTo>
                  <a:pt x="39128" y="2649"/>
                </a:lnTo>
                <a:lnTo>
                  <a:pt x="37852" y="3066"/>
                </a:lnTo>
                <a:lnTo>
                  <a:pt x="36577" y="3533"/>
                </a:lnTo>
                <a:lnTo>
                  <a:pt x="35301" y="4023"/>
                </a:lnTo>
                <a:lnTo>
                  <a:pt x="34050" y="4538"/>
                </a:lnTo>
                <a:lnTo>
                  <a:pt x="32823" y="5103"/>
                </a:lnTo>
                <a:lnTo>
                  <a:pt x="31597" y="5667"/>
                </a:lnTo>
                <a:lnTo>
                  <a:pt x="30395" y="6280"/>
                </a:lnTo>
                <a:lnTo>
                  <a:pt x="29217" y="6918"/>
                </a:lnTo>
                <a:lnTo>
                  <a:pt x="28040" y="7580"/>
                </a:lnTo>
                <a:lnTo>
                  <a:pt x="26887" y="8267"/>
                </a:lnTo>
                <a:lnTo>
                  <a:pt x="25758" y="8979"/>
                </a:lnTo>
                <a:lnTo>
                  <a:pt x="24654" y="9715"/>
                </a:lnTo>
                <a:lnTo>
                  <a:pt x="23550" y="10475"/>
                </a:lnTo>
                <a:lnTo>
                  <a:pt x="22471" y="11285"/>
                </a:lnTo>
                <a:lnTo>
                  <a:pt x="21416" y="12094"/>
                </a:lnTo>
                <a:lnTo>
                  <a:pt x="20361" y="12928"/>
                </a:lnTo>
                <a:lnTo>
                  <a:pt x="19355" y="13811"/>
                </a:lnTo>
                <a:lnTo>
                  <a:pt x="18350" y="14695"/>
                </a:lnTo>
                <a:lnTo>
                  <a:pt x="17368" y="15602"/>
                </a:lnTo>
                <a:lnTo>
                  <a:pt x="16412" y="16534"/>
                </a:lnTo>
                <a:lnTo>
                  <a:pt x="15479" y="17516"/>
                </a:lnTo>
                <a:lnTo>
                  <a:pt x="14572" y="18497"/>
                </a:lnTo>
                <a:lnTo>
                  <a:pt x="13664" y="19478"/>
                </a:lnTo>
                <a:lnTo>
                  <a:pt x="12805" y="20509"/>
                </a:lnTo>
                <a:lnTo>
                  <a:pt x="11971" y="21563"/>
                </a:lnTo>
                <a:lnTo>
                  <a:pt x="11162" y="22618"/>
                </a:lnTo>
                <a:lnTo>
                  <a:pt x="10352" y="23698"/>
                </a:lnTo>
                <a:lnTo>
                  <a:pt x="9592" y="24826"/>
                </a:lnTo>
                <a:lnTo>
                  <a:pt x="8856" y="25930"/>
                </a:lnTo>
                <a:lnTo>
                  <a:pt x="8144" y="27083"/>
                </a:lnTo>
                <a:lnTo>
                  <a:pt x="7458" y="28236"/>
                </a:lnTo>
                <a:lnTo>
                  <a:pt x="6795" y="29414"/>
                </a:lnTo>
                <a:lnTo>
                  <a:pt x="6157" y="30616"/>
                </a:lnTo>
                <a:lnTo>
                  <a:pt x="5544" y="31818"/>
                </a:lnTo>
                <a:lnTo>
                  <a:pt x="4980" y="33069"/>
                </a:lnTo>
                <a:lnTo>
                  <a:pt x="4416" y="34295"/>
                </a:lnTo>
                <a:lnTo>
                  <a:pt x="3901" y="35571"/>
                </a:lnTo>
                <a:lnTo>
                  <a:pt x="3410" y="36847"/>
                </a:lnTo>
                <a:lnTo>
                  <a:pt x="2968" y="38147"/>
                </a:lnTo>
                <a:lnTo>
                  <a:pt x="2527" y="39447"/>
                </a:lnTo>
                <a:lnTo>
                  <a:pt x="2134" y="40772"/>
                </a:lnTo>
                <a:lnTo>
                  <a:pt x="1791" y="42096"/>
                </a:lnTo>
                <a:lnTo>
                  <a:pt x="1447" y="43446"/>
                </a:lnTo>
                <a:lnTo>
                  <a:pt x="1153" y="44795"/>
                </a:lnTo>
                <a:lnTo>
                  <a:pt x="883" y="46169"/>
                </a:lnTo>
                <a:lnTo>
                  <a:pt x="662" y="47567"/>
                </a:lnTo>
                <a:lnTo>
                  <a:pt x="466" y="48965"/>
                </a:lnTo>
                <a:lnTo>
                  <a:pt x="294" y="50364"/>
                </a:lnTo>
                <a:lnTo>
                  <a:pt x="172" y="51786"/>
                </a:lnTo>
                <a:lnTo>
                  <a:pt x="74" y="53209"/>
                </a:lnTo>
                <a:lnTo>
                  <a:pt x="25" y="54657"/>
                </a:lnTo>
                <a:lnTo>
                  <a:pt x="0" y="56104"/>
                </a:lnTo>
                <a:lnTo>
                  <a:pt x="25" y="57527"/>
                </a:lnTo>
                <a:lnTo>
                  <a:pt x="74" y="58950"/>
                </a:lnTo>
                <a:lnTo>
                  <a:pt x="172" y="60373"/>
                </a:lnTo>
                <a:lnTo>
                  <a:pt x="294" y="61771"/>
                </a:lnTo>
                <a:lnTo>
                  <a:pt x="466" y="63194"/>
                </a:lnTo>
                <a:lnTo>
                  <a:pt x="662" y="64568"/>
                </a:lnTo>
                <a:lnTo>
                  <a:pt x="883" y="65966"/>
                </a:lnTo>
                <a:lnTo>
                  <a:pt x="1153" y="67340"/>
                </a:lnTo>
                <a:lnTo>
                  <a:pt x="1472" y="68689"/>
                </a:lnTo>
                <a:lnTo>
                  <a:pt x="1791" y="70038"/>
                </a:lnTo>
                <a:lnTo>
                  <a:pt x="2159" y="71387"/>
                </a:lnTo>
                <a:lnTo>
                  <a:pt x="2551" y="72712"/>
                </a:lnTo>
                <a:lnTo>
                  <a:pt x="2993" y="74012"/>
                </a:lnTo>
                <a:lnTo>
                  <a:pt x="3459" y="75312"/>
                </a:lnTo>
                <a:lnTo>
                  <a:pt x="3950" y="76588"/>
                </a:lnTo>
                <a:lnTo>
                  <a:pt x="4465" y="77864"/>
                </a:lnTo>
                <a:lnTo>
                  <a:pt x="5029" y="79115"/>
                </a:lnTo>
                <a:lnTo>
                  <a:pt x="5618" y="80366"/>
                </a:lnTo>
                <a:lnTo>
                  <a:pt x="6231" y="81593"/>
                </a:lnTo>
                <a:lnTo>
                  <a:pt x="6869" y="82795"/>
                </a:lnTo>
                <a:lnTo>
                  <a:pt x="7531" y="83972"/>
                </a:lnTo>
                <a:lnTo>
                  <a:pt x="8243" y="85150"/>
                </a:lnTo>
                <a:lnTo>
                  <a:pt x="8954" y="86303"/>
                </a:lnTo>
                <a:lnTo>
                  <a:pt x="9715" y="87456"/>
                </a:lnTo>
                <a:lnTo>
                  <a:pt x="10500" y="88560"/>
                </a:lnTo>
                <a:lnTo>
                  <a:pt x="11309" y="89663"/>
                </a:lnTo>
                <a:lnTo>
                  <a:pt x="12143" y="90743"/>
                </a:lnTo>
                <a:lnTo>
                  <a:pt x="13002" y="91798"/>
                </a:lnTo>
                <a:lnTo>
                  <a:pt x="13885" y="92828"/>
                </a:lnTo>
                <a:lnTo>
                  <a:pt x="14793" y="93858"/>
                </a:lnTo>
                <a:lnTo>
                  <a:pt x="15725" y="94840"/>
                </a:lnTo>
                <a:lnTo>
                  <a:pt x="16681" y="95821"/>
                </a:lnTo>
                <a:lnTo>
                  <a:pt x="17663" y="96778"/>
                </a:lnTo>
                <a:lnTo>
                  <a:pt x="18669" y="97685"/>
                </a:lnTo>
                <a:lnTo>
                  <a:pt x="19699" y="98593"/>
                </a:lnTo>
                <a:lnTo>
                  <a:pt x="20754" y="99476"/>
                </a:lnTo>
                <a:lnTo>
                  <a:pt x="21809" y="100310"/>
                </a:lnTo>
                <a:lnTo>
                  <a:pt x="22913" y="101144"/>
                </a:lnTo>
                <a:lnTo>
                  <a:pt x="24016" y="101954"/>
                </a:lnTo>
                <a:lnTo>
                  <a:pt x="25145" y="102714"/>
                </a:lnTo>
                <a:lnTo>
                  <a:pt x="26298" y="103475"/>
                </a:lnTo>
                <a:lnTo>
                  <a:pt x="27475" y="104186"/>
                </a:lnTo>
                <a:lnTo>
                  <a:pt x="28677" y="104873"/>
                </a:lnTo>
                <a:lnTo>
                  <a:pt x="29879" y="105535"/>
                </a:lnTo>
                <a:lnTo>
                  <a:pt x="31106" y="106173"/>
                </a:lnTo>
                <a:lnTo>
                  <a:pt x="32357" y="106787"/>
                </a:lnTo>
                <a:lnTo>
                  <a:pt x="33608" y="107351"/>
                </a:lnTo>
                <a:lnTo>
                  <a:pt x="34908" y="107891"/>
                </a:lnTo>
                <a:lnTo>
                  <a:pt x="36209" y="108406"/>
                </a:lnTo>
                <a:lnTo>
                  <a:pt x="37509" y="108896"/>
                </a:lnTo>
                <a:lnTo>
                  <a:pt x="38834" y="109338"/>
                </a:lnTo>
                <a:lnTo>
                  <a:pt x="40183" y="109755"/>
                </a:lnTo>
                <a:lnTo>
                  <a:pt x="41557" y="110123"/>
                </a:lnTo>
                <a:lnTo>
                  <a:pt x="42930" y="110491"/>
                </a:lnTo>
                <a:lnTo>
                  <a:pt x="44304" y="110810"/>
                </a:lnTo>
                <a:lnTo>
                  <a:pt x="45702" y="111080"/>
                </a:lnTo>
                <a:lnTo>
                  <a:pt x="47125" y="111325"/>
                </a:lnTo>
                <a:lnTo>
                  <a:pt x="48548" y="111546"/>
                </a:lnTo>
                <a:lnTo>
                  <a:pt x="49995" y="111717"/>
                </a:lnTo>
                <a:lnTo>
                  <a:pt x="51443" y="111840"/>
                </a:lnTo>
                <a:lnTo>
                  <a:pt x="52915" y="111938"/>
                </a:lnTo>
                <a:lnTo>
                  <a:pt x="54387" y="112012"/>
                </a:lnTo>
                <a:lnTo>
                  <a:pt x="55858" y="112036"/>
                </a:lnTo>
                <a:lnTo>
                  <a:pt x="57355" y="112012"/>
                </a:lnTo>
                <a:lnTo>
                  <a:pt x="58753" y="111963"/>
                </a:lnTo>
                <a:lnTo>
                  <a:pt x="60127" y="111889"/>
                </a:lnTo>
                <a:lnTo>
                  <a:pt x="61501" y="111767"/>
                </a:lnTo>
                <a:lnTo>
                  <a:pt x="62874" y="111619"/>
                </a:lnTo>
                <a:lnTo>
                  <a:pt x="64224" y="111448"/>
                </a:lnTo>
                <a:lnTo>
                  <a:pt x="65548" y="111227"/>
                </a:lnTo>
                <a:lnTo>
                  <a:pt x="66898" y="110982"/>
                </a:lnTo>
                <a:lnTo>
                  <a:pt x="68222" y="110712"/>
                </a:lnTo>
                <a:lnTo>
                  <a:pt x="69523" y="110393"/>
                </a:lnTo>
                <a:lnTo>
                  <a:pt x="70823" y="110049"/>
                </a:lnTo>
                <a:lnTo>
                  <a:pt x="72123" y="109681"/>
                </a:lnTo>
                <a:lnTo>
                  <a:pt x="73399" y="109289"/>
                </a:lnTo>
                <a:lnTo>
                  <a:pt x="74650" y="108847"/>
                </a:lnTo>
                <a:lnTo>
                  <a:pt x="75901" y="108381"/>
                </a:lnTo>
                <a:lnTo>
                  <a:pt x="77152" y="107891"/>
                </a:lnTo>
                <a:lnTo>
                  <a:pt x="78378" y="107375"/>
                </a:lnTo>
                <a:lnTo>
                  <a:pt x="79580" y="106836"/>
                </a:lnTo>
                <a:lnTo>
                  <a:pt x="80758" y="106247"/>
                </a:lnTo>
                <a:lnTo>
                  <a:pt x="81936" y="105658"/>
                </a:lnTo>
                <a:lnTo>
                  <a:pt x="83113" y="105020"/>
                </a:lnTo>
                <a:lnTo>
                  <a:pt x="84266" y="104382"/>
                </a:lnTo>
                <a:lnTo>
                  <a:pt x="85394" y="103696"/>
                </a:lnTo>
                <a:lnTo>
                  <a:pt x="86498" y="102984"/>
                </a:lnTo>
                <a:lnTo>
                  <a:pt x="87602" y="102248"/>
                </a:lnTo>
                <a:lnTo>
                  <a:pt x="88682" y="101488"/>
                </a:lnTo>
                <a:lnTo>
                  <a:pt x="89737" y="100703"/>
                </a:lnTo>
                <a:lnTo>
                  <a:pt x="90767" y="99918"/>
                </a:lnTo>
                <a:lnTo>
                  <a:pt x="91797" y="99084"/>
                </a:lnTo>
                <a:lnTo>
                  <a:pt x="92803" y="98225"/>
                </a:lnTo>
                <a:lnTo>
                  <a:pt x="93760" y="97342"/>
                </a:lnTo>
                <a:lnTo>
                  <a:pt x="94741" y="96459"/>
                </a:lnTo>
                <a:lnTo>
                  <a:pt x="95673" y="95527"/>
                </a:lnTo>
                <a:lnTo>
                  <a:pt x="96581" y="94594"/>
                </a:lnTo>
                <a:lnTo>
                  <a:pt x="97489" y="93613"/>
                </a:lnTo>
                <a:lnTo>
                  <a:pt x="98372" y="92632"/>
                </a:lnTo>
                <a:lnTo>
                  <a:pt x="99206" y="91626"/>
                </a:lnTo>
                <a:lnTo>
                  <a:pt x="100040" y="90620"/>
                </a:lnTo>
                <a:lnTo>
                  <a:pt x="100849" y="89565"/>
                </a:lnTo>
                <a:lnTo>
                  <a:pt x="101634" y="88510"/>
                </a:lnTo>
                <a:lnTo>
                  <a:pt x="102370" y="87407"/>
                </a:lnTo>
                <a:lnTo>
                  <a:pt x="103106" y="86303"/>
                </a:lnTo>
                <a:lnTo>
                  <a:pt x="103818" y="85199"/>
                </a:lnTo>
                <a:lnTo>
                  <a:pt x="104505" y="84046"/>
                </a:lnTo>
                <a:lnTo>
                  <a:pt x="105142" y="82893"/>
                </a:lnTo>
                <a:lnTo>
                  <a:pt x="105780" y="81740"/>
                </a:lnTo>
                <a:lnTo>
                  <a:pt x="106369" y="80538"/>
                </a:lnTo>
                <a:lnTo>
                  <a:pt x="106958" y="79336"/>
                </a:lnTo>
                <a:lnTo>
                  <a:pt x="107497" y="78109"/>
                </a:lnTo>
                <a:lnTo>
                  <a:pt x="108013" y="76882"/>
                </a:lnTo>
                <a:lnTo>
                  <a:pt x="108503" y="75631"/>
                </a:lnTo>
                <a:lnTo>
                  <a:pt x="108945" y="74380"/>
                </a:lnTo>
                <a:lnTo>
                  <a:pt x="109386" y="73080"/>
                </a:lnTo>
                <a:lnTo>
                  <a:pt x="109779" y="71804"/>
                </a:lnTo>
                <a:lnTo>
                  <a:pt x="110147" y="70480"/>
                </a:lnTo>
                <a:lnTo>
                  <a:pt x="110490" y="69179"/>
                </a:lnTo>
                <a:lnTo>
                  <a:pt x="110785" y="67830"/>
                </a:lnTo>
                <a:lnTo>
                  <a:pt x="111055" y="66506"/>
                </a:lnTo>
                <a:lnTo>
                  <a:pt x="111300" y="65132"/>
                </a:lnTo>
                <a:lnTo>
                  <a:pt x="111521" y="63782"/>
                </a:lnTo>
                <a:lnTo>
                  <a:pt x="111692" y="62409"/>
                </a:lnTo>
                <a:lnTo>
                  <a:pt x="111840" y="61010"/>
                </a:lnTo>
                <a:lnTo>
                  <a:pt x="111938" y="59612"/>
                </a:lnTo>
                <a:lnTo>
                  <a:pt x="112011" y="58214"/>
                </a:lnTo>
                <a:lnTo>
                  <a:pt x="112060" y="56791"/>
                </a:lnTo>
                <a:lnTo>
                  <a:pt x="112060" y="55319"/>
                </a:lnTo>
                <a:lnTo>
                  <a:pt x="112011" y="53847"/>
                </a:lnTo>
                <a:lnTo>
                  <a:pt x="111938" y="52375"/>
                </a:lnTo>
                <a:lnTo>
                  <a:pt x="111815" y="50928"/>
                </a:lnTo>
                <a:lnTo>
                  <a:pt x="111668" y="49480"/>
                </a:lnTo>
                <a:lnTo>
                  <a:pt x="111472" y="48058"/>
                </a:lnTo>
                <a:lnTo>
                  <a:pt x="111251" y="46635"/>
                </a:lnTo>
                <a:lnTo>
                  <a:pt x="111005" y="45237"/>
                </a:lnTo>
                <a:lnTo>
                  <a:pt x="110711" y="43838"/>
                </a:lnTo>
                <a:lnTo>
                  <a:pt x="110368" y="42464"/>
                </a:lnTo>
                <a:lnTo>
                  <a:pt x="110024" y="41115"/>
                </a:lnTo>
                <a:lnTo>
                  <a:pt x="109632" y="39766"/>
                </a:lnTo>
                <a:lnTo>
                  <a:pt x="109190" y="38417"/>
                </a:lnTo>
                <a:lnTo>
                  <a:pt x="108724" y="37092"/>
                </a:lnTo>
                <a:lnTo>
                  <a:pt x="108233" y="35792"/>
                </a:lnTo>
                <a:lnTo>
                  <a:pt x="107718" y="34516"/>
                </a:lnTo>
                <a:lnTo>
                  <a:pt x="107179" y="33240"/>
                </a:lnTo>
                <a:lnTo>
                  <a:pt x="106590" y="31989"/>
                </a:lnTo>
                <a:lnTo>
                  <a:pt x="105976" y="30738"/>
                </a:lnTo>
                <a:lnTo>
                  <a:pt x="105339" y="29512"/>
                </a:lnTo>
                <a:lnTo>
                  <a:pt x="104652" y="28310"/>
                </a:lnTo>
                <a:lnTo>
                  <a:pt x="103965" y="27132"/>
                </a:lnTo>
                <a:lnTo>
                  <a:pt x="103229" y="25955"/>
                </a:lnTo>
                <a:lnTo>
                  <a:pt x="102468" y="24826"/>
                </a:lnTo>
                <a:lnTo>
                  <a:pt x="101708" y="23698"/>
                </a:lnTo>
                <a:lnTo>
                  <a:pt x="100898" y="22594"/>
                </a:lnTo>
                <a:lnTo>
                  <a:pt x="100064" y="21514"/>
                </a:lnTo>
                <a:lnTo>
                  <a:pt x="99206" y="20435"/>
                </a:lnTo>
                <a:lnTo>
                  <a:pt x="98323" y="19405"/>
                </a:lnTo>
                <a:lnTo>
                  <a:pt x="97415" y="18374"/>
                </a:lnTo>
                <a:lnTo>
                  <a:pt x="96483" y="17368"/>
                </a:lnTo>
                <a:lnTo>
                  <a:pt x="95526" y="16412"/>
                </a:lnTo>
                <a:lnTo>
                  <a:pt x="94545" y="15455"/>
                </a:lnTo>
                <a:lnTo>
                  <a:pt x="93539" y="14523"/>
                </a:lnTo>
                <a:lnTo>
                  <a:pt x="92509" y="13615"/>
                </a:lnTo>
                <a:lnTo>
                  <a:pt x="91478" y="12732"/>
                </a:lnTo>
                <a:lnTo>
                  <a:pt x="90399" y="11898"/>
                </a:lnTo>
                <a:lnTo>
                  <a:pt x="89320" y="11064"/>
                </a:lnTo>
                <a:lnTo>
                  <a:pt x="88216" y="10254"/>
                </a:lnTo>
                <a:lnTo>
                  <a:pt x="87087" y="9494"/>
                </a:lnTo>
                <a:lnTo>
                  <a:pt x="85934" y="8733"/>
                </a:lnTo>
                <a:lnTo>
                  <a:pt x="84781" y="8022"/>
                </a:lnTo>
                <a:lnTo>
                  <a:pt x="83604" y="7335"/>
                </a:lnTo>
                <a:lnTo>
                  <a:pt x="82402" y="6673"/>
                </a:lnTo>
                <a:lnTo>
                  <a:pt x="81175" y="6035"/>
                </a:lnTo>
                <a:lnTo>
                  <a:pt x="79948" y="5422"/>
                </a:lnTo>
                <a:lnTo>
                  <a:pt x="78697" y="4833"/>
                </a:lnTo>
                <a:lnTo>
                  <a:pt x="77422" y="4293"/>
                </a:lnTo>
                <a:lnTo>
                  <a:pt x="76146" y="3778"/>
                </a:lnTo>
                <a:lnTo>
                  <a:pt x="74846" y="3287"/>
                </a:lnTo>
                <a:lnTo>
                  <a:pt x="73546" y="2846"/>
                </a:lnTo>
                <a:lnTo>
                  <a:pt x="72221" y="2429"/>
                </a:lnTo>
                <a:lnTo>
                  <a:pt x="70896" y="2036"/>
                </a:lnTo>
                <a:lnTo>
                  <a:pt x="69547" y="1668"/>
                </a:lnTo>
                <a:lnTo>
                  <a:pt x="68173" y="1349"/>
                </a:lnTo>
                <a:lnTo>
                  <a:pt x="66800" y="1055"/>
                </a:lnTo>
                <a:lnTo>
                  <a:pt x="65426" y="810"/>
                </a:lnTo>
                <a:lnTo>
                  <a:pt x="64027" y="589"/>
                </a:lnTo>
                <a:lnTo>
                  <a:pt x="62629" y="393"/>
                </a:lnTo>
                <a:lnTo>
                  <a:pt x="61206" y="245"/>
                </a:lnTo>
                <a:lnTo>
                  <a:pt x="59783" y="123"/>
                </a:lnTo>
                <a:lnTo>
                  <a:pt x="58336" y="49"/>
                </a:lnTo>
                <a:lnTo>
                  <a:pt x="56913" y="25"/>
                </a:lnTo>
                <a:lnTo>
                  <a:pt x="5544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4"/>
          <p:cNvSpPr/>
          <p:nvPr/>
        </p:nvSpPr>
        <p:spPr>
          <a:xfrm>
            <a:off x="6921250" y="3812415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A07A0D-C50A-3227-0CE5-5C6F5B08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9" y="170621"/>
            <a:ext cx="1989231" cy="10047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5" y="253472"/>
            <a:ext cx="4947380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Feature Extraction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A15E9A-5AD7-AA94-882F-DC1B3F75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7" y="195188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5840" y="1985743"/>
            <a:ext cx="1448974" cy="11720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E2E2E2"/>
                </a:solidFill>
              </a:rPr>
              <a:t>Chi Squared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00165-E932-8899-ED95-9215C5C6D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623" y="1083214"/>
            <a:ext cx="5918231" cy="3562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227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6" y="253472"/>
            <a:ext cx="4966764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Logistic Regression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A15E9A-5AD7-AA94-882F-DC1B3F75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7" y="195188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4437" y="1214232"/>
            <a:ext cx="2678191" cy="2601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Base line with default parameter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87010-5A02-2207-E51D-AD98865D5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628" y="1404148"/>
            <a:ext cx="4966764" cy="2601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482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5" y="373050"/>
            <a:ext cx="5826611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Linear Support Vector Classification (SVC)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A15E9A-5AD7-AA94-882F-DC1B3F75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7" y="195188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4437" y="1214232"/>
            <a:ext cx="2678191" cy="2601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Base line with default parameter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F8981-0604-B3B1-C5D6-50856496D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199" y="1597856"/>
            <a:ext cx="5005055" cy="2647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74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6" y="253472"/>
            <a:ext cx="1625964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KNN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A15E9A-5AD7-AA94-882F-DC1B3F75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7" y="195188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4437" y="1214232"/>
            <a:ext cx="2678191" cy="2601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2035D-5EA4-2F1D-CCE0-C979B0371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968" y="835977"/>
            <a:ext cx="5150132" cy="2730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Google Shape;2581;p37">
            <a:extLst>
              <a:ext uri="{FF2B5EF4-FFF2-40B4-BE49-F238E27FC236}">
                <a16:creationId xmlns:a16="http://schemas.microsoft.com/office/drawing/2014/main" id="{5E8A94AB-4D3B-E3F1-C778-C0E2479A0562}"/>
              </a:ext>
            </a:extLst>
          </p:cNvPr>
          <p:cNvSpPr txBox="1">
            <a:spLocks/>
          </p:cNvSpPr>
          <p:nvPr/>
        </p:nvSpPr>
        <p:spPr>
          <a:xfrm>
            <a:off x="597402" y="3591531"/>
            <a:ext cx="3217512" cy="70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7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Variance Threshold: 0.1</a:t>
            </a:r>
          </a:p>
          <a:p>
            <a:pPr marL="0" indent="0" algn="l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PCA: 40</a:t>
            </a:r>
          </a:p>
          <a:p>
            <a:pPr marL="0" indent="0" algn="l">
              <a:lnSpc>
                <a:spcPct val="150000"/>
              </a:lnSpc>
            </a:pPr>
            <a:r>
              <a:rPr lang="en-GB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Standard Scaler</a:t>
            </a:r>
          </a:p>
          <a:p>
            <a:pPr marL="0" indent="0" algn="l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One-hot encoded labels</a:t>
            </a:r>
          </a:p>
          <a:p>
            <a:pPr marL="0" indent="0" algn="l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Best number of neighbours: 50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3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6" y="253472"/>
            <a:ext cx="4772364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APP Development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A15E9A-5AD7-AA94-882F-DC1B3F75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7" y="195188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4437" y="1214232"/>
            <a:ext cx="2678191" cy="2601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  <p:sp>
        <p:nvSpPr>
          <p:cNvPr id="2" name="Google Shape;2581;p37">
            <a:extLst>
              <a:ext uri="{FF2B5EF4-FFF2-40B4-BE49-F238E27FC236}">
                <a16:creationId xmlns:a16="http://schemas.microsoft.com/office/drawing/2014/main" id="{2013BB9D-761A-263C-D0B2-E5949743C109}"/>
              </a:ext>
            </a:extLst>
          </p:cNvPr>
          <p:cNvSpPr txBox="1">
            <a:spLocks/>
          </p:cNvSpPr>
          <p:nvPr/>
        </p:nvSpPr>
        <p:spPr>
          <a:xfrm>
            <a:off x="702942" y="2005871"/>
            <a:ext cx="4526956" cy="26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7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Deployed model on Heroku 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Developed</a:t>
            </a:r>
            <a:r>
              <a:rPr lang="en-GB" sz="1800" b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an interface to allow user to upload “</a:t>
            </a:r>
            <a:r>
              <a:rPr lang="en-GB" sz="1800" b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pcap</a:t>
            </a:r>
            <a:r>
              <a:rPr lang="en-GB" sz="1800" b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” file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Extracted features using </a:t>
            </a:r>
            <a:r>
              <a:rPr lang="en-GB" sz="1800" dirty="0" err="1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cicflowmeter</a:t>
            </a:r>
            <a:r>
              <a:rPr lang="en-GB" sz="1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package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Display prediction results</a:t>
            </a:r>
          </a:p>
          <a:p>
            <a:pPr marL="0" indent="0" algn="l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     through a dashboard</a:t>
            </a:r>
            <a:endParaRPr lang="en-GB" sz="1800" b="0" dirty="0"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b="0" dirty="0"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D713D-34C1-77B2-C5B1-0EA536595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793" y="1130391"/>
            <a:ext cx="2423370" cy="472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3C5DDC-EE2D-B71C-F736-60014824C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025" y="1696137"/>
            <a:ext cx="3222742" cy="971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8036D9-93CF-9A4A-13E3-7948216C9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4907" y="2781785"/>
            <a:ext cx="3903785" cy="19151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922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6" y="250151"/>
            <a:ext cx="3160782" cy="716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Challenges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4437" y="1214232"/>
            <a:ext cx="2678191" cy="2601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  <p:sp>
        <p:nvSpPr>
          <p:cNvPr id="2" name="Google Shape;2581;p37">
            <a:extLst>
              <a:ext uri="{FF2B5EF4-FFF2-40B4-BE49-F238E27FC236}">
                <a16:creationId xmlns:a16="http://schemas.microsoft.com/office/drawing/2014/main" id="{2013BB9D-761A-263C-D0B2-E5949743C109}"/>
              </a:ext>
            </a:extLst>
          </p:cNvPr>
          <p:cNvSpPr txBox="1">
            <a:spLocks/>
          </p:cNvSpPr>
          <p:nvPr/>
        </p:nvSpPr>
        <p:spPr>
          <a:xfrm>
            <a:off x="1370885" y="1214232"/>
            <a:ext cx="5318303" cy="26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7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Large number of features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KNN is computationally intensive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Feature extraction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Large number of captured network packets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Heroku limitations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B073F-228D-1FB8-303D-E24837B0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92" y="224112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3239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6" y="224112"/>
            <a:ext cx="5517121" cy="746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Future Development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4437" y="1214232"/>
            <a:ext cx="2678191" cy="2601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  <p:sp>
        <p:nvSpPr>
          <p:cNvPr id="2" name="Google Shape;2581;p37">
            <a:extLst>
              <a:ext uri="{FF2B5EF4-FFF2-40B4-BE49-F238E27FC236}">
                <a16:creationId xmlns:a16="http://schemas.microsoft.com/office/drawing/2014/main" id="{2013BB9D-761A-263C-D0B2-E5949743C109}"/>
              </a:ext>
            </a:extLst>
          </p:cNvPr>
          <p:cNvSpPr txBox="1">
            <a:spLocks/>
          </p:cNvSpPr>
          <p:nvPr/>
        </p:nvSpPr>
        <p:spPr>
          <a:xfrm>
            <a:off x="1370884" y="1184075"/>
            <a:ext cx="4952543" cy="26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7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Improve on feature extraction component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Improve on the dashboard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Further train the model to classify other types of attacks</a:t>
            </a:r>
            <a:endParaRPr lang="en-GB" sz="1800" b="0" dirty="0"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B073F-228D-1FB8-303D-E24837B0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92" y="224112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813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6" y="296725"/>
            <a:ext cx="5946186" cy="680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Conclusion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4437" y="1214232"/>
            <a:ext cx="2678191" cy="2601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  <p:sp>
        <p:nvSpPr>
          <p:cNvPr id="2" name="Google Shape;2581;p37">
            <a:extLst>
              <a:ext uri="{FF2B5EF4-FFF2-40B4-BE49-F238E27FC236}">
                <a16:creationId xmlns:a16="http://schemas.microsoft.com/office/drawing/2014/main" id="{2013BB9D-761A-263C-D0B2-E5949743C109}"/>
              </a:ext>
            </a:extLst>
          </p:cNvPr>
          <p:cNvSpPr txBox="1">
            <a:spLocks/>
          </p:cNvSpPr>
          <p:nvPr/>
        </p:nvSpPr>
        <p:spPr>
          <a:xfrm>
            <a:off x="1237992" y="1526346"/>
            <a:ext cx="7533214" cy="3087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7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GB" sz="2000" b="0" i="0" dirty="0">
                <a:solidFill>
                  <a:srgbClr val="C9D1D9"/>
                </a:solidFill>
                <a:effectLst/>
                <a:latin typeface="-apple-system"/>
              </a:rPr>
              <a:t>Traditional IDSs fail in the event of previously unseen attacks such as zero-day attacks </a:t>
            </a:r>
            <a:r>
              <a:rPr lang="en-GB" sz="2000" b="0" i="0">
                <a:solidFill>
                  <a:srgbClr val="C9D1D9"/>
                </a:solidFill>
                <a:effectLst/>
                <a:latin typeface="-apple-system"/>
              </a:rPr>
              <a:t>or anomaly-based intrusion  </a:t>
            </a:r>
            <a:r>
              <a:rPr lang="en-GB" sz="2000" b="0" i="0" dirty="0">
                <a:solidFill>
                  <a:srgbClr val="C9D1D9"/>
                </a:solidFill>
                <a:effectLst/>
                <a:latin typeface="-apple-system"/>
              </a:rPr>
              <a:t>detection. Therefore, the application of  machine learning approach as an engine for attack detection can be used as complementary to the traditional system.</a:t>
            </a:r>
            <a:endParaRPr lang="en-GB" sz="1800" b="0" dirty="0"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AAE5B-8652-283C-65B5-796C25E37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7" y="232370"/>
            <a:ext cx="786452" cy="810838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794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" name="Google Shape;2916;p49"/>
          <p:cNvSpPr txBox="1">
            <a:spLocks noGrp="1"/>
          </p:cNvSpPr>
          <p:nvPr>
            <p:ph type="title"/>
          </p:nvPr>
        </p:nvSpPr>
        <p:spPr>
          <a:xfrm>
            <a:off x="2534850" y="3085373"/>
            <a:ext cx="4074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demo</a:t>
            </a:r>
            <a:endParaRPr dirty="0"/>
          </a:p>
        </p:txBody>
      </p:sp>
      <p:grpSp>
        <p:nvGrpSpPr>
          <p:cNvPr id="2918" name="Google Shape;2918;p49"/>
          <p:cNvGrpSpPr/>
          <p:nvPr/>
        </p:nvGrpSpPr>
        <p:grpSpPr>
          <a:xfrm>
            <a:off x="3391831" y="778027"/>
            <a:ext cx="2561655" cy="2002329"/>
            <a:chOff x="4512816" y="1328697"/>
            <a:chExt cx="3180600" cy="2486130"/>
          </a:xfrm>
        </p:grpSpPr>
        <p:sp>
          <p:nvSpPr>
            <p:cNvPr id="2919" name="Google Shape;2919;p49"/>
            <p:cNvSpPr/>
            <p:nvPr/>
          </p:nvSpPr>
          <p:spPr>
            <a:xfrm>
              <a:off x="5619758" y="3420868"/>
              <a:ext cx="966704" cy="393959"/>
            </a:xfrm>
            <a:custGeom>
              <a:avLst/>
              <a:gdLst/>
              <a:ahLst/>
              <a:cxnLst/>
              <a:rect l="l" t="t" r="r" b="b"/>
              <a:pathLst>
                <a:path w="15037" h="6128" extrusionOk="0">
                  <a:moveTo>
                    <a:pt x="2443" y="1"/>
                  </a:moveTo>
                  <a:lnTo>
                    <a:pt x="2222" y="2875"/>
                  </a:lnTo>
                  <a:cubicBezTo>
                    <a:pt x="2222" y="2875"/>
                    <a:pt x="2339" y="3398"/>
                    <a:pt x="1529" y="4116"/>
                  </a:cubicBezTo>
                  <a:cubicBezTo>
                    <a:pt x="732" y="4835"/>
                    <a:pt x="92" y="5500"/>
                    <a:pt x="92" y="5500"/>
                  </a:cubicBezTo>
                  <a:cubicBezTo>
                    <a:pt x="92" y="5500"/>
                    <a:pt x="1" y="5657"/>
                    <a:pt x="1" y="5892"/>
                  </a:cubicBezTo>
                  <a:cubicBezTo>
                    <a:pt x="1" y="6115"/>
                    <a:pt x="131" y="6127"/>
                    <a:pt x="693" y="6127"/>
                  </a:cubicBezTo>
                  <a:lnTo>
                    <a:pt x="14345" y="6127"/>
                  </a:lnTo>
                  <a:cubicBezTo>
                    <a:pt x="14906" y="6127"/>
                    <a:pt x="15037" y="6115"/>
                    <a:pt x="15037" y="5892"/>
                  </a:cubicBezTo>
                  <a:cubicBezTo>
                    <a:pt x="15037" y="5657"/>
                    <a:pt x="14946" y="5500"/>
                    <a:pt x="14946" y="5500"/>
                  </a:cubicBezTo>
                  <a:cubicBezTo>
                    <a:pt x="14946" y="5500"/>
                    <a:pt x="14305" y="4835"/>
                    <a:pt x="13495" y="4116"/>
                  </a:cubicBezTo>
                  <a:cubicBezTo>
                    <a:pt x="12699" y="3398"/>
                    <a:pt x="12804" y="2875"/>
                    <a:pt x="12804" y="2875"/>
                  </a:cubicBezTo>
                  <a:lnTo>
                    <a:pt x="12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95250" dir="20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9"/>
            <p:cNvSpPr/>
            <p:nvPr/>
          </p:nvSpPr>
          <p:spPr>
            <a:xfrm>
              <a:off x="4512816" y="1328697"/>
              <a:ext cx="3180600" cy="20922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42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9"/>
            <p:cNvSpPr/>
            <p:nvPr/>
          </p:nvSpPr>
          <p:spPr>
            <a:xfrm>
              <a:off x="6040660" y="3235753"/>
              <a:ext cx="124901" cy="124899"/>
            </a:xfrm>
            <a:custGeom>
              <a:avLst/>
              <a:gdLst/>
              <a:ahLst/>
              <a:cxnLst/>
              <a:rect l="l" t="t" r="r" b="b"/>
              <a:pathLst>
                <a:path w="3005" h="3020" extrusionOk="0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22" name="Google Shape;2922;p49"/>
          <p:cNvPicPr preferRelativeResize="0"/>
          <p:nvPr/>
        </p:nvPicPr>
        <p:blipFill rotWithShape="1">
          <a:blip r:embed="rId3">
            <a:alphaModFix/>
          </a:blip>
          <a:srcRect t="524" b="534"/>
          <a:stretch/>
        </p:blipFill>
        <p:spPr>
          <a:xfrm>
            <a:off x="3498259" y="881005"/>
            <a:ext cx="2347500" cy="13065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923" name="Google Shape;2923;p49"/>
          <p:cNvGrpSpPr/>
          <p:nvPr/>
        </p:nvGrpSpPr>
        <p:grpSpPr>
          <a:xfrm>
            <a:off x="2957244" y="1437387"/>
            <a:ext cx="883323" cy="1343178"/>
            <a:chOff x="9253225" y="3272675"/>
            <a:chExt cx="1689600" cy="2569200"/>
          </a:xfrm>
        </p:grpSpPr>
        <p:sp>
          <p:nvSpPr>
            <p:cNvPr id="2924" name="Google Shape;2924;p49"/>
            <p:cNvSpPr/>
            <p:nvPr/>
          </p:nvSpPr>
          <p:spPr>
            <a:xfrm>
              <a:off x="9253225" y="3272675"/>
              <a:ext cx="1689600" cy="2569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42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9"/>
            <p:cNvSpPr/>
            <p:nvPr/>
          </p:nvSpPr>
          <p:spPr>
            <a:xfrm>
              <a:off x="10022850" y="5551729"/>
              <a:ext cx="150407" cy="151158"/>
            </a:xfrm>
            <a:custGeom>
              <a:avLst/>
              <a:gdLst/>
              <a:ahLst/>
              <a:cxnLst/>
              <a:rect l="l" t="t" r="r" b="b"/>
              <a:pathLst>
                <a:path w="3005" h="3020" extrusionOk="0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26" name="Google Shape;2926;p49"/>
          <p:cNvPicPr preferRelativeResize="0"/>
          <p:nvPr/>
        </p:nvPicPr>
        <p:blipFill rotWithShape="1">
          <a:blip r:embed="rId4">
            <a:alphaModFix/>
          </a:blip>
          <a:srcRect l="6392" r="6400"/>
          <a:stretch/>
        </p:blipFill>
        <p:spPr>
          <a:xfrm>
            <a:off x="3032956" y="1542616"/>
            <a:ext cx="730800" cy="9669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927" name="Google Shape;2927;p49"/>
          <p:cNvGrpSpPr/>
          <p:nvPr/>
        </p:nvGrpSpPr>
        <p:grpSpPr>
          <a:xfrm>
            <a:off x="5731563" y="1933484"/>
            <a:ext cx="455193" cy="847044"/>
            <a:chOff x="8195175" y="2310275"/>
            <a:chExt cx="659700" cy="1227600"/>
          </a:xfrm>
        </p:grpSpPr>
        <p:sp>
          <p:nvSpPr>
            <p:cNvPr id="2928" name="Google Shape;2928;p49"/>
            <p:cNvSpPr/>
            <p:nvPr/>
          </p:nvSpPr>
          <p:spPr>
            <a:xfrm>
              <a:off x="8195175" y="2310275"/>
              <a:ext cx="659700" cy="12276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42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9"/>
            <p:cNvSpPr/>
            <p:nvPr/>
          </p:nvSpPr>
          <p:spPr>
            <a:xfrm>
              <a:off x="8478841" y="3364690"/>
              <a:ext cx="92384" cy="92410"/>
            </a:xfrm>
            <a:custGeom>
              <a:avLst/>
              <a:gdLst/>
              <a:ahLst/>
              <a:cxnLst/>
              <a:rect l="l" t="t" r="r" b="b"/>
              <a:pathLst>
                <a:path w="3123" h="3124" extrusionOk="0">
                  <a:moveTo>
                    <a:pt x="1555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8"/>
                    <a:pt x="693" y="3124"/>
                    <a:pt x="1555" y="3124"/>
                  </a:cubicBezTo>
                  <a:cubicBezTo>
                    <a:pt x="2431" y="3124"/>
                    <a:pt x="3123" y="2418"/>
                    <a:pt x="3123" y="1556"/>
                  </a:cubicBezTo>
                  <a:cubicBezTo>
                    <a:pt x="3123" y="694"/>
                    <a:pt x="2431" y="1"/>
                    <a:pt x="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30" name="Google Shape;2930;p49"/>
          <p:cNvPicPr preferRelativeResize="0"/>
          <p:nvPr/>
        </p:nvPicPr>
        <p:blipFill rotWithShape="1">
          <a:blip r:embed="rId5">
            <a:alphaModFix/>
          </a:blip>
          <a:srcRect l="396" r="396"/>
          <a:stretch/>
        </p:blipFill>
        <p:spPr>
          <a:xfrm>
            <a:off x="5789071" y="2014444"/>
            <a:ext cx="339000" cy="5574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31" name="Google Shape;2931;p49"/>
          <p:cNvSpPr/>
          <p:nvPr/>
        </p:nvSpPr>
        <p:spPr>
          <a:xfrm>
            <a:off x="5905625" y="1265390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p65"/>
          <p:cNvSpPr txBox="1">
            <a:spLocks noGrp="1"/>
          </p:cNvSpPr>
          <p:nvPr>
            <p:ph type="subTitle" idx="1"/>
          </p:nvPr>
        </p:nvSpPr>
        <p:spPr>
          <a:xfrm>
            <a:off x="2727900" y="1667249"/>
            <a:ext cx="3688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3466" name="Google Shape;3466;p65"/>
          <p:cNvSpPr txBox="1">
            <a:spLocks noGrp="1"/>
          </p:cNvSpPr>
          <p:nvPr>
            <p:ph type="title"/>
          </p:nvPr>
        </p:nvSpPr>
        <p:spPr>
          <a:xfrm>
            <a:off x="1821600" y="568725"/>
            <a:ext cx="54576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36"/>
          <p:cNvSpPr/>
          <p:nvPr/>
        </p:nvSpPr>
        <p:spPr>
          <a:xfrm>
            <a:off x="4677521" y="3643675"/>
            <a:ext cx="745500" cy="74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36"/>
          <p:cNvSpPr/>
          <p:nvPr/>
        </p:nvSpPr>
        <p:spPr>
          <a:xfrm>
            <a:off x="4677521" y="2424475"/>
            <a:ext cx="745500" cy="74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36"/>
          <p:cNvSpPr/>
          <p:nvPr/>
        </p:nvSpPr>
        <p:spPr>
          <a:xfrm>
            <a:off x="4677521" y="1213848"/>
            <a:ext cx="745500" cy="74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36"/>
          <p:cNvSpPr/>
          <p:nvPr/>
        </p:nvSpPr>
        <p:spPr>
          <a:xfrm>
            <a:off x="715121" y="3643675"/>
            <a:ext cx="745500" cy="74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36"/>
          <p:cNvSpPr/>
          <p:nvPr/>
        </p:nvSpPr>
        <p:spPr>
          <a:xfrm>
            <a:off x="715121" y="2424475"/>
            <a:ext cx="745500" cy="74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36"/>
          <p:cNvSpPr/>
          <p:nvPr/>
        </p:nvSpPr>
        <p:spPr>
          <a:xfrm>
            <a:off x="715121" y="1213848"/>
            <a:ext cx="745500" cy="74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36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558" name="Google Shape;2558;p36"/>
          <p:cNvSpPr txBox="1">
            <a:spLocks noGrp="1"/>
          </p:cNvSpPr>
          <p:nvPr>
            <p:ph type="title"/>
          </p:nvPr>
        </p:nvSpPr>
        <p:spPr>
          <a:xfrm>
            <a:off x="1607614" y="1438777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560" name="Google Shape;2560;p36"/>
          <p:cNvSpPr txBox="1">
            <a:spLocks noGrp="1"/>
          </p:cNvSpPr>
          <p:nvPr>
            <p:ph type="title" idx="2"/>
          </p:nvPr>
        </p:nvSpPr>
        <p:spPr>
          <a:xfrm>
            <a:off x="1607614" y="3643675"/>
            <a:ext cx="28713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Challenges &amp; Future Development</a:t>
            </a:r>
            <a:endParaRPr dirty="0"/>
          </a:p>
        </p:txBody>
      </p:sp>
      <p:sp>
        <p:nvSpPr>
          <p:cNvPr id="2562" name="Google Shape;2562;p36"/>
          <p:cNvSpPr txBox="1">
            <a:spLocks noGrp="1"/>
          </p:cNvSpPr>
          <p:nvPr>
            <p:ph type="title" idx="4"/>
          </p:nvPr>
        </p:nvSpPr>
        <p:spPr>
          <a:xfrm flipH="1">
            <a:off x="5557579" y="1388381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</a:t>
            </a:r>
            <a:endParaRPr dirty="0"/>
          </a:p>
        </p:txBody>
      </p:sp>
      <p:sp>
        <p:nvSpPr>
          <p:cNvPr id="2563" name="Google Shape;2563;p36"/>
          <p:cNvSpPr txBox="1">
            <a:spLocks noGrp="1"/>
          </p:cNvSpPr>
          <p:nvPr>
            <p:ph type="title" idx="13"/>
          </p:nvPr>
        </p:nvSpPr>
        <p:spPr>
          <a:xfrm>
            <a:off x="1607614" y="2424475"/>
            <a:ext cx="28671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Dataset</a:t>
            </a:r>
            <a:endParaRPr dirty="0"/>
          </a:p>
        </p:txBody>
      </p:sp>
      <p:sp>
        <p:nvSpPr>
          <p:cNvPr id="2565" name="Google Shape;2565;p36"/>
          <p:cNvSpPr txBox="1">
            <a:spLocks noGrp="1"/>
          </p:cNvSpPr>
          <p:nvPr>
            <p:ph type="title" idx="15"/>
          </p:nvPr>
        </p:nvSpPr>
        <p:spPr>
          <a:xfrm>
            <a:off x="5557579" y="3818194"/>
            <a:ext cx="287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2567" name="Google Shape;2567;p36"/>
          <p:cNvSpPr txBox="1">
            <a:spLocks noGrp="1"/>
          </p:cNvSpPr>
          <p:nvPr>
            <p:ph type="title" idx="17"/>
          </p:nvPr>
        </p:nvSpPr>
        <p:spPr>
          <a:xfrm flipH="1">
            <a:off x="5557579" y="2424475"/>
            <a:ext cx="2867100" cy="745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Taken to </a:t>
            </a:r>
            <a:r>
              <a:rPr lang="en-GB" dirty="0"/>
              <a:t>Achieve </a:t>
            </a:r>
            <a:r>
              <a:rPr lang="en" dirty="0"/>
              <a:t>the Goal</a:t>
            </a:r>
            <a:endParaRPr dirty="0"/>
          </a:p>
        </p:txBody>
      </p:sp>
      <p:sp>
        <p:nvSpPr>
          <p:cNvPr id="2569" name="Google Shape;2569;p36"/>
          <p:cNvSpPr txBox="1">
            <a:spLocks noGrp="1"/>
          </p:cNvSpPr>
          <p:nvPr>
            <p:ph type="title" idx="6"/>
          </p:nvPr>
        </p:nvSpPr>
        <p:spPr>
          <a:xfrm>
            <a:off x="720521" y="1403756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70" name="Google Shape;2570;p36"/>
          <p:cNvSpPr txBox="1">
            <a:spLocks noGrp="1"/>
          </p:cNvSpPr>
          <p:nvPr>
            <p:ph type="title" idx="19"/>
          </p:nvPr>
        </p:nvSpPr>
        <p:spPr>
          <a:xfrm>
            <a:off x="720521" y="2624100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71" name="Google Shape;2571;p36"/>
          <p:cNvSpPr txBox="1">
            <a:spLocks noGrp="1"/>
          </p:cNvSpPr>
          <p:nvPr>
            <p:ph type="title" idx="7"/>
          </p:nvPr>
        </p:nvSpPr>
        <p:spPr>
          <a:xfrm flipH="1">
            <a:off x="4671693" y="1403756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572" name="Google Shape;2572;p36"/>
          <p:cNvSpPr txBox="1">
            <a:spLocks noGrp="1"/>
          </p:cNvSpPr>
          <p:nvPr>
            <p:ph type="title" idx="20"/>
          </p:nvPr>
        </p:nvSpPr>
        <p:spPr>
          <a:xfrm flipH="1">
            <a:off x="4671693" y="2624100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573" name="Google Shape;2573;p36"/>
          <p:cNvSpPr txBox="1">
            <a:spLocks noGrp="1"/>
          </p:cNvSpPr>
          <p:nvPr>
            <p:ph type="title" idx="8"/>
          </p:nvPr>
        </p:nvSpPr>
        <p:spPr>
          <a:xfrm>
            <a:off x="720521" y="3856244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74" name="Google Shape;2574;p36"/>
          <p:cNvSpPr txBox="1">
            <a:spLocks noGrp="1"/>
          </p:cNvSpPr>
          <p:nvPr>
            <p:ph type="title" idx="21"/>
          </p:nvPr>
        </p:nvSpPr>
        <p:spPr>
          <a:xfrm>
            <a:off x="4671693" y="3856244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75" name="Google Shape;2575;p36"/>
          <p:cNvSpPr/>
          <p:nvPr/>
        </p:nvSpPr>
        <p:spPr>
          <a:xfrm>
            <a:off x="5723950" y="4449817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540199" y="253472"/>
            <a:ext cx="3362392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2E205"/>
                </a:solidFill>
              </a:rPr>
              <a:t>Introduction</a:t>
            </a:r>
            <a:endParaRPr sz="4000" dirty="0">
              <a:solidFill>
                <a:srgbClr val="F2E205"/>
              </a:solidFill>
            </a:endParaRPr>
          </a:p>
        </p:txBody>
      </p:sp>
      <p:sp>
        <p:nvSpPr>
          <p:cNvPr id="2581" name="Google Shape;2581;p37"/>
          <p:cNvSpPr txBox="1">
            <a:spLocks noGrp="1"/>
          </p:cNvSpPr>
          <p:nvPr>
            <p:ph type="subTitle" idx="1"/>
          </p:nvPr>
        </p:nvSpPr>
        <p:spPr>
          <a:xfrm>
            <a:off x="1076178" y="1167618"/>
            <a:ext cx="4811151" cy="2792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rgbClr val="E2E2E2"/>
                </a:solidFill>
              </a:rPr>
              <a:t>How do computers network?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Network layers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Network packets</a:t>
            </a:r>
            <a:endParaRPr lang="en" sz="18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rgbClr val="E2E2E2"/>
                </a:solidFill>
              </a:rPr>
              <a:t>How to detect network intrusion?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1"/>
                </a:solidFill>
              </a:rPr>
              <a:t>Intrusion detection systems(IDS)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rgbClr val="E2E2E2"/>
                </a:solidFill>
              </a:rPr>
              <a:t>How does Machine Learning fit?</a:t>
            </a:r>
            <a:endParaRPr sz="2000" dirty="0">
              <a:solidFill>
                <a:srgbClr val="E2E2E2"/>
              </a:solidFill>
            </a:endParaRPr>
          </a:p>
        </p:txBody>
      </p:sp>
      <p:sp>
        <p:nvSpPr>
          <p:cNvPr id="2583" name="Google Shape;2583;p37"/>
          <p:cNvSpPr/>
          <p:nvPr/>
        </p:nvSpPr>
        <p:spPr>
          <a:xfrm>
            <a:off x="5602893" y="3940078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F567C-B022-712D-E576-D966CBABD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798" y="478302"/>
            <a:ext cx="2695440" cy="3052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B08048-6BA3-2A5D-9A8C-A740773F3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11" y="157751"/>
            <a:ext cx="949525" cy="9344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540199" y="253472"/>
            <a:ext cx="3362392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Project Goal</a:t>
            </a:r>
          </a:p>
        </p:txBody>
      </p:sp>
      <p:sp>
        <p:nvSpPr>
          <p:cNvPr id="2581" name="Google Shape;2581;p37"/>
          <p:cNvSpPr txBox="1">
            <a:spLocks noGrp="1"/>
          </p:cNvSpPr>
          <p:nvPr>
            <p:ph type="subTitle" idx="1"/>
          </p:nvPr>
        </p:nvSpPr>
        <p:spPr>
          <a:xfrm>
            <a:off x="859256" y="977704"/>
            <a:ext cx="5379765" cy="32215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Analise the Canadian Institute Cybersecurity Intrusion Detection Dataset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Train a Machine Learning Model to detect network intrusion by classifying network packets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Develop an application that enables users to classify captured packets</a:t>
            </a:r>
          </a:p>
        </p:txBody>
      </p:sp>
      <p:sp>
        <p:nvSpPr>
          <p:cNvPr id="2583" name="Google Shape;2583;p37"/>
          <p:cNvSpPr/>
          <p:nvPr/>
        </p:nvSpPr>
        <p:spPr>
          <a:xfrm>
            <a:off x="7632057" y="3482878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EEEDD-0CFC-19FC-F7C8-C5B262354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55" y="253471"/>
            <a:ext cx="720000" cy="742325"/>
          </a:xfrm>
          <a:prstGeom prst="rect">
            <a:avLst/>
          </a:prstGeom>
        </p:spPr>
      </p:pic>
      <p:pic>
        <p:nvPicPr>
          <p:cNvPr id="7" name="Google Shape;2606;p39">
            <a:extLst>
              <a:ext uri="{FF2B5EF4-FFF2-40B4-BE49-F238E27FC236}">
                <a16:creationId xmlns:a16="http://schemas.microsoft.com/office/drawing/2014/main" id="{4E806671-A25B-49FD-82AC-B18236C74C0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7613" y="866322"/>
            <a:ext cx="2352375" cy="2352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083213" y="150667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542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540199" y="253472"/>
            <a:ext cx="4368232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CIC-IDS Dataset</a:t>
            </a:r>
          </a:p>
        </p:txBody>
      </p:sp>
      <p:sp>
        <p:nvSpPr>
          <p:cNvPr id="2581" name="Google Shape;2581;p37"/>
          <p:cNvSpPr txBox="1">
            <a:spLocks noGrp="1"/>
          </p:cNvSpPr>
          <p:nvPr>
            <p:ph type="subTitle" idx="1"/>
          </p:nvPr>
        </p:nvSpPr>
        <p:spPr>
          <a:xfrm>
            <a:off x="859256" y="977704"/>
            <a:ext cx="5379765" cy="32215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Contains benign and the most up-to-date common attacks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Resembles the true real-world data packet capture (PCAPs)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Includes labelled observations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Came in 8 csv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77882-C9E0-53E4-3938-F31D7345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56" y="253404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076179" y="150667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2" name="Google Shape;2675;p42">
            <a:extLst>
              <a:ext uri="{FF2B5EF4-FFF2-40B4-BE49-F238E27FC236}">
                <a16:creationId xmlns:a16="http://schemas.microsoft.com/office/drawing/2014/main" id="{558F6D26-8037-013E-CB89-B074F68E19D1}"/>
              </a:ext>
            </a:extLst>
          </p:cNvPr>
          <p:cNvGrpSpPr/>
          <p:nvPr/>
        </p:nvGrpSpPr>
        <p:grpSpPr>
          <a:xfrm>
            <a:off x="5975652" y="1115979"/>
            <a:ext cx="2595358" cy="2678321"/>
            <a:chOff x="1712275" y="1313439"/>
            <a:chExt cx="2899509" cy="2899511"/>
          </a:xfrm>
        </p:grpSpPr>
        <p:sp>
          <p:nvSpPr>
            <p:cNvPr id="2603" name="Google Shape;2676;p42">
              <a:extLst>
                <a:ext uri="{FF2B5EF4-FFF2-40B4-BE49-F238E27FC236}">
                  <a16:creationId xmlns:a16="http://schemas.microsoft.com/office/drawing/2014/main" id="{463A78BB-4813-3F00-2BE5-4BA8DAA4C41A}"/>
                </a:ext>
              </a:extLst>
            </p:cNvPr>
            <p:cNvSpPr/>
            <p:nvPr/>
          </p:nvSpPr>
          <p:spPr>
            <a:xfrm>
              <a:off x="1712275" y="1313450"/>
              <a:ext cx="2899500" cy="28995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5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4" name="Google Shape;2677;p42">
              <a:extLst>
                <a:ext uri="{FF2B5EF4-FFF2-40B4-BE49-F238E27FC236}">
                  <a16:creationId xmlns:a16="http://schemas.microsoft.com/office/drawing/2014/main" id="{EE17E346-A59C-B5FA-E74E-9377BB09E16B}"/>
                </a:ext>
              </a:extLst>
            </p:cNvPr>
            <p:cNvGrpSpPr/>
            <p:nvPr/>
          </p:nvGrpSpPr>
          <p:grpSpPr>
            <a:xfrm flipH="1">
              <a:off x="4365831" y="1313439"/>
              <a:ext cx="245953" cy="245924"/>
              <a:chOff x="4623996" y="-720468"/>
              <a:chExt cx="291000" cy="291000"/>
            </a:xfrm>
          </p:grpSpPr>
          <p:sp>
            <p:nvSpPr>
              <p:cNvPr id="2605" name="Google Shape;2678;p42">
                <a:extLst>
                  <a:ext uri="{FF2B5EF4-FFF2-40B4-BE49-F238E27FC236}">
                    <a16:creationId xmlns:a16="http://schemas.microsoft.com/office/drawing/2014/main" id="{1D8730A6-5EF4-546A-1BB7-545DDB1B5EAE}"/>
                  </a:ext>
                </a:extLst>
              </p:cNvPr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06" name="Google Shape;2679;p42">
                <a:extLst>
                  <a:ext uri="{FF2B5EF4-FFF2-40B4-BE49-F238E27FC236}">
                    <a16:creationId xmlns:a16="http://schemas.microsoft.com/office/drawing/2014/main" id="{C889DA2B-E1EE-E87F-9C01-8726B1328A9A}"/>
                  </a:ext>
                </a:extLst>
              </p:cNvPr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7" name="Google Shape;2680;p42">
                <a:extLst>
                  <a:ext uri="{FF2B5EF4-FFF2-40B4-BE49-F238E27FC236}">
                    <a16:creationId xmlns:a16="http://schemas.microsoft.com/office/drawing/2014/main" id="{19C83167-9C6A-088D-80B3-94D2613116EC}"/>
                  </a:ext>
                </a:extLst>
              </p:cNvPr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314176" y="3880955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9" name="Google Shape;2685;p42">
            <a:extLst>
              <a:ext uri="{FF2B5EF4-FFF2-40B4-BE49-F238E27FC236}">
                <a16:creationId xmlns:a16="http://schemas.microsoft.com/office/drawing/2014/main" id="{69D1F707-1740-573D-AEA5-B4A0D9FA7E28}"/>
              </a:ext>
            </a:extLst>
          </p:cNvPr>
          <p:cNvGrpSpPr/>
          <p:nvPr/>
        </p:nvGrpSpPr>
        <p:grpSpPr>
          <a:xfrm>
            <a:off x="6328001" y="1552423"/>
            <a:ext cx="1964572" cy="1872032"/>
            <a:chOff x="2064625" y="1947375"/>
            <a:chExt cx="2194801" cy="2026634"/>
          </a:xfrm>
        </p:grpSpPr>
        <p:grpSp>
          <p:nvGrpSpPr>
            <p:cNvPr id="2610" name="Google Shape;2686;p42">
              <a:extLst>
                <a:ext uri="{FF2B5EF4-FFF2-40B4-BE49-F238E27FC236}">
                  <a16:creationId xmlns:a16="http://schemas.microsoft.com/office/drawing/2014/main" id="{143C0999-01BE-6152-85BB-434142E3BDB0}"/>
                </a:ext>
              </a:extLst>
            </p:cNvPr>
            <p:cNvGrpSpPr/>
            <p:nvPr/>
          </p:nvGrpSpPr>
          <p:grpSpPr>
            <a:xfrm>
              <a:off x="2064625" y="1947375"/>
              <a:ext cx="395926" cy="502634"/>
              <a:chOff x="1931750" y="1622625"/>
              <a:chExt cx="395926" cy="502634"/>
            </a:xfrm>
          </p:grpSpPr>
          <p:sp>
            <p:nvSpPr>
              <p:cNvPr id="2655" name="Google Shape;2687;p42">
                <a:extLst>
                  <a:ext uri="{FF2B5EF4-FFF2-40B4-BE49-F238E27FC236}">
                    <a16:creationId xmlns:a16="http://schemas.microsoft.com/office/drawing/2014/main" id="{8047DF9B-270D-0B62-2238-34E91074944D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88;p42">
                <a:extLst>
                  <a:ext uri="{FF2B5EF4-FFF2-40B4-BE49-F238E27FC236}">
                    <a16:creationId xmlns:a16="http://schemas.microsoft.com/office/drawing/2014/main" id="{0DF697B1-2865-7B14-949D-AEDF49B06022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89;p42">
                <a:extLst>
                  <a:ext uri="{FF2B5EF4-FFF2-40B4-BE49-F238E27FC236}">
                    <a16:creationId xmlns:a16="http://schemas.microsoft.com/office/drawing/2014/main" id="{B6E533CB-34F7-6D1A-A545-08EEED5B347F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1" name="Google Shape;2690;p42">
              <a:extLst>
                <a:ext uri="{FF2B5EF4-FFF2-40B4-BE49-F238E27FC236}">
                  <a16:creationId xmlns:a16="http://schemas.microsoft.com/office/drawing/2014/main" id="{DCAB8828-21DC-94F0-B499-6005A1CD2E36}"/>
                </a:ext>
              </a:extLst>
            </p:cNvPr>
            <p:cNvGrpSpPr/>
            <p:nvPr/>
          </p:nvGrpSpPr>
          <p:grpSpPr>
            <a:xfrm>
              <a:off x="2664250" y="1947375"/>
              <a:ext cx="395926" cy="502634"/>
              <a:chOff x="1931750" y="1622625"/>
              <a:chExt cx="395926" cy="502634"/>
            </a:xfrm>
          </p:grpSpPr>
          <p:sp>
            <p:nvSpPr>
              <p:cNvPr id="2652" name="Google Shape;2691;p42">
                <a:extLst>
                  <a:ext uri="{FF2B5EF4-FFF2-40B4-BE49-F238E27FC236}">
                    <a16:creationId xmlns:a16="http://schemas.microsoft.com/office/drawing/2014/main" id="{25350DAF-1DCE-5BCC-3DFA-47D63A33EA3D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92;p42">
                <a:extLst>
                  <a:ext uri="{FF2B5EF4-FFF2-40B4-BE49-F238E27FC236}">
                    <a16:creationId xmlns:a16="http://schemas.microsoft.com/office/drawing/2014/main" id="{C4B01EC7-6115-E240-8356-9FA84CFB215B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93;p42">
                <a:extLst>
                  <a:ext uri="{FF2B5EF4-FFF2-40B4-BE49-F238E27FC236}">
                    <a16:creationId xmlns:a16="http://schemas.microsoft.com/office/drawing/2014/main" id="{5B3D07DB-5971-1717-A307-AC63BED93913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2" name="Google Shape;2694;p42">
              <a:extLst>
                <a:ext uri="{FF2B5EF4-FFF2-40B4-BE49-F238E27FC236}">
                  <a16:creationId xmlns:a16="http://schemas.microsoft.com/office/drawing/2014/main" id="{05D1FD72-C80C-46EC-6F10-02B359B03810}"/>
                </a:ext>
              </a:extLst>
            </p:cNvPr>
            <p:cNvGrpSpPr/>
            <p:nvPr/>
          </p:nvGrpSpPr>
          <p:grpSpPr>
            <a:xfrm>
              <a:off x="3263875" y="1947375"/>
              <a:ext cx="395926" cy="502634"/>
              <a:chOff x="1931750" y="1622625"/>
              <a:chExt cx="395926" cy="502634"/>
            </a:xfrm>
          </p:grpSpPr>
          <p:sp>
            <p:nvSpPr>
              <p:cNvPr id="2649" name="Google Shape;2695;p42">
                <a:extLst>
                  <a:ext uri="{FF2B5EF4-FFF2-40B4-BE49-F238E27FC236}">
                    <a16:creationId xmlns:a16="http://schemas.microsoft.com/office/drawing/2014/main" id="{E5066509-8DEA-56B9-1E56-A3C2798C0ABF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96;p42">
                <a:extLst>
                  <a:ext uri="{FF2B5EF4-FFF2-40B4-BE49-F238E27FC236}">
                    <a16:creationId xmlns:a16="http://schemas.microsoft.com/office/drawing/2014/main" id="{D7C2AE1F-95A1-D425-B525-145DEA270779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97;p42">
                <a:extLst>
                  <a:ext uri="{FF2B5EF4-FFF2-40B4-BE49-F238E27FC236}">
                    <a16:creationId xmlns:a16="http://schemas.microsoft.com/office/drawing/2014/main" id="{13941D2A-68D7-F81C-CAED-2082D8233B3E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3" name="Google Shape;2698;p42">
              <a:extLst>
                <a:ext uri="{FF2B5EF4-FFF2-40B4-BE49-F238E27FC236}">
                  <a16:creationId xmlns:a16="http://schemas.microsoft.com/office/drawing/2014/main" id="{53C43C8D-CB17-5BD5-3454-8ACA5BDC6EF0}"/>
                </a:ext>
              </a:extLst>
            </p:cNvPr>
            <p:cNvGrpSpPr/>
            <p:nvPr/>
          </p:nvGrpSpPr>
          <p:grpSpPr>
            <a:xfrm>
              <a:off x="3863500" y="1947375"/>
              <a:ext cx="395926" cy="502634"/>
              <a:chOff x="1931750" y="1622625"/>
              <a:chExt cx="395926" cy="502634"/>
            </a:xfrm>
          </p:grpSpPr>
          <p:sp>
            <p:nvSpPr>
              <p:cNvPr id="2646" name="Google Shape;2699;p42">
                <a:extLst>
                  <a:ext uri="{FF2B5EF4-FFF2-40B4-BE49-F238E27FC236}">
                    <a16:creationId xmlns:a16="http://schemas.microsoft.com/office/drawing/2014/main" id="{EE5EE7D4-AF3F-28B6-CF08-77AC1623AAC3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700;p42">
                <a:extLst>
                  <a:ext uri="{FF2B5EF4-FFF2-40B4-BE49-F238E27FC236}">
                    <a16:creationId xmlns:a16="http://schemas.microsoft.com/office/drawing/2014/main" id="{9C2452E6-5AFF-8E2D-124B-AEA8B8EA883D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701;p42">
                <a:extLst>
                  <a:ext uri="{FF2B5EF4-FFF2-40B4-BE49-F238E27FC236}">
                    <a16:creationId xmlns:a16="http://schemas.microsoft.com/office/drawing/2014/main" id="{AC6310A8-4949-C181-34FD-945C186BBC8F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4" name="Google Shape;2702;p42">
              <a:extLst>
                <a:ext uri="{FF2B5EF4-FFF2-40B4-BE49-F238E27FC236}">
                  <a16:creationId xmlns:a16="http://schemas.microsoft.com/office/drawing/2014/main" id="{3057BABF-AB08-C65C-8C7F-2D45871524DC}"/>
                </a:ext>
              </a:extLst>
            </p:cNvPr>
            <p:cNvGrpSpPr/>
            <p:nvPr/>
          </p:nvGrpSpPr>
          <p:grpSpPr>
            <a:xfrm>
              <a:off x="2064625" y="2709375"/>
              <a:ext cx="395926" cy="502634"/>
              <a:chOff x="1931750" y="1622625"/>
              <a:chExt cx="395926" cy="502634"/>
            </a:xfrm>
          </p:grpSpPr>
          <p:sp>
            <p:nvSpPr>
              <p:cNvPr id="2643" name="Google Shape;2703;p42">
                <a:extLst>
                  <a:ext uri="{FF2B5EF4-FFF2-40B4-BE49-F238E27FC236}">
                    <a16:creationId xmlns:a16="http://schemas.microsoft.com/office/drawing/2014/main" id="{C79CBBA9-0E24-38BE-E70E-3BA0F0E7EACF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704;p42">
                <a:extLst>
                  <a:ext uri="{FF2B5EF4-FFF2-40B4-BE49-F238E27FC236}">
                    <a16:creationId xmlns:a16="http://schemas.microsoft.com/office/drawing/2014/main" id="{0F6C54BC-C77D-0830-DE33-749AD8478C0C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705;p42">
                <a:extLst>
                  <a:ext uri="{FF2B5EF4-FFF2-40B4-BE49-F238E27FC236}">
                    <a16:creationId xmlns:a16="http://schemas.microsoft.com/office/drawing/2014/main" id="{C11B2523-BEFE-250E-0F53-34CAF119352C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5" name="Google Shape;2706;p42">
              <a:extLst>
                <a:ext uri="{FF2B5EF4-FFF2-40B4-BE49-F238E27FC236}">
                  <a16:creationId xmlns:a16="http://schemas.microsoft.com/office/drawing/2014/main" id="{5B28055C-2046-99E0-A087-960615204176}"/>
                </a:ext>
              </a:extLst>
            </p:cNvPr>
            <p:cNvGrpSpPr/>
            <p:nvPr/>
          </p:nvGrpSpPr>
          <p:grpSpPr>
            <a:xfrm>
              <a:off x="2664250" y="2709375"/>
              <a:ext cx="395926" cy="502634"/>
              <a:chOff x="1931750" y="1622625"/>
              <a:chExt cx="395926" cy="502634"/>
            </a:xfrm>
          </p:grpSpPr>
          <p:sp>
            <p:nvSpPr>
              <p:cNvPr id="2640" name="Google Shape;2707;p42">
                <a:extLst>
                  <a:ext uri="{FF2B5EF4-FFF2-40B4-BE49-F238E27FC236}">
                    <a16:creationId xmlns:a16="http://schemas.microsoft.com/office/drawing/2014/main" id="{F9DACC41-ABC1-66C6-B019-95ECB17ED451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708;p42">
                <a:extLst>
                  <a:ext uri="{FF2B5EF4-FFF2-40B4-BE49-F238E27FC236}">
                    <a16:creationId xmlns:a16="http://schemas.microsoft.com/office/drawing/2014/main" id="{A874081F-F22C-9BE1-26A5-571E05CEC625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709;p42">
                <a:extLst>
                  <a:ext uri="{FF2B5EF4-FFF2-40B4-BE49-F238E27FC236}">
                    <a16:creationId xmlns:a16="http://schemas.microsoft.com/office/drawing/2014/main" id="{133AD167-2AF9-0224-F7B1-9DE50456D417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6" name="Google Shape;2710;p42">
              <a:extLst>
                <a:ext uri="{FF2B5EF4-FFF2-40B4-BE49-F238E27FC236}">
                  <a16:creationId xmlns:a16="http://schemas.microsoft.com/office/drawing/2014/main" id="{05C0D66F-087C-A751-4DFE-BDD4FA500F14}"/>
                </a:ext>
              </a:extLst>
            </p:cNvPr>
            <p:cNvGrpSpPr/>
            <p:nvPr/>
          </p:nvGrpSpPr>
          <p:grpSpPr>
            <a:xfrm>
              <a:off x="3263875" y="2709375"/>
              <a:ext cx="395926" cy="502634"/>
              <a:chOff x="1931750" y="1622625"/>
              <a:chExt cx="395926" cy="502634"/>
            </a:xfrm>
          </p:grpSpPr>
          <p:sp>
            <p:nvSpPr>
              <p:cNvPr id="2637" name="Google Shape;2711;p42">
                <a:extLst>
                  <a:ext uri="{FF2B5EF4-FFF2-40B4-BE49-F238E27FC236}">
                    <a16:creationId xmlns:a16="http://schemas.microsoft.com/office/drawing/2014/main" id="{BDC98842-BD5B-4EB7-4091-8B91AC6DB09E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712;p42">
                <a:extLst>
                  <a:ext uri="{FF2B5EF4-FFF2-40B4-BE49-F238E27FC236}">
                    <a16:creationId xmlns:a16="http://schemas.microsoft.com/office/drawing/2014/main" id="{BA0F0000-3725-4C2D-85C8-5298CFD7DCAE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713;p42">
                <a:extLst>
                  <a:ext uri="{FF2B5EF4-FFF2-40B4-BE49-F238E27FC236}">
                    <a16:creationId xmlns:a16="http://schemas.microsoft.com/office/drawing/2014/main" id="{5F4FCB6E-612C-C694-782D-F52A2ABF02A7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7" name="Google Shape;2714;p42">
              <a:extLst>
                <a:ext uri="{FF2B5EF4-FFF2-40B4-BE49-F238E27FC236}">
                  <a16:creationId xmlns:a16="http://schemas.microsoft.com/office/drawing/2014/main" id="{A74CC379-0F3E-ED94-4891-DAC6034A0523}"/>
                </a:ext>
              </a:extLst>
            </p:cNvPr>
            <p:cNvGrpSpPr/>
            <p:nvPr/>
          </p:nvGrpSpPr>
          <p:grpSpPr>
            <a:xfrm>
              <a:off x="3863500" y="2709375"/>
              <a:ext cx="395926" cy="502634"/>
              <a:chOff x="1931750" y="1622625"/>
              <a:chExt cx="395926" cy="502634"/>
            </a:xfrm>
          </p:grpSpPr>
          <p:sp>
            <p:nvSpPr>
              <p:cNvPr id="2634" name="Google Shape;2715;p42">
                <a:extLst>
                  <a:ext uri="{FF2B5EF4-FFF2-40B4-BE49-F238E27FC236}">
                    <a16:creationId xmlns:a16="http://schemas.microsoft.com/office/drawing/2014/main" id="{DBE451B0-E816-F00D-B112-BD0C4188F412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716;p42">
                <a:extLst>
                  <a:ext uri="{FF2B5EF4-FFF2-40B4-BE49-F238E27FC236}">
                    <a16:creationId xmlns:a16="http://schemas.microsoft.com/office/drawing/2014/main" id="{D3124A0D-87EB-6799-C56A-5CFCC757F886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717;p42">
                <a:extLst>
                  <a:ext uri="{FF2B5EF4-FFF2-40B4-BE49-F238E27FC236}">
                    <a16:creationId xmlns:a16="http://schemas.microsoft.com/office/drawing/2014/main" id="{49C3F5D6-A0FB-7FEC-44AB-8C94E95ED42E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8" name="Google Shape;2718;p42">
              <a:extLst>
                <a:ext uri="{FF2B5EF4-FFF2-40B4-BE49-F238E27FC236}">
                  <a16:creationId xmlns:a16="http://schemas.microsoft.com/office/drawing/2014/main" id="{70363259-EF4F-65B6-95B1-66CB122FC600}"/>
                </a:ext>
              </a:extLst>
            </p:cNvPr>
            <p:cNvGrpSpPr/>
            <p:nvPr/>
          </p:nvGrpSpPr>
          <p:grpSpPr>
            <a:xfrm>
              <a:off x="2064625" y="3471375"/>
              <a:ext cx="395926" cy="502634"/>
              <a:chOff x="1931750" y="1622625"/>
              <a:chExt cx="395926" cy="502634"/>
            </a:xfrm>
          </p:grpSpPr>
          <p:sp>
            <p:nvSpPr>
              <p:cNvPr id="2631" name="Google Shape;2719;p42">
                <a:extLst>
                  <a:ext uri="{FF2B5EF4-FFF2-40B4-BE49-F238E27FC236}">
                    <a16:creationId xmlns:a16="http://schemas.microsoft.com/office/drawing/2014/main" id="{48465196-0F18-D17F-3258-F766D0768FB5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720;p42">
                <a:extLst>
                  <a:ext uri="{FF2B5EF4-FFF2-40B4-BE49-F238E27FC236}">
                    <a16:creationId xmlns:a16="http://schemas.microsoft.com/office/drawing/2014/main" id="{2D38DE5B-3B65-403C-EA7E-9417D8AB917C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721;p42">
                <a:extLst>
                  <a:ext uri="{FF2B5EF4-FFF2-40B4-BE49-F238E27FC236}">
                    <a16:creationId xmlns:a16="http://schemas.microsoft.com/office/drawing/2014/main" id="{3CDDA4AC-8588-271F-192F-7FF1477196F7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9" name="Google Shape;2722;p42">
              <a:extLst>
                <a:ext uri="{FF2B5EF4-FFF2-40B4-BE49-F238E27FC236}">
                  <a16:creationId xmlns:a16="http://schemas.microsoft.com/office/drawing/2014/main" id="{FF0DAD44-D090-C8FE-3F14-99974C08BACC}"/>
                </a:ext>
              </a:extLst>
            </p:cNvPr>
            <p:cNvGrpSpPr/>
            <p:nvPr/>
          </p:nvGrpSpPr>
          <p:grpSpPr>
            <a:xfrm>
              <a:off x="2664250" y="3471375"/>
              <a:ext cx="395926" cy="502634"/>
              <a:chOff x="1931750" y="1622625"/>
              <a:chExt cx="395926" cy="502634"/>
            </a:xfrm>
          </p:grpSpPr>
          <p:sp>
            <p:nvSpPr>
              <p:cNvPr id="2628" name="Google Shape;2723;p42">
                <a:extLst>
                  <a:ext uri="{FF2B5EF4-FFF2-40B4-BE49-F238E27FC236}">
                    <a16:creationId xmlns:a16="http://schemas.microsoft.com/office/drawing/2014/main" id="{92D6FBF7-AD3D-F534-30F0-670EA4EEBFD7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724;p42">
                <a:extLst>
                  <a:ext uri="{FF2B5EF4-FFF2-40B4-BE49-F238E27FC236}">
                    <a16:creationId xmlns:a16="http://schemas.microsoft.com/office/drawing/2014/main" id="{351E3C3C-A77E-D589-7AE4-D2A85873B8F3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725;p42">
                <a:extLst>
                  <a:ext uri="{FF2B5EF4-FFF2-40B4-BE49-F238E27FC236}">
                    <a16:creationId xmlns:a16="http://schemas.microsoft.com/office/drawing/2014/main" id="{EE3D0FFE-31F2-6680-C3B1-105E2994FEB7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0" name="Google Shape;2726;p42">
              <a:extLst>
                <a:ext uri="{FF2B5EF4-FFF2-40B4-BE49-F238E27FC236}">
                  <a16:creationId xmlns:a16="http://schemas.microsoft.com/office/drawing/2014/main" id="{6AD17A06-F359-B4E9-873E-444F016F78DE}"/>
                </a:ext>
              </a:extLst>
            </p:cNvPr>
            <p:cNvGrpSpPr/>
            <p:nvPr/>
          </p:nvGrpSpPr>
          <p:grpSpPr>
            <a:xfrm>
              <a:off x="3263875" y="3471375"/>
              <a:ext cx="395926" cy="502634"/>
              <a:chOff x="1931750" y="1622625"/>
              <a:chExt cx="395926" cy="502634"/>
            </a:xfrm>
          </p:grpSpPr>
          <p:sp>
            <p:nvSpPr>
              <p:cNvPr id="2625" name="Google Shape;2727;p42">
                <a:extLst>
                  <a:ext uri="{FF2B5EF4-FFF2-40B4-BE49-F238E27FC236}">
                    <a16:creationId xmlns:a16="http://schemas.microsoft.com/office/drawing/2014/main" id="{E528FCB3-ACAD-9B87-8506-41A4B151A612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728;p42">
                <a:extLst>
                  <a:ext uri="{FF2B5EF4-FFF2-40B4-BE49-F238E27FC236}">
                    <a16:creationId xmlns:a16="http://schemas.microsoft.com/office/drawing/2014/main" id="{7701ACC3-A3EE-1EB8-B593-860532EBFBE4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729;p42">
                <a:extLst>
                  <a:ext uri="{FF2B5EF4-FFF2-40B4-BE49-F238E27FC236}">
                    <a16:creationId xmlns:a16="http://schemas.microsoft.com/office/drawing/2014/main" id="{B2F02AFE-5F2B-4CBE-7AC1-BA91A37F3EA2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1" name="Google Shape;2730;p42">
              <a:extLst>
                <a:ext uri="{FF2B5EF4-FFF2-40B4-BE49-F238E27FC236}">
                  <a16:creationId xmlns:a16="http://schemas.microsoft.com/office/drawing/2014/main" id="{2E0F2146-7DA9-7C64-0B89-9A9FAF8F268B}"/>
                </a:ext>
              </a:extLst>
            </p:cNvPr>
            <p:cNvGrpSpPr/>
            <p:nvPr/>
          </p:nvGrpSpPr>
          <p:grpSpPr>
            <a:xfrm>
              <a:off x="3863500" y="3471375"/>
              <a:ext cx="395926" cy="502634"/>
              <a:chOff x="1931750" y="1622625"/>
              <a:chExt cx="395926" cy="502634"/>
            </a:xfrm>
          </p:grpSpPr>
          <p:sp>
            <p:nvSpPr>
              <p:cNvPr id="2622" name="Google Shape;2731;p42">
                <a:extLst>
                  <a:ext uri="{FF2B5EF4-FFF2-40B4-BE49-F238E27FC236}">
                    <a16:creationId xmlns:a16="http://schemas.microsoft.com/office/drawing/2014/main" id="{0D53EF4E-C510-2B36-8F29-6A15A137CD82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732;p42">
                <a:extLst>
                  <a:ext uri="{FF2B5EF4-FFF2-40B4-BE49-F238E27FC236}">
                    <a16:creationId xmlns:a16="http://schemas.microsoft.com/office/drawing/2014/main" id="{14D9FA5F-9BE2-5B6F-025C-DC50A889B001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733;p42">
                <a:extLst>
                  <a:ext uri="{FF2B5EF4-FFF2-40B4-BE49-F238E27FC236}">
                    <a16:creationId xmlns:a16="http://schemas.microsoft.com/office/drawing/2014/main" id="{ECB426DB-9FC2-CEB9-E29B-18B95A919F88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786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540199" y="253472"/>
            <a:ext cx="4368232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CIC-IDS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77882-C9E0-53E4-3938-F31D7345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56" y="253404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076179" y="150667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566946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6C0EA-AD69-BDEF-75FD-7D8946351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84" y="3150340"/>
            <a:ext cx="7195623" cy="1402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D4230364-1C32-43B9-C442-C4395ABEA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14670"/>
              </p:ext>
            </p:extLst>
          </p:nvPr>
        </p:nvGraphicFramePr>
        <p:xfrm>
          <a:off x="1523995" y="2164150"/>
          <a:ext cx="6095999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90354783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7916759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121671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19789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897875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34661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12652120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Target Classes</a:t>
                      </a:r>
                      <a:endParaRPr lang="en-GB" sz="1400" b="1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2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effectLst/>
                        </a:rPr>
                        <a:t>benign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effectLst/>
                        </a:rPr>
                        <a:t>dos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effectLst/>
                        </a:rPr>
                        <a:t>ddos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portscan</a:t>
                      </a:r>
                      <a:endParaRPr lang="en-GB" sz="1000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brute_force</a:t>
                      </a:r>
                      <a:endParaRPr lang="en-GB" sz="1000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web_attack</a:t>
                      </a:r>
                      <a:endParaRPr lang="en-GB" sz="1000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effectLst/>
                        </a:rPr>
                        <a:t>bot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776358074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1AEC8323-3332-0D93-F89F-527334333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22896"/>
              </p:ext>
            </p:extLst>
          </p:nvPr>
        </p:nvGraphicFramePr>
        <p:xfrm>
          <a:off x="1889229" y="1293880"/>
          <a:ext cx="5365534" cy="62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82767">
                  <a:extLst>
                    <a:ext uri="{9D8B030D-6E8A-4147-A177-3AD203B41FA5}">
                      <a16:colId xmlns:a16="http://schemas.microsoft.com/office/drawing/2014/main" val="1844284598"/>
                    </a:ext>
                  </a:extLst>
                </a:gridCol>
                <a:gridCol w="2682767">
                  <a:extLst>
                    <a:ext uri="{9D8B030D-6E8A-4147-A177-3AD203B41FA5}">
                      <a16:colId xmlns:a16="http://schemas.microsoft.com/office/drawing/2014/main" val="1274939777"/>
                    </a:ext>
                  </a:extLst>
                </a:gridCol>
              </a:tblGrid>
              <a:tr h="31288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Number of Features</a:t>
                      </a:r>
                      <a:endParaRPr lang="en-GB" sz="1400" b="1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Number of Observations</a:t>
                      </a:r>
                      <a:endParaRPr lang="en-GB" sz="1400" b="1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96856"/>
                  </a:ext>
                </a:extLst>
              </a:tr>
              <a:tr h="3128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928391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17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5" y="253472"/>
            <a:ext cx="4152555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Pre-processing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A15E9A-5AD7-AA94-882F-DC1B3F75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7" y="195188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Subtitle 23">
            <a:extLst>
              <a:ext uri="{FF2B5EF4-FFF2-40B4-BE49-F238E27FC236}">
                <a16:creationId xmlns:a16="http://schemas.microsoft.com/office/drawing/2014/main" id="{E1E615A2-65C6-AE6B-2C36-B1ADBF6FF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200" y="1167619"/>
            <a:ext cx="6787874" cy="3341076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Concatenated all csv files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Since “benign” observations were over represented only kept those from one of the csv files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Added a new feature “</a:t>
            </a:r>
            <a:r>
              <a:rPr lang="en-GB" dirty="0" err="1"/>
              <a:t>is_intrusion</a:t>
            </a:r>
            <a:r>
              <a:rPr lang="en-GB" dirty="0"/>
              <a:t>” to account for label imbalance issues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Dropped features that have zero variance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Grouped similar attacks so they would have the same label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Dropped null and duplicated observations</a:t>
            </a:r>
          </a:p>
        </p:txBody>
      </p:sp>
    </p:spTree>
    <p:extLst>
      <p:ext uri="{BB962C8B-B14F-4D97-AF65-F5344CB8AC3E}">
        <p14:creationId xmlns:p14="http://schemas.microsoft.com/office/powerpoint/2010/main" val="347499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6" y="253472"/>
            <a:ext cx="1451558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EDA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A15E9A-5AD7-AA94-882F-DC1B3F75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7" y="195188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4437" y="1266093"/>
            <a:ext cx="3313544" cy="1717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Label distribution shows extreme imbalance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A88DDCF-00A5-CA48-A5DB-6178BC49EF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0" r="110"/>
          <a:stretch/>
        </p:blipFill>
        <p:spPr>
          <a:xfrm>
            <a:off x="4001407" y="1138221"/>
            <a:ext cx="4306959" cy="2867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7703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6" y="253472"/>
            <a:ext cx="1451558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EDA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A15E9A-5AD7-AA94-882F-DC1B3F75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7" y="195188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4437" y="1266093"/>
            <a:ext cx="3089643" cy="124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More balanced than labelled attacks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Auto 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2BC04-779C-0356-0597-C6B60C7A4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476" y="1064931"/>
            <a:ext cx="4257459" cy="2241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B2CF9D-3F87-093C-12AF-74A34F15D4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946"/>
          <a:stretch/>
        </p:blipFill>
        <p:spPr>
          <a:xfrm>
            <a:off x="1068421" y="2825055"/>
            <a:ext cx="2841674" cy="1902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8752601"/>
      </p:ext>
    </p:extLst>
  </p:cSld>
  <p:clrMapOvr>
    <a:masterClrMapping/>
  </p:clrMapOvr>
</p:sld>
</file>

<file path=ppt/theme/theme1.xml><?xml version="1.0" encoding="utf-8"?>
<a:theme xmlns:a="http://schemas.openxmlformats.org/drawingml/2006/main" name="IT Security Pitch Deck by Slidesgo">
  <a:themeElements>
    <a:clrScheme name="Simple Light">
      <a:dk1>
        <a:srgbClr val="000000"/>
      </a:dk1>
      <a:lt1>
        <a:srgbClr val="FFFFFF"/>
      </a:lt1>
      <a:dk2>
        <a:srgbClr val="1738C6"/>
      </a:dk2>
      <a:lt2>
        <a:srgbClr val="1F369A"/>
      </a:lt2>
      <a:accent1>
        <a:srgbClr val="F2E205"/>
      </a:accent1>
      <a:accent2>
        <a:srgbClr val="FF0000"/>
      </a:accent2>
      <a:accent3>
        <a:srgbClr val="2647D6"/>
      </a:accent3>
      <a:accent4>
        <a:srgbClr val="E2E2E2"/>
      </a:accent4>
      <a:accent5>
        <a:srgbClr val="B8B8B8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386</Words>
  <Application>Microsoft Office PowerPoint</Application>
  <PresentationFormat>On-screen Show (16:9)</PresentationFormat>
  <Paragraphs>101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-apple-system</vt:lpstr>
      <vt:lpstr>Alef</vt:lpstr>
      <vt:lpstr>Loved by the King</vt:lpstr>
      <vt:lpstr>Bebas Neue</vt:lpstr>
      <vt:lpstr>Turret Road</vt:lpstr>
      <vt:lpstr>Arial</vt:lpstr>
      <vt:lpstr>Roboto Mono</vt:lpstr>
      <vt:lpstr>Consolas</vt:lpstr>
      <vt:lpstr>IT Security Pitch Deck by Slidesgo</vt:lpstr>
      <vt:lpstr>Network Intrusion Detection With Machine Learning</vt:lpstr>
      <vt:lpstr>Table of contents</vt:lpstr>
      <vt:lpstr>Introduction</vt:lpstr>
      <vt:lpstr>Project Goal</vt:lpstr>
      <vt:lpstr>CIC-IDS Dataset</vt:lpstr>
      <vt:lpstr>CIC-IDS Dataset</vt:lpstr>
      <vt:lpstr>Pre-processing</vt:lpstr>
      <vt:lpstr>EDA</vt:lpstr>
      <vt:lpstr>EDA</vt:lpstr>
      <vt:lpstr>Feature Extraction</vt:lpstr>
      <vt:lpstr>Logistic Regression</vt:lpstr>
      <vt:lpstr>Linear Support Vector Classification (SVC)</vt:lpstr>
      <vt:lpstr>KNN</vt:lpstr>
      <vt:lpstr>APP Development</vt:lpstr>
      <vt:lpstr>Challenges</vt:lpstr>
      <vt:lpstr>Future Development</vt:lpstr>
      <vt:lpstr>Conclusion</vt:lpstr>
      <vt:lpstr>App 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Intrusion Detection With Machine Learning</dc:title>
  <cp:lastModifiedBy>A E.S.A.</cp:lastModifiedBy>
  <cp:revision>32</cp:revision>
  <dcterms:modified xsi:type="dcterms:W3CDTF">2022-08-23T22:43:18Z</dcterms:modified>
</cp:coreProperties>
</file>