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4713" autoAdjust="0"/>
  </p:normalViewPr>
  <p:slideViewPr>
    <p:cSldViewPr snapToGrid="0" snapToObjects="1">
      <p:cViewPr varScale="1">
        <p:scale>
          <a:sx n="148" d="100"/>
          <a:sy n="148" d="100"/>
        </p:scale>
        <p:origin x="-2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AA7-309C-9B4D-B39D-D20B1EBEAC52}" type="datetimeFigureOut">
              <a:rPr lang="en-US" smtClean="0"/>
              <a:t>13-02-27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BDE9-ED08-C540-887E-B25B43E3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N.B.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raw slides used to create </a:t>
            </a:r>
            <a:r>
              <a:rPr lang="en-US" dirty="0" err="1" smtClean="0"/>
              <a:t>pdf</a:t>
            </a:r>
            <a:r>
              <a:rPr lang="en-US" dirty="0" smtClean="0"/>
              <a:t> images for the patent written Jan-Feb 2013</a:t>
            </a:r>
          </a:p>
          <a:p>
            <a:r>
              <a:rPr lang="en-US" dirty="0" smtClean="0"/>
              <a:t>In some cases </a:t>
            </a:r>
            <a:r>
              <a:rPr lang="en-US" dirty="0" err="1" smtClean="0"/>
              <a:t>graphviz</a:t>
            </a:r>
            <a:r>
              <a:rPr lang="en-US" dirty="0" smtClean="0"/>
              <a:t> would have been a better alternative </a:t>
            </a:r>
            <a:r>
              <a:rPr lang="en-US" dirty="0" smtClean="0"/>
              <a:t>(Allen pointed this out)</a:t>
            </a:r>
            <a:endParaRPr lang="en-US" dirty="0" smtClean="0"/>
          </a:p>
          <a:p>
            <a:r>
              <a:rPr lang="en-US" dirty="0" smtClean="0"/>
              <a:t>Think about using </a:t>
            </a:r>
            <a:r>
              <a:rPr lang="en-US" dirty="0" err="1" smtClean="0"/>
              <a:t>graphviz</a:t>
            </a:r>
            <a:r>
              <a:rPr lang="en-US" dirty="0" smtClean="0"/>
              <a:t> going </a:t>
            </a:r>
            <a:r>
              <a:rPr lang="en-US" dirty="0" smtClean="0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807" y="503310"/>
            <a:ext cx="8199325" cy="1970459"/>
            <a:chOff x="152807" y="503310"/>
            <a:chExt cx="8199325" cy="1970459"/>
          </a:xfrm>
        </p:grpSpPr>
        <p:grpSp>
          <p:nvGrpSpPr>
            <p:cNvPr id="60" name="Group 59"/>
            <p:cNvGrpSpPr/>
            <p:nvPr/>
          </p:nvGrpSpPr>
          <p:grpSpPr>
            <a:xfrm>
              <a:off x="2878028" y="949290"/>
              <a:ext cx="1388150" cy="1095240"/>
              <a:chOff x="3718284" y="2435256"/>
              <a:chExt cx="1388150" cy="1095240"/>
            </a:xfrm>
          </p:grpSpPr>
          <p:sp>
            <p:nvSpPr>
              <p:cNvPr id="61" name="Right Arrow 60"/>
              <p:cNvSpPr/>
              <p:nvPr/>
            </p:nvSpPr>
            <p:spPr>
              <a:xfrm>
                <a:off x="3913117" y="3045864"/>
                <a:ext cx="998483" cy="484632"/>
              </a:xfrm>
              <a:prstGeom prst="rightArrow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18284" y="2435256"/>
                <a:ext cx="13881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Locally: </a:t>
                </a:r>
              </a:p>
              <a:p>
                <a:pPr algn="ctr"/>
                <a:r>
                  <a:rPr lang="en-US" dirty="0" smtClean="0"/>
                  <a:t>mv o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under S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52807" y="564608"/>
              <a:ext cx="2615971" cy="1909161"/>
              <a:chOff x="828725" y="1288394"/>
              <a:chExt cx="2615971" cy="1909161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8725" y="1288394"/>
                <a:ext cx="1278981" cy="1909161"/>
                <a:chOff x="631365" y="3128316"/>
                <a:chExt cx="1278981" cy="1909161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31365" y="3128316"/>
                  <a:ext cx="1278981" cy="1909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719935" y="3197555"/>
                  <a:ext cx="1101840" cy="1770683"/>
                  <a:chOff x="845591" y="1785964"/>
                  <a:chExt cx="1101840" cy="1770683"/>
                </a:xfrm>
              </p:grpSpPr>
              <p:cxnSp>
                <p:nvCxnSpPr>
                  <p:cNvPr id="88" name="Straight Connector 87"/>
                  <p:cNvCxnSpPr>
                    <a:stCxn id="108" idx="4"/>
                    <a:endCxn id="104" idx="0"/>
                  </p:cNvCxnSpPr>
                  <p:nvPr/>
                </p:nvCxnSpPr>
                <p:spPr>
                  <a:xfrm>
                    <a:off x="1070011" y="2889816"/>
                    <a:ext cx="0" cy="306831"/>
                  </a:xfrm>
                  <a:prstGeom prst="line">
                    <a:avLst/>
                  </a:prstGeom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845591" y="2159612"/>
                    <a:ext cx="448841" cy="730204"/>
                    <a:chOff x="845591" y="2159612"/>
                    <a:chExt cx="448841" cy="730204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890347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845591" y="2159612"/>
                      <a:ext cx="4488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1432341" y="2159612"/>
                    <a:ext cx="515090" cy="730204"/>
                    <a:chOff x="1432341" y="2159612"/>
                    <a:chExt cx="515090" cy="730204"/>
                  </a:xfrm>
                </p:grpSpPr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510222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1432341" y="2159612"/>
                      <a:ext cx="5150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Trash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890347" y="3183264"/>
                    <a:ext cx="917132" cy="373383"/>
                    <a:chOff x="890347" y="3183264"/>
                    <a:chExt cx="917132" cy="373383"/>
                  </a:xfrm>
                </p:grpSpPr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890347" y="3196647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288895" y="3183264"/>
                      <a:ext cx="518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dirty="0" smtClean="0"/>
                        <a:t>(n,o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303988" y="1785964"/>
                    <a:ext cx="184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</p:grpSp>
          </p:grpSp>
          <p:grpSp>
            <p:nvGrpSpPr>
              <p:cNvPr id="118" name="Group 117"/>
              <p:cNvGrpSpPr/>
              <p:nvPr/>
            </p:nvGrpSpPr>
            <p:grpSpPr>
              <a:xfrm>
                <a:off x="2165715" y="1288394"/>
                <a:ext cx="1278981" cy="1909161"/>
                <a:chOff x="631365" y="3128316"/>
                <a:chExt cx="1278981" cy="1909161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31365" y="3128316"/>
                  <a:ext cx="1278981" cy="1909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719935" y="3197555"/>
                  <a:ext cx="1101840" cy="1103852"/>
                  <a:chOff x="845591" y="1785964"/>
                  <a:chExt cx="1101840" cy="1103852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845591" y="2159612"/>
                    <a:ext cx="448841" cy="730204"/>
                    <a:chOff x="845591" y="2159612"/>
                    <a:chExt cx="448841" cy="730204"/>
                  </a:xfrm>
                </p:grpSpPr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890347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TextBox 130"/>
                    <p:cNvSpPr txBox="1"/>
                    <p:nvPr/>
                  </p:nvSpPr>
                  <p:spPr>
                    <a:xfrm>
                      <a:off x="845591" y="2159612"/>
                      <a:ext cx="4488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432341" y="2159612"/>
                    <a:ext cx="515090" cy="730204"/>
                    <a:chOff x="1432341" y="2159612"/>
                    <a:chExt cx="515090" cy="730204"/>
                  </a:xfrm>
                </p:grpSpPr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1510222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1432341" y="2159612"/>
                      <a:ext cx="5150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Trash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1303988" y="1785964"/>
                    <a:ext cx="184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</p:grpSp>
          </p:grpSp>
        </p:grpSp>
        <p:grpSp>
          <p:nvGrpSpPr>
            <p:cNvPr id="4" name="Group 3"/>
            <p:cNvGrpSpPr/>
            <p:nvPr/>
          </p:nvGrpSpPr>
          <p:grpSpPr>
            <a:xfrm>
              <a:off x="4366022" y="564608"/>
              <a:ext cx="2615971" cy="1909161"/>
              <a:chOff x="828725" y="3922852"/>
              <a:chExt cx="2615971" cy="190916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28725" y="3922852"/>
                <a:ext cx="1278981" cy="1909161"/>
                <a:chOff x="631365" y="3128316"/>
                <a:chExt cx="1278981" cy="1909161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31365" y="3128316"/>
                  <a:ext cx="1278981" cy="1909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699205" y="3197555"/>
                  <a:ext cx="1122570" cy="1770683"/>
                  <a:chOff x="824861" y="1785964"/>
                  <a:chExt cx="1122570" cy="1770683"/>
                </a:xfrm>
              </p:grpSpPr>
              <p:cxnSp>
                <p:nvCxnSpPr>
                  <p:cNvPr id="45" name="Straight Connector 44"/>
                  <p:cNvCxnSpPr>
                    <a:stCxn id="52" idx="4"/>
                    <a:endCxn id="50" idx="0"/>
                  </p:cNvCxnSpPr>
                  <p:nvPr/>
                </p:nvCxnSpPr>
                <p:spPr>
                  <a:xfrm>
                    <a:off x="1689886" y="2889816"/>
                    <a:ext cx="0" cy="306831"/>
                  </a:xfrm>
                  <a:prstGeom prst="line">
                    <a:avLst/>
                  </a:prstGeom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845591" y="2159612"/>
                    <a:ext cx="448841" cy="730204"/>
                    <a:chOff x="845591" y="2159612"/>
                    <a:chExt cx="448841" cy="730204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890347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845591" y="2159612"/>
                      <a:ext cx="4488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432341" y="2159612"/>
                    <a:ext cx="515090" cy="730204"/>
                    <a:chOff x="1432341" y="2159612"/>
                    <a:chExt cx="515090" cy="730204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1510222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1432341" y="2159612"/>
                      <a:ext cx="5150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Trash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824861" y="3076513"/>
                    <a:ext cx="1044689" cy="480134"/>
                    <a:chOff x="824861" y="3076513"/>
                    <a:chExt cx="1044689" cy="480134"/>
                  </a:xfrm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510222" y="3196647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824861" y="3076513"/>
                      <a:ext cx="5813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dirty="0" smtClean="0"/>
                        <a:t>(S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303988" y="1785964"/>
                    <a:ext cx="184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2165715" y="3922852"/>
                <a:ext cx="1278981" cy="1909161"/>
                <a:chOff x="631365" y="3128316"/>
                <a:chExt cx="1278981" cy="1909161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31365" y="3128316"/>
                  <a:ext cx="1278981" cy="19091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719935" y="3197555"/>
                  <a:ext cx="1101840" cy="1770683"/>
                  <a:chOff x="845591" y="1785964"/>
                  <a:chExt cx="1101840" cy="1770683"/>
                </a:xfrm>
              </p:grpSpPr>
              <p:cxnSp>
                <p:nvCxnSpPr>
                  <p:cNvPr id="63" name="Straight Connector 62"/>
                  <p:cNvCxnSpPr>
                    <a:stCxn id="72" idx="4"/>
                    <a:endCxn id="68" idx="0"/>
                  </p:cNvCxnSpPr>
                  <p:nvPr/>
                </p:nvCxnSpPr>
                <p:spPr>
                  <a:xfrm>
                    <a:off x="1070011" y="2889816"/>
                    <a:ext cx="0" cy="306831"/>
                  </a:xfrm>
                  <a:prstGeom prst="line">
                    <a:avLst/>
                  </a:prstGeom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845591" y="2159612"/>
                    <a:ext cx="448841" cy="730204"/>
                    <a:chOff x="845591" y="2159612"/>
                    <a:chExt cx="448841" cy="730204"/>
                  </a:xfrm>
                </p:grpSpPr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890347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845591" y="2159612"/>
                      <a:ext cx="4488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432341" y="2159612"/>
                    <a:ext cx="515090" cy="730204"/>
                    <a:chOff x="1432341" y="2159612"/>
                    <a:chExt cx="515090" cy="730204"/>
                  </a:xfrm>
                </p:grpSpPr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1510222" y="2529816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2341" y="2159612"/>
                      <a:ext cx="5150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Trash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890347" y="3183264"/>
                    <a:ext cx="917132" cy="373383"/>
                    <a:chOff x="890347" y="3183264"/>
                    <a:chExt cx="917132" cy="373383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90347" y="3196647"/>
                      <a:ext cx="359328" cy="36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1288895" y="3183264"/>
                      <a:ext cx="5185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dirty="0" smtClean="0"/>
                        <a:t>(n,o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303988" y="1785964"/>
                    <a:ext cx="184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</p:grpSp>
          </p:grpSp>
        </p:grpSp>
        <p:grpSp>
          <p:nvGrpSpPr>
            <p:cNvPr id="2" name="Group 1"/>
            <p:cNvGrpSpPr/>
            <p:nvPr/>
          </p:nvGrpSpPr>
          <p:grpSpPr>
            <a:xfrm>
              <a:off x="7126689" y="503310"/>
              <a:ext cx="1225443" cy="772601"/>
              <a:chOff x="7168473" y="503310"/>
              <a:chExt cx="1225443" cy="772601"/>
            </a:xfrm>
          </p:grpSpPr>
          <p:sp>
            <p:nvSpPr>
              <p:cNvPr id="75" name="Right Arrow 74"/>
              <p:cNvSpPr/>
              <p:nvPr/>
            </p:nvSpPr>
            <p:spPr>
              <a:xfrm rot="20503701">
                <a:off x="7395433" y="1044251"/>
                <a:ext cx="998483" cy="231660"/>
              </a:xfrm>
              <a:prstGeom prst="rightArrow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168473" y="503310"/>
                <a:ext cx="1154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mv o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under </a:t>
                </a:r>
              </a:p>
              <a:p>
                <a:pPr algn="ctr"/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trash</a:t>
                </a:r>
                <a:endParaRPr lang="en-US" baseline="-250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079351" y="1530141"/>
              <a:ext cx="1272781" cy="891552"/>
              <a:chOff x="7121135" y="1530141"/>
              <a:chExt cx="1272781" cy="891552"/>
            </a:xfrm>
          </p:grpSpPr>
          <p:sp>
            <p:nvSpPr>
              <p:cNvPr id="81" name="Right Arrow 80"/>
              <p:cNvSpPr/>
              <p:nvPr/>
            </p:nvSpPr>
            <p:spPr>
              <a:xfrm rot="1096299" flipV="1">
                <a:off x="7395433" y="2190033"/>
                <a:ext cx="998483" cy="231660"/>
              </a:xfrm>
              <a:prstGeom prst="rightArrow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121135" y="1530141"/>
                <a:ext cx="12488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create o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/>
                  <a:t>u</a:t>
                </a:r>
                <a:r>
                  <a:rPr lang="en-US" dirty="0" smtClean="0"/>
                  <a:t>nder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root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75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2791" y="603271"/>
            <a:ext cx="4459263" cy="3711325"/>
            <a:chOff x="322791" y="603271"/>
            <a:chExt cx="4459263" cy="371132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83175" y="1233209"/>
              <a:ext cx="3702847" cy="505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8" idx="3"/>
              <a:endCxn id="56" idx="2"/>
            </p:cNvCxnSpPr>
            <p:nvPr/>
          </p:nvCxnSpPr>
          <p:spPr>
            <a:xfrm flipV="1">
              <a:off x="1775113" y="3249418"/>
              <a:ext cx="273705" cy="55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2" idx="3"/>
              <a:endCxn id="27" idx="2"/>
            </p:cNvCxnSpPr>
            <p:nvPr/>
          </p:nvCxnSpPr>
          <p:spPr>
            <a:xfrm flipV="1">
              <a:off x="1775113" y="2561403"/>
              <a:ext cx="273705" cy="302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Circular Arrow 70"/>
            <p:cNvSpPr/>
            <p:nvPr/>
          </p:nvSpPr>
          <p:spPr>
            <a:xfrm rot="12827980" flipV="1">
              <a:off x="411651" y="1823438"/>
              <a:ext cx="976037" cy="100870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202525"/>
                <a:gd name="adj5" fmla="val 12500"/>
              </a:avLst>
            </a:prstGeom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048815" y="3499307"/>
              <a:ext cx="2551752" cy="369332"/>
              <a:chOff x="2048815" y="3499307"/>
              <a:chExt cx="2551752" cy="369332"/>
            </a:xfrm>
          </p:grpSpPr>
          <p:sp>
            <p:nvSpPr>
              <p:cNvPr id="28" name="Rectangle 27"/>
              <p:cNvSpPr/>
              <p:nvPr/>
            </p:nvSpPr>
            <p:spPr bwMode="auto">
              <a:xfrm rot="5400000">
                <a:off x="3005660" y="2710341"/>
                <a:ext cx="87586" cy="2001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03303" y="3499307"/>
                <a:ext cx="59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d2.1</a:t>
                </a:r>
                <a:endParaRPr lang="en-US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48817" y="3039028"/>
              <a:ext cx="2605363" cy="369332"/>
              <a:chOff x="2048817" y="3039028"/>
              <a:chExt cx="2605363" cy="369332"/>
            </a:xfrm>
          </p:grpSpPr>
          <p:sp>
            <p:nvSpPr>
              <p:cNvPr id="56" name="Rectangle 55"/>
              <p:cNvSpPr/>
              <p:nvPr/>
            </p:nvSpPr>
            <p:spPr bwMode="auto">
              <a:xfrm rot="5400000">
                <a:off x="3005662" y="2248780"/>
                <a:ext cx="87586" cy="2001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3303" y="3039028"/>
                <a:ext cx="65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d3.0</a:t>
                </a:r>
                <a:endParaRPr lang="en-US" baseline="-250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48817" y="2367978"/>
              <a:ext cx="2551750" cy="369332"/>
              <a:chOff x="2048817" y="2367978"/>
              <a:chExt cx="2551750" cy="369332"/>
            </a:xfrm>
          </p:grpSpPr>
          <p:sp>
            <p:nvSpPr>
              <p:cNvPr id="27" name="Rectangle 26"/>
              <p:cNvSpPr/>
              <p:nvPr/>
            </p:nvSpPr>
            <p:spPr bwMode="auto">
              <a:xfrm rot="5400000">
                <a:off x="3005662" y="1560765"/>
                <a:ext cx="87586" cy="2001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03303" y="2367978"/>
                <a:ext cx="59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d2.0</a:t>
                </a:r>
                <a:endParaRPr lang="en-US" baseline="-25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176645" y="863877"/>
              <a:ext cx="2605409" cy="369332"/>
              <a:chOff x="2405874" y="988803"/>
              <a:chExt cx="2605409" cy="369332"/>
            </a:xfrm>
          </p:grpSpPr>
          <p:sp>
            <p:nvSpPr>
              <p:cNvPr id="26" name="Rectangle 25"/>
              <p:cNvSpPr/>
              <p:nvPr/>
            </p:nvSpPr>
            <p:spPr bwMode="auto">
              <a:xfrm rot="5400000">
                <a:off x="3362719" y="200049"/>
                <a:ext cx="87586" cy="2001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360406" y="988803"/>
                <a:ext cx="65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smtClean="0"/>
                  <a:t>d4.0</a:t>
                </a:r>
                <a:endParaRPr lang="en-US" baseline="-25000" dirty="0"/>
              </a:p>
            </p:txBody>
          </p:sp>
        </p:grpSp>
        <p:sp>
          <p:nvSpPr>
            <p:cNvPr id="79" name="Right Arrow 78"/>
            <p:cNvSpPr/>
            <p:nvPr/>
          </p:nvSpPr>
          <p:spPr>
            <a:xfrm rot="20826477">
              <a:off x="1619018" y="603271"/>
              <a:ext cx="1034779" cy="468656"/>
            </a:xfrm>
            <a:prstGeom prst="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US" dirty="0" smtClean="0"/>
                <a:t>Discard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546513" y="1304515"/>
              <a:ext cx="228600" cy="2516907"/>
              <a:chOff x="3583659" y="2634083"/>
              <a:chExt cx="228600" cy="2516907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3583659" y="2634083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83659" y="286266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3583659" y="30912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583659" y="3319817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583659" y="3548395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583659" y="3776973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83659" y="400555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 baseline="-25000" dirty="0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583659" y="4236661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83659" y="4465239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583659" y="4693817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200" baseline="-25000" dirty="0">
                  <a:latin typeface="Calibri (Body)"/>
                  <a:cs typeface="Calibri (Body)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583659" y="492239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b"/>
              <a:lstStyle/>
              <a:p>
                <a:pPr algn="ctr">
                  <a:defRPr/>
                </a:pP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099400" y="3492375"/>
              <a:ext cx="51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o</a:t>
              </a:r>
              <a:r>
                <a:rPr lang="en-US" b="1" i="1" baseline="-25000" dirty="0" smtClean="0"/>
                <a:t>i-1</a:t>
              </a:r>
              <a:endParaRPr lang="en-US" b="1" i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1953" y="1180774"/>
              <a:ext cx="38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o</a:t>
              </a:r>
              <a:r>
                <a:rPr lang="en-US" b="1" i="1" baseline="-25000" dirty="0" err="1" smtClean="0"/>
                <a:t>i</a:t>
              </a:r>
              <a:endParaRPr lang="en-US" b="1" i="1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9870" y="1401203"/>
              <a:ext cx="53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o</a:t>
              </a:r>
              <a:r>
                <a:rPr lang="en-US" b="1" i="1" baseline="-25000" dirty="0" smtClean="0"/>
                <a:t>i</a:t>
              </a:r>
              <a:r>
                <a:rPr lang="en-US" b="1" i="1" baseline="-25000" dirty="0"/>
                <a:t>+</a:t>
              </a:r>
              <a:r>
                <a:rPr lang="en-US" b="1" i="1" baseline="-25000" dirty="0" smtClean="0"/>
                <a:t>1</a:t>
              </a:r>
              <a:endParaRPr lang="en-US" b="1" i="1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666" y="3832844"/>
              <a:ext cx="1891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O </a:t>
              </a:r>
              <a:r>
                <a:rPr lang="en-US" b="1" dirty="0" smtClean="0"/>
                <a:t>= {</a:t>
              </a:r>
              <a:r>
                <a:rPr lang="en-US" b="1" i="1" dirty="0" err="1" smtClean="0"/>
                <a:t>o</a:t>
              </a:r>
              <a:r>
                <a:rPr lang="en-US" b="1" i="1" baseline="-25000" dirty="0" err="1" smtClean="0"/>
                <a:t>m</a:t>
              </a:r>
              <a:r>
                <a:rPr lang="en-US" b="1" dirty="0" smtClean="0"/>
                <a:t>, … ,</a:t>
              </a:r>
              <a:r>
                <a:rPr lang="en-US" b="1" i="1" dirty="0" smtClean="0"/>
                <a:t> o</a:t>
              </a:r>
              <a:r>
                <a:rPr lang="en-US" b="1" i="1" baseline="-25000" dirty="0" smtClean="0"/>
                <a:t>n</a:t>
              </a:r>
              <a:r>
                <a:rPr lang="en-US" b="1" dirty="0" smtClean="0"/>
                <a:t>}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1016" y="3009007"/>
              <a:ext cx="50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o</a:t>
              </a:r>
              <a:r>
                <a:rPr lang="en-US" b="1" i="1" baseline="-25000" dirty="0" err="1" smtClean="0"/>
                <a:t>m</a:t>
              </a:r>
              <a:endParaRPr lang="en-US" b="1" i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2532" y="2767252"/>
              <a:ext cx="42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o</a:t>
              </a:r>
              <a:r>
                <a:rPr lang="en-US" b="1" i="1" baseline="-25000" dirty="0" smtClean="0"/>
                <a:t>n</a:t>
              </a:r>
              <a:endParaRPr lang="en-US" b="1" i="1" baseline="-25000" dirty="0"/>
            </a:p>
          </p:txBody>
        </p:sp>
        <p:cxnSp>
          <p:nvCxnSpPr>
            <p:cNvPr id="46" name="Straight Connector 45"/>
            <p:cNvCxnSpPr>
              <a:stCxn id="50" idx="3"/>
              <a:endCxn id="28" idx="2"/>
            </p:cNvCxnSpPr>
            <p:nvPr/>
          </p:nvCxnSpPr>
          <p:spPr>
            <a:xfrm>
              <a:off x="1775113" y="3707122"/>
              <a:ext cx="273703" cy="3857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ight Arrow 50"/>
            <p:cNvSpPr/>
            <p:nvPr/>
          </p:nvSpPr>
          <p:spPr>
            <a:xfrm rot="773523" flipH="1">
              <a:off x="3345771" y="3845940"/>
              <a:ext cx="1034779" cy="468656"/>
            </a:xfrm>
            <a:prstGeom prst="rightArrow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0" bIns="0" rtlCol="0" anchor="ctr"/>
            <a:lstStyle/>
            <a:p>
              <a:pPr algn="ctr"/>
              <a:r>
                <a:rPr lang="en-US" dirty="0" smtClean="0"/>
                <a:t>Receive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22791" y="2880086"/>
              <a:ext cx="751296" cy="369332"/>
              <a:chOff x="365266" y="2735924"/>
              <a:chExt cx="751296" cy="369332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887962" y="2850914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46800"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5266" y="2735924"/>
                <a:ext cx="583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 smtClean="0"/>
                  <a:t>o</a:t>
                </a:r>
                <a:r>
                  <a:rPr lang="en-US" b="1" i="1" baseline="-25000" dirty="0" smtClean="0"/>
                  <a:t>n+1</a:t>
                </a:r>
                <a:endParaRPr lang="en-US" b="1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2" idx="3"/>
              <a:endCxn id="47" idx="2"/>
            </p:cNvCxnSpPr>
            <p:nvPr/>
          </p:nvCxnSpPr>
          <p:spPr>
            <a:xfrm>
              <a:off x="1074087" y="3109376"/>
              <a:ext cx="586726" cy="26317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97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89679" y="2142589"/>
            <a:ext cx="7626204" cy="2264325"/>
            <a:chOff x="589679" y="2142589"/>
            <a:chExt cx="7626204" cy="2264325"/>
          </a:xfrm>
        </p:grpSpPr>
        <p:grpSp>
          <p:nvGrpSpPr>
            <p:cNvPr id="15" name="Group 14"/>
            <p:cNvGrpSpPr/>
            <p:nvPr/>
          </p:nvGrpSpPr>
          <p:grpSpPr>
            <a:xfrm>
              <a:off x="589679" y="2142589"/>
              <a:ext cx="3218468" cy="2264325"/>
              <a:chOff x="502089" y="2142589"/>
              <a:chExt cx="3218468" cy="226432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43033" y="2142589"/>
                <a:ext cx="3177524" cy="226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502089" y="2142589"/>
                <a:ext cx="2746050" cy="2135768"/>
                <a:chOff x="386949" y="943496"/>
                <a:chExt cx="2751188" cy="2135768"/>
              </a:xfrm>
            </p:grpSpPr>
            <p:cxnSp>
              <p:nvCxnSpPr>
                <p:cNvPr id="11" name="Straight Connector 10"/>
                <p:cNvCxnSpPr>
                  <a:stCxn id="4" idx="4"/>
                  <a:endCxn id="6" idx="0"/>
                </p:cNvCxnSpPr>
                <p:nvPr/>
              </p:nvCxnSpPr>
              <p:spPr>
                <a:xfrm flipH="1">
                  <a:off x="1108498" y="1685278"/>
                  <a:ext cx="381896" cy="312276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4" idx="4"/>
                  <a:endCxn id="7" idx="0"/>
                </p:cNvCxnSpPr>
                <p:nvPr/>
              </p:nvCxnSpPr>
              <p:spPr>
                <a:xfrm>
                  <a:off x="1490394" y="1685278"/>
                  <a:ext cx="381896" cy="312276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6" idx="4"/>
                  <a:endCxn id="8" idx="0"/>
                </p:cNvCxnSpPr>
                <p:nvPr/>
              </p:nvCxnSpPr>
              <p:spPr>
                <a:xfrm flipH="1">
                  <a:off x="871124" y="2357554"/>
                  <a:ext cx="237374" cy="36171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7" idx="4"/>
                  <a:endCxn id="9" idx="0"/>
                </p:cNvCxnSpPr>
                <p:nvPr/>
              </p:nvCxnSpPr>
              <p:spPr>
                <a:xfrm flipH="1">
                  <a:off x="1670394" y="2357554"/>
                  <a:ext cx="201896" cy="361710"/>
                </a:xfrm>
                <a:prstGeom prst="line">
                  <a:avLst/>
                </a:prstGeom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/>
                <p:cNvGrpSpPr/>
                <p:nvPr/>
              </p:nvGrpSpPr>
              <p:grpSpPr>
                <a:xfrm>
                  <a:off x="1173640" y="943496"/>
                  <a:ext cx="633507" cy="741782"/>
                  <a:chOff x="1173640" y="943496"/>
                  <a:chExt cx="633507" cy="741782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310394" y="132527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73640" y="943496"/>
                    <a:ext cx="6335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Root</a:t>
                    </a:r>
                    <a:endParaRPr lang="en-US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2438381" y="943496"/>
                  <a:ext cx="699756" cy="714182"/>
                  <a:chOff x="2438381" y="943496"/>
                  <a:chExt cx="699756" cy="714182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2592653" y="1297678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438381" y="943496"/>
                    <a:ext cx="6997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Trash</a:t>
                    </a:r>
                    <a:endParaRPr lang="en-US" dirty="0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79144" y="1812888"/>
                  <a:ext cx="709354" cy="544666"/>
                  <a:chOff x="579144" y="1812888"/>
                  <a:chExt cx="709354" cy="544666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928498" y="1997554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79144" y="1812888"/>
                    <a:ext cx="3843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1692290" y="1798140"/>
                  <a:ext cx="676852" cy="559414"/>
                  <a:chOff x="1692290" y="1798140"/>
                  <a:chExt cx="676852" cy="55941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1692290" y="1997554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984752" y="1798140"/>
                    <a:ext cx="3843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</a:t>
                    </a:r>
                    <a:r>
                      <a:rPr lang="en-US" baseline="-25000" dirty="0" smtClean="0"/>
                      <a:t>2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86949" y="2534598"/>
                  <a:ext cx="664175" cy="544666"/>
                  <a:chOff x="386949" y="2534598"/>
                  <a:chExt cx="664175" cy="544666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691124" y="2719264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86949" y="2534598"/>
                    <a:ext cx="3843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</a:t>
                    </a:r>
                    <a:r>
                      <a:rPr lang="en-US" baseline="-25000" dirty="0" smtClean="0"/>
                      <a:t>3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490394" y="2572228"/>
                  <a:ext cx="669137" cy="507036"/>
                  <a:chOff x="1490394" y="2572228"/>
                  <a:chExt cx="669137" cy="507036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490394" y="2719264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775141" y="2572228"/>
                    <a:ext cx="3843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</a:t>
                    </a:r>
                    <a:r>
                      <a:rPr lang="en-US" baseline="-25000" dirty="0" smtClean="0"/>
                      <a:t>4</a:t>
                    </a:r>
                    <a:endParaRPr lang="en-US" baseline="-25000" dirty="0"/>
                  </a:p>
                </p:txBody>
              </p:sp>
            </p:grpSp>
          </p:grpSp>
        </p:grpSp>
        <p:grpSp>
          <p:nvGrpSpPr>
            <p:cNvPr id="16" name="Group 15"/>
            <p:cNvGrpSpPr/>
            <p:nvPr/>
          </p:nvGrpSpPr>
          <p:grpSpPr>
            <a:xfrm>
              <a:off x="4962379" y="2142589"/>
              <a:ext cx="3253504" cy="2264325"/>
              <a:chOff x="5049969" y="2142589"/>
              <a:chExt cx="3253504" cy="22643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079997" y="2142589"/>
                <a:ext cx="3188439" cy="226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>
                <a:stCxn id="118" idx="4"/>
                <a:endCxn id="114" idx="0"/>
              </p:cNvCxnSpPr>
              <p:nvPr/>
            </p:nvCxnSpPr>
            <p:spPr>
              <a:xfrm flipH="1">
                <a:off x="5771518" y="2884371"/>
                <a:ext cx="381896" cy="312276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16" idx="4"/>
                <a:endCxn id="112" idx="0"/>
              </p:cNvCxnSpPr>
              <p:nvPr/>
            </p:nvCxnSpPr>
            <p:spPr>
              <a:xfrm>
                <a:off x="7435673" y="2856771"/>
                <a:ext cx="370948" cy="339876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14" idx="4"/>
                <a:endCxn id="110" idx="0"/>
              </p:cNvCxnSpPr>
              <p:nvPr/>
            </p:nvCxnSpPr>
            <p:spPr>
              <a:xfrm flipH="1">
                <a:off x="5534144" y="3556647"/>
                <a:ext cx="237374" cy="36171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12" idx="4"/>
                <a:endCxn id="108" idx="0"/>
              </p:cNvCxnSpPr>
              <p:nvPr/>
            </p:nvCxnSpPr>
            <p:spPr>
              <a:xfrm flipH="1">
                <a:off x="7604725" y="3556647"/>
                <a:ext cx="201896" cy="36171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5836660" y="2142589"/>
                <a:ext cx="633507" cy="741782"/>
                <a:chOff x="1173640" y="943496"/>
                <a:chExt cx="633507" cy="741782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310394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173640" y="943496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Root</a:t>
                  </a:r>
                  <a:endParaRPr lang="en-US" dirty="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7101401" y="2142589"/>
                <a:ext cx="699756" cy="714182"/>
                <a:chOff x="2508453" y="943496"/>
                <a:chExt cx="699756" cy="71418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2662725" y="12976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508453" y="943496"/>
                  <a:ext cx="6997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Trash</a:t>
                  </a:r>
                  <a:endParaRPr lang="en-US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242164" y="3011981"/>
                <a:ext cx="709354" cy="544666"/>
                <a:chOff x="579144" y="1812888"/>
                <a:chExt cx="709354" cy="544666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928498" y="199755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579144" y="1812888"/>
                  <a:ext cx="384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7626621" y="2997233"/>
                <a:ext cx="676852" cy="559414"/>
                <a:chOff x="1692290" y="1798140"/>
                <a:chExt cx="676852" cy="559414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1692290" y="199755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984752" y="1798140"/>
                  <a:ext cx="384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5049969" y="3733691"/>
                <a:ext cx="664175" cy="544666"/>
                <a:chOff x="386949" y="2534598"/>
                <a:chExt cx="664175" cy="544666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691124" y="271926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86949" y="2534598"/>
                  <a:ext cx="384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3</a:t>
                  </a:r>
                  <a:endParaRPr lang="en-US" baseline="-250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7424725" y="3771321"/>
                <a:ext cx="669137" cy="507036"/>
                <a:chOff x="1490394" y="2572228"/>
                <a:chExt cx="669137" cy="507036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490394" y="2719264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775141" y="2572228"/>
                  <a:ext cx="384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4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3868910" y="2435256"/>
              <a:ext cx="1032705" cy="1095240"/>
              <a:chOff x="3896006" y="2435256"/>
              <a:chExt cx="1032705" cy="1095240"/>
            </a:xfrm>
          </p:grpSpPr>
          <p:sp>
            <p:nvSpPr>
              <p:cNvPr id="10" name="Right Arrow 9"/>
              <p:cNvSpPr/>
              <p:nvPr/>
            </p:nvSpPr>
            <p:spPr>
              <a:xfrm>
                <a:off x="3913117" y="3045864"/>
                <a:ext cx="998483" cy="484632"/>
              </a:xfrm>
              <a:prstGeom prst="rightArrow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96006" y="2435256"/>
                <a:ext cx="1032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Update: </a:t>
                </a:r>
              </a:p>
              <a:p>
                <a:pPr algn="ctr"/>
                <a:r>
                  <a:rPr lang="en-US" dirty="0" smtClean="0"/>
                  <a:t>delete 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7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274646" y="762000"/>
            <a:ext cx="5666651" cy="3881509"/>
            <a:chOff x="1274646" y="762000"/>
            <a:chExt cx="5666651" cy="3881509"/>
          </a:xfrm>
        </p:grpSpPr>
        <p:grpSp>
          <p:nvGrpSpPr>
            <p:cNvPr id="51" name="Group 50"/>
            <p:cNvGrpSpPr/>
            <p:nvPr/>
          </p:nvGrpSpPr>
          <p:grpSpPr>
            <a:xfrm>
              <a:off x="1374126" y="762000"/>
              <a:ext cx="2557519" cy="369332"/>
              <a:chOff x="1523999" y="762000"/>
              <a:chExt cx="2557519" cy="369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523999" y="762000"/>
                <a:ext cx="2557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Device d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523999" y="1131332"/>
                <a:ext cx="2557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643743" y="1069276"/>
              <a:ext cx="1007363" cy="1771597"/>
              <a:chOff x="3643743" y="1130589"/>
              <a:chExt cx="1007363" cy="1524280"/>
            </a:xfrm>
          </p:grpSpPr>
          <p:sp>
            <p:nvSpPr>
              <p:cNvPr id="16" name="Lightning Bolt 15"/>
              <p:cNvSpPr/>
              <p:nvPr/>
            </p:nvSpPr>
            <p:spPr>
              <a:xfrm rot="1718180">
                <a:off x="3643743" y="1732852"/>
                <a:ext cx="991694" cy="922017"/>
              </a:xfrm>
              <a:prstGeom prst="lightningBol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116" y="1130589"/>
                <a:ext cx="997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Network </a:t>
                </a:r>
              </a:p>
              <a:p>
                <a:pPr algn="ctr"/>
                <a:r>
                  <a:rPr lang="en-US" dirty="0" smtClean="0"/>
                  <a:t>partition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274646" y="2627466"/>
              <a:ext cx="386098" cy="1245475"/>
              <a:chOff x="1190456" y="1989677"/>
              <a:chExt cx="386098" cy="1245475"/>
            </a:xfrm>
          </p:grpSpPr>
          <p:sp>
            <p:nvSpPr>
              <p:cNvPr id="22" name="Down Arrow 21"/>
              <p:cNvSpPr/>
              <p:nvPr/>
            </p:nvSpPr>
            <p:spPr>
              <a:xfrm>
                <a:off x="1471450" y="1989677"/>
                <a:ext cx="105104" cy="124547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1138113" y="2337271"/>
                <a:ext cx="427852" cy="323165"/>
              </a:xfrm>
              <a:prstGeom prst="rect">
                <a:avLst/>
              </a:prstGeom>
              <a:noFill/>
            </p:spPr>
            <p:txBody>
              <a:bodyPr wrap="none" lIns="0" rIns="0" bIns="0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624264" y="1443343"/>
              <a:ext cx="20572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physically create “f”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43198" y="1888969"/>
              <a:ext cx="2019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generates logical o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0585" y="2973358"/>
              <a:ext cx="7046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(f, 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633914" y="1785116"/>
              <a:ext cx="2057249" cy="814958"/>
              <a:chOff x="1738131" y="1443343"/>
              <a:chExt cx="2057249" cy="81495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38131" y="1443343"/>
                <a:ext cx="20572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physically create “f”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57065" y="1888969"/>
                <a:ext cx="20193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generates logical 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42" name="Straight Arrow Connector 41"/>
            <p:cNvCxnSpPr>
              <a:stCxn id="29" idx="2"/>
              <a:endCxn id="46" idx="0"/>
            </p:cNvCxnSpPr>
            <p:nvPr/>
          </p:nvCxnSpPr>
          <p:spPr>
            <a:xfrm>
              <a:off x="2652886" y="3342690"/>
              <a:ext cx="3009652" cy="6544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310237" y="3434510"/>
              <a:ext cx="7046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(f, 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09292" y="3997178"/>
              <a:ext cx="1706492" cy="6463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Name Conflict:</a:t>
              </a:r>
            </a:p>
            <a:p>
              <a:pPr algn="ctr"/>
              <a:r>
                <a:rPr lang="en-US" dirty="0" smtClean="0"/>
                <a:t>object for f is o</a:t>
              </a:r>
              <a:r>
                <a:rPr lang="en-US" baseline="-25000" dirty="0" smtClean="0"/>
                <a:t>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83778" y="762000"/>
              <a:ext cx="2557519" cy="369332"/>
              <a:chOff x="1523999" y="762000"/>
              <a:chExt cx="2557519" cy="36933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523999" y="762000"/>
                <a:ext cx="2557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Device d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523999" y="1131332"/>
                <a:ext cx="25575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 rot="745108">
              <a:off x="3567650" y="3249843"/>
              <a:ext cx="114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update o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76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18309" y="1514898"/>
            <a:ext cx="5983075" cy="1986748"/>
            <a:chOff x="1218309" y="1514898"/>
            <a:chExt cx="5983075" cy="1986748"/>
          </a:xfrm>
        </p:grpSpPr>
        <p:sp>
          <p:nvSpPr>
            <p:cNvPr id="6" name="Oval 5"/>
            <p:cNvSpPr/>
            <p:nvPr/>
          </p:nvSpPr>
          <p:spPr>
            <a:xfrm>
              <a:off x="3761228" y="2153717"/>
              <a:ext cx="914400" cy="914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8" name="Curved Connector 7"/>
            <p:cNvCxnSpPr>
              <a:stCxn id="14" idx="7"/>
              <a:endCxn id="6" idx="1"/>
            </p:cNvCxnSpPr>
            <p:nvPr/>
          </p:nvCxnSpPr>
          <p:spPr>
            <a:xfrm rot="5400000" flipH="1" flipV="1">
              <a:off x="3296422" y="1693254"/>
              <a:ext cx="4342" cy="1193091"/>
            </a:xfrm>
            <a:prstGeom prst="curvedConnector3">
              <a:avLst>
                <a:gd name="adj1" fmla="val 8448941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46969" y="1951167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921559" y="2158059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600897" y="2153717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</a:p>
          </p:txBody>
        </p:sp>
        <p:cxnSp>
          <p:nvCxnSpPr>
            <p:cNvPr id="24" name="Curved Connector 23"/>
            <p:cNvCxnSpPr>
              <a:stCxn id="14" idx="5"/>
              <a:endCxn id="6" idx="3"/>
            </p:cNvCxnSpPr>
            <p:nvPr/>
          </p:nvCxnSpPr>
          <p:spPr>
            <a:xfrm rot="5400000" flipH="1" flipV="1">
              <a:off x="3296422" y="2339831"/>
              <a:ext cx="4342" cy="1193091"/>
            </a:xfrm>
            <a:prstGeom prst="curvedConnector3">
              <a:avLst>
                <a:gd name="adj1" fmla="val -8348941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03641" y="2917043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30" name="Curved Connector 29"/>
            <p:cNvCxnSpPr>
              <a:stCxn id="17" idx="1"/>
              <a:endCxn id="6" idx="7"/>
            </p:cNvCxnSpPr>
            <p:nvPr/>
          </p:nvCxnSpPr>
          <p:spPr>
            <a:xfrm rot="16200000" flipV="1">
              <a:off x="5138263" y="1691082"/>
              <a:ext cx="12700" cy="1193091"/>
            </a:xfrm>
            <a:prstGeom prst="curvedConnector3">
              <a:avLst>
                <a:gd name="adj1" fmla="val 2854417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7" idx="3"/>
              <a:endCxn id="6" idx="5"/>
            </p:cNvCxnSpPr>
            <p:nvPr/>
          </p:nvCxnSpPr>
          <p:spPr>
            <a:xfrm rot="5400000">
              <a:off x="5138263" y="2337661"/>
              <a:ext cx="12700" cy="1193091"/>
            </a:xfrm>
            <a:prstGeom prst="curvedConnector3">
              <a:avLst>
                <a:gd name="adj1" fmla="val 2854417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43310" y="2917043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47" name="Curved Connector 46"/>
            <p:cNvCxnSpPr>
              <a:stCxn id="14" idx="1"/>
              <a:endCxn id="14" idx="2"/>
            </p:cNvCxnSpPr>
            <p:nvPr/>
          </p:nvCxnSpPr>
          <p:spPr>
            <a:xfrm rot="16200000" flipH="1" flipV="1">
              <a:off x="1826870" y="2386658"/>
              <a:ext cx="323289" cy="133911"/>
            </a:xfrm>
            <a:prstGeom prst="curvedConnector4">
              <a:avLst>
                <a:gd name="adj1" fmla="val -29853"/>
                <a:gd name="adj2" fmla="val 27071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17" idx="7"/>
              <a:endCxn id="17" idx="6"/>
            </p:cNvCxnSpPr>
            <p:nvPr/>
          </p:nvCxnSpPr>
          <p:spPr>
            <a:xfrm rot="16200000" flipH="1">
              <a:off x="6286696" y="2382317"/>
              <a:ext cx="323289" cy="133911"/>
            </a:xfrm>
            <a:prstGeom prst="curvedConnector4">
              <a:avLst>
                <a:gd name="adj1" fmla="val -37816"/>
                <a:gd name="adj2" fmla="val 27071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86638" y="1918232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98134" y="2615259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8309" y="2615259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8" name="Curved Connector 17"/>
            <p:cNvCxnSpPr/>
            <p:nvPr/>
          </p:nvCxnSpPr>
          <p:spPr>
            <a:xfrm rot="10800000" flipH="1" flipV="1">
              <a:off x="4029238" y="2063226"/>
              <a:ext cx="74449" cy="91025"/>
            </a:xfrm>
            <a:prstGeom prst="curvedConnector4">
              <a:avLst>
                <a:gd name="adj1" fmla="val -307056"/>
                <a:gd name="adj2" fmla="val -282072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00244" y="1514898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9" name="Curved Connector 48"/>
            <p:cNvCxnSpPr/>
            <p:nvPr/>
          </p:nvCxnSpPr>
          <p:spPr>
            <a:xfrm rot="10800000" flipV="1">
              <a:off x="4311996" y="2062692"/>
              <a:ext cx="74449" cy="91025"/>
            </a:xfrm>
            <a:prstGeom prst="curvedConnector4">
              <a:avLst>
                <a:gd name="adj1" fmla="val -307056"/>
                <a:gd name="adj2" fmla="val -282072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flipH="1">
              <a:off x="4483811" y="1514898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1" name="Curved Connector 50"/>
            <p:cNvCxnSpPr/>
            <p:nvPr/>
          </p:nvCxnSpPr>
          <p:spPr>
            <a:xfrm flipH="1" flipV="1">
              <a:off x="4218862" y="3072459"/>
              <a:ext cx="74449" cy="91025"/>
            </a:xfrm>
            <a:prstGeom prst="curvedConnector4">
              <a:avLst>
                <a:gd name="adj1" fmla="val -307056"/>
                <a:gd name="adj2" fmla="val -282072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18867" y="3224647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48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444655" y="1782089"/>
            <a:ext cx="3869057" cy="3967500"/>
            <a:chOff x="2444655" y="1782089"/>
            <a:chExt cx="3869057" cy="3967500"/>
          </a:xfrm>
        </p:grpSpPr>
        <p:sp>
          <p:nvSpPr>
            <p:cNvPr id="6" name="Oval 5"/>
            <p:cNvSpPr/>
            <p:nvPr/>
          </p:nvSpPr>
          <p:spPr>
            <a:xfrm>
              <a:off x="2444655" y="2581386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843925" y="1782089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260619" y="2517656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444655" y="404561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260619" y="40907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843925" y="4835189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797125" y="3296681"/>
              <a:ext cx="1008000" cy="10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32" name="Curved Connector 31"/>
            <p:cNvCxnSpPr>
              <a:stCxn id="6" idx="6"/>
              <a:endCxn id="31" idx="1"/>
            </p:cNvCxnSpPr>
            <p:nvPr/>
          </p:nvCxnSpPr>
          <p:spPr>
            <a:xfrm>
              <a:off x="3359055" y="3038586"/>
              <a:ext cx="585688" cy="405713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45500" y="2778266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>
              <a:off x="3359055" y="3174801"/>
              <a:ext cx="484870" cy="394705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50547" y="3379520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21" name="Curved Connector 20"/>
            <p:cNvCxnSpPr>
              <a:stCxn id="6" idx="4"/>
              <a:endCxn id="31" idx="2"/>
            </p:cNvCxnSpPr>
            <p:nvPr/>
          </p:nvCxnSpPr>
          <p:spPr>
            <a:xfrm rot="16200000" flipH="1">
              <a:off x="3197043" y="3200598"/>
              <a:ext cx="304895" cy="895270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1817" y="3536050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27" name="Curved Connector 26"/>
            <p:cNvCxnSpPr>
              <a:stCxn id="14" idx="4"/>
              <a:endCxn id="31" idx="0"/>
            </p:cNvCxnSpPr>
            <p:nvPr/>
          </p:nvCxnSpPr>
          <p:spPr>
            <a:xfrm rot="5400000">
              <a:off x="4001029" y="2996585"/>
              <a:ext cx="600192" cy="12700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333475" y="2605442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33" name="Curved Connector 32"/>
            <p:cNvCxnSpPr>
              <a:stCxn id="28" idx="2"/>
              <a:endCxn id="31" idx="7"/>
            </p:cNvCxnSpPr>
            <p:nvPr/>
          </p:nvCxnSpPr>
          <p:spPr>
            <a:xfrm rot="10800000" flipV="1">
              <a:off x="4657507" y="2974855"/>
              <a:ext cx="603112" cy="469443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697886" y="3089589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9" name="Curved Connector 38"/>
            <p:cNvCxnSpPr>
              <a:stCxn id="28" idx="3"/>
              <a:endCxn id="31" idx="7"/>
            </p:cNvCxnSpPr>
            <p:nvPr/>
          </p:nvCxnSpPr>
          <p:spPr>
            <a:xfrm rot="5400000">
              <a:off x="4952942" y="3002711"/>
              <a:ext cx="146154" cy="737023"/>
            </a:xfrm>
            <a:prstGeom prst="curvedConnector5">
              <a:avLst>
                <a:gd name="adj1" fmla="val 115312"/>
                <a:gd name="adj2" fmla="val 49070"/>
                <a:gd name="adj3" fmla="val 107976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19812" y="3384073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41" name="Curved Connector 40"/>
            <p:cNvCxnSpPr>
              <a:stCxn id="28" idx="4"/>
              <a:endCxn id="31" idx="6"/>
            </p:cNvCxnSpPr>
            <p:nvPr/>
          </p:nvCxnSpPr>
          <p:spPr>
            <a:xfrm rot="5400000">
              <a:off x="5077160" y="3160021"/>
              <a:ext cx="368625" cy="912694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23807" y="3392151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48" name="Curved Connector 47"/>
            <p:cNvCxnSpPr>
              <a:stCxn id="26" idx="1"/>
            </p:cNvCxnSpPr>
            <p:nvPr/>
          </p:nvCxnSpPr>
          <p:spPr>
            <a:xfrm rot="16200000" flipV="1">
              <a:off x="4950509" y="3780609"/>
              <a:ext cx="251839" cy="636205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07088" y="3780687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4" name="Curved Connector 53"/>
            <p:cNvCxnSpPr>
              <a:stCxn id="29" idx="1"/>
              <a:endCxn id="31" idx="3"/>
            </p:cNvCxnSpPr>
            <p:nvPr/>
          </p:nvCxnSpPr>
          <p:spPr>
            <a:xfrm rot="16200000" flipV="1">
              <a:off x="3555272" y="4546535"/>
              <a:ext cx="812037" cy="33093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4864406">
              <a:off x="4140973" y="4446667"/>
              <a:ext cx="703250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6" name="Curved Connector 55"/>
            <p:cNvCxnSpPr>
              <a:stCxn id="29" idx="0"/>
              <a:endCxn id="31" idx="4"/>
            </p:cNvCxnSpPr>
            <p:nvPr/>
          </p:nvCxnSpPr>
          <p:spPr>
            <a:xfrm rot="5400000" flipH="1" flipV="1">
              <a:off x="4035871" y="4569935"/>
              <a:ext cx="530508" cy="12700"/>
            </a:xfrm>
            <a:prstGeom prst="curvedConnector3">
              <a:avLst>
                <a:gd name="adj1" fmla="val 37061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63419" y="4683019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8" name="Curved Connector 57"/>
            <p:cNvCxnSpPr>
              <a:stCxn id="29" idx="7"/>
              <a:endCxn id="31" idx="5"/>
            </p:cNvCxnSpPr>
            <p:nvPr/>
          </p:nvCxnSpPr>
          <p:spPr>
            <a:xfrm rot="5400000" flipH="1" flipV="1">
              <a:off x="4234942" y="4546536"/>
              <a:ext cx="812037" cy="33093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70714" y="4696689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73" name="Curved Connector 72"/>
            <p:cNvCxnSpPr>
              <a:stCxn id="17" idx="7"/>
            </p:cNvCxnSpPr>
            <p:nvPr/>
          </p:nvCxnSpPr>
          <p:spPr>
            <a:xfrm rot="5400000" flipH="1" flipV="1">
              <a:off x="3431167" y="3766770"/>
              <a:ext cx="206736" cy="618783"/>
            </a:xfrm>
            <a:prstGeom prst="curvedConnector2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5210" y="4023362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66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679728" y="1108642"/>
            <a:ext cx="5423041" cy="4997866"/>
            <a:chOff x="1679728" y="1108642"/>
            <a:chExt cx="5423041" cy="4997866"/>
          </a:xfrm>
        </p:grpSpPr>
        <p:sp>
          <p:nvSpPr>
            <p:cNvPr id="28" name="Oval 27"/>
            <p:cNvSpPr/>
            <p:nvPr/>
          </p:nvSpPr>
          <p:spPr>
            <a:xfrm>
              <a:off x="2452830" y="1676604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797125" y="3012281"/>
              <a:ext cx="1260000" cy="12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927919" y="1108642"/>
              <a:ext cx="1008000" cy="10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927919" y="5098508"/>
              <a:ext cx="1008000" cy="10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679728" y="3140095"/>
              <a:ext cx="1008000" cy="10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094769" y="3140095"/>
              <a:ext cx="1008000" cy="10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</a:t>
              </a:r>
              <a:r>
                <a:rPr lang="en-US" dirty="0"/>
                <a:t>&gt;</a:t>
              </a:r>
              <a:r>
                <a:rPr lang="en-US" dirty="0" smtClean="0"/>
                <a:t>o</a:t>
              </a:r>
              <a:r>
                <a:rPr lang="en-US" baseline="-25000" dirty="0" smtClean="0"/>
                <a:t>4</a:t>
              </a:r>
              <a:endParaRPr lang="en-US" dirty="0" smtClean="0"/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505567" y="1676604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478573" y="454666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(</a:t>
              </a:r>
              <a:r>
                <a:rPr lang="en-US" dirty="0" smtClean="0"/>
                <a:t>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cxnSp>
          <p:nvCxnSpPr>
            <p:cNvPr id="61" name="Curved Connector 60"/>
            <p:cNvCxnSpPr>
              <a:stCxn id="47" idx="3"/>
              <a:endCxn id="31" idx="0"/>
            </p:cNvCxnSpPr>
            <p:nvPr/>
          </p:nvCxnSpPr>
          <p:spPr>
            <a:xfrm rot="16200000" flipH="1">
              <a:off x="3729703" y="2314858"/>
              <a:ext cx="1043257" cy="351588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28" idx="5"/>
              <a:endCxn id="31" idx="1"/>
            </p:cNvCxnSpPr>
            <p:nvPr/>
          </p:nvCxnSpPr>
          <p:spPr>
            <a:xfrm>
              <a:off x="3233319" y="2457093"/>
              <a:ext cx="748329" cy="739711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2547813">
              <a:off x="3345914" y="2480472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64" name="Curved Connector 61"/>
            <p:cNvCxnSpPr>
              <a:stCxn id="52" idx="3"/>
              <a:endCxn id="31" idx="7"/>
            </p:cNvCxnSpPr>
            <p:nvPr/>
          </p:nvCxnSpPr>
          <p:spPr>
            <a:xfrm flipH="1">
              <a:off x="4872602" y="2457093"/>
              <a:ext cx="766876" cy="739711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9052187" flipH="1">
              <a:off x="5160025" y="2614549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67" name="Curved Connector 61"/>
            <p:cNvCxnSpPr>
              <a:stCxn id="60" idx="7"/>
              <a:endCxn id="31" idx="3"/>
            </p:cNvCxnSpPr>
            <p:nvPr/>
          </p:nvCxnSpPr>
          <p:spPr>
            <a:xfrm flipV="1">
              <a:off x="3259062" y="4087758"/>
              <a:ext cx="722586" cy="592813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9395864">
              <a:off x="3311897" y="4373835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24687" y="1914194"/>
              <a:ext cx="744878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81" name="Curved Connector 80"/>
            <p:cNvCxnSpPr>
              <a:stCxn id="47" idx="5"/>
              <a:endCxn id="31" idx="0"/>
            </p:cNvCxnSpPr>
            <p:nvPr/>
          </p:nvCxnSpPr>
          <p:spPr>
            <a:xfrm rot="5400000">
              <a:off x="4086085" y="2310064"/>
              <a:ext cx="1043257" cy="361176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805464" y="1863295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70753" y="2128608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52803" y="2558007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87" name="Curved Connector 86"/>
            <p:cNvCxnSpPr>
              <a:stCxn id="50" idx="7"/>
              <a:endCxn id="31" idx="2"/>
            </p:cNvCxnSpPr>
            <p:nvPr/>
          </p:nvCxnSpPr>
          <p:spPr>
            <a:xfrm rot="16200000" flipH="1">
              <a:off x="2991333" y="2836490"/>
              <a:ext cx="354568" cy="1257015"/>
            </a:xfrm>
            <a:prstGeom prst="curvedConnector4">
              <a:avLst>
                <a:gd name="adj1" fmla="val -64473"/>
                <a:gd name="adj2" fmla="val 55872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315289" y="2741830"/>
              <a:ext cx="744878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91" name="Curved Connector 90"/>
            <p:cNvCxnSpPr>
              <a:stCxn id="50" idx="5"/>
              <a:endCxn id="31" idx="2"/>
            </p:cNvCxnSpPr>
            <p:nvPr/>
          </p:nvCxnSpPr>
          <p:spPr>
            <a:xfrm rot="5400000" flipH="1" flipV="1">
              <a:off x="2989519" y="3192871"/>
              <a:ext cx="358196" cy="1257015"/>
            </a:xfrm>
            <a:prstGeom prst="curvedConnector4">
              <a:avLst>
                <a:gd name="adj1" fmla="val -63820"/>
                <a:gd name="adj2" fmla="val 55872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048130" y="4123662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rot="19812533">
              <a:off x="3089999" y="3961098"/>
              <a:ext cx="5899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13471" y="3479292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97" name="Curved Connector 96"/>
            <p:cNvCxnSpPr>
              <a:stCxn id="51" idx="1"/>
              <a:endCxn id="31" idx="6"/>
            </p:cNvCxnSpPr>
            <p:nvPr/>
          </p:nvCxnSpPr>
          <p:spPr>
            <a:xfrm rot="16200000" flipH="1" flipV="1">
              <a:off x="5472472" y="2872366"/>
              <a:ext cx="354568" cy="1185262"/>
            </a:xfrm>
            <a:prstGeom prst="curvedConnector4">
              <a:avLst>
                <a:gd name="adj1" fmla="val -64473"/>
                <a:gd name="adj2" fmla="val 56227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51" idx="3"/>
              <a:endCxn id="31" idx="6"/>
            </p:cNvCxnSpPr>
            <p:nvPr/>
          </p:nvCxnSpPr>
          <p:spPr>
            <a:xfrm rot="5400000" flipH="1">
              <a:off x="5470658" y="3228748"/>
              <a:ext cx="358196" cy="1185262"/>
            </a:xfrm>
            <a:prstGeom prst="curvedConnector4">
              <a:avLst>
                <a:gd name="adj1" fmla="val -63820"/>
                <a:gd name="adj2" fmla="val 56227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869948" y="2770998"/>
              <a:ext cx="744878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50757" y="4105885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5623" y="3967385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28338" y="3486618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cxnSp>
          <p:nvCxnSpPr>
            <p:cNvPr id="107" name="Curved Connector 106"/>
            <p:cNvCxnSpPr>
              <a:stCxn id="49" idx="1"/>
              <a:endCxn id="31" idx="4"/>
            </p:cNvCxnSpPr>
            <p:nvPr/>
          </p:nvCxnSpPr>
          <p:spPr>
            <a:xfrm rot="5400000" flipH="1" flipV="1">
              <a:off x="3764409" y="4583410"/>
              <a:ext cx="973845" cy="351588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427475" y="4874198"/>
              <a:ext cx="744878" cy="276999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r>
                <a:rPr lang="en-US" dirty="0" smtClean="0"/>
                <a:t>(n,o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11" name="Curved Connector 110"/>
            <p:cNvCxnSpPr>
              <a:stCxn id="49" idx="7"/>
              <a:endCxn id="31" idx="4"/>
            </p:cNvCxnSpPr>
            <p:nvPr/>
          </p:nvCxnSpPr>
          <p:spPr>
            <a:xfrm rot="16200000" flipV="1">
              <a:off x="4120791" y="4578616"/>
              <a:ext cx="973845" cy="361176"/>
            </a:xfrm>
            <a:prstGeom prst="curvedConnector3">
              <a:avLst>
                <a:gd name="adj1" fmla="val 50000"/>
              </a:avLst>
            </a:prstGeom>
            <a:ln cap="flat">
              <a:solidFill>
                <a:schemeClr val="tx1"/>
              </a:solidFill>
              <a:headEnd type="none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584354" y="4460240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58563" y="4735698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841195" y="5005785"/>
              <a:ext cx="6395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-&gt;o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1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8754" y="562655"/>
            <a:ext cx="6532982" cy="3886626"/>
            <a:chOff x="238754" y="562655"/>
            <a:chExt cx="6532982" cy="3886626"/>
          </a:xfrm>
        </p:grpSpPr>
        <p:grpSp>
          <p:nvGrpSpPr>
            <p:cNvPr id="87" name="Group 86"/>
            <p:cNvGrpSpPr/>
            <p:nvPr/>
          </p:nvGrpSpPr>
          <p:grpSpPr>
            <a:xfrm>
              <a:off x="631665" y="941510"/>
              <a:ext cx="1450057" cy="1289972"/>
              <a:chOff x="631665" y="941510"/>
              <a:chExt cx="1450057" cy="1289972"/>
            </a:xfrm>
          </p:grpSpPr>
          <p:cxnSp>
            <p:nvCxnSpPr>
              <p:cNvPr id="35" name="Straight Connector 34"/>
              <p:cNvCxnSpPr>
                <a:stCxn id="55" idx="4"/>
                <a:endCxn id="51" idx="0"/>
              </p:cNvCxnSpPr>
              <p:nvPr/>
            </p:nvCxnSpPr>
            <p:spPr>
              <a:xfrm>
                <a:off x="1141640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957280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631665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712998" y="941510"/>
                <a:ext cx="368724" cy="741782"/>
                <a:chOff x="1294740" y="943496"/>
                <a:chExt cx="369413" cy="741782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2425423" y="941510"/>
              <a:ext cx="1450057" cy="1289972"/>
              <a:chOff x="2425423" y="941510"/>
              <a:chExt cx="1450057" cy="1289972"/>
            </a:xfrm>
          </p:grpSpPr>
          <p:cxnSp>
            <p:nvCxnSpPr>
              <p:cNvPr id="77" name="Straight Connector 76"/>
              <p:cNvCxnSpPr>
                <a:stCxn id="79" idx="4"/>
                <a:endCxn id="82" idx="0"/>
              </p:cNvCxnSpPr>
              <p:nvPr/>
            </p:nvCxnSpPr>
            <p:spPr>
              <a:xfrm>
                <a:off x="2935398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2751038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2425423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506756" y="941510"/>
                <a:ext cx="368724" cy="741782"/>
                <a:chOff x="1294740" y="943496"/>
                <a:chExt cx="369413" cy="74178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940503" y="562655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55736" y="564214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43314" y="564214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032360" y="949463"/>
              <a:ext cx="368724" cy="741782"/>
              <a:chOff x="1294740" y="943496"/>
              <a:chExt cx="369413" cy="741782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299445" y="13252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294740" y="943496"/>
                <a:ext cx="369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661709" y="583249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389997" y="952581"/>
              <a:ext cx="694339" cy="1289972"/>
              <a:chOff x="2425423" y="941510"/>
              <a:chExt cx="694339" cy="1289972"/>
            </a:xfrm>
          </p:grpSpPr>
          <p:cxnSp>
            <p:nvCxnSpPr>
              <p:cNvPr id="103" name="Straight Connector 102"/>
              <p:cNvCxnSpPr>
                <a:stCxn id="111" idx="4"/>
                <a:endCxn id="109" idx="0"/>
              </p:cNvCxnSpPr>
              <p:nvPr/>
            </p:nvCxnSpPr>
            <p:spPr>
              <a:xfrm>
                <a:off x="2935398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2751038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425423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>
              <a:off x="947563" y="2961072"/>
              <a:ext cx="1124442" cy="1305709"/>
              <a:chOff x="947563" y="2961072"/>
              <a:chExt cx="1124442" cy="1305709"/>
            </a:xfrm>
          </p:grpSpPr>
          <p:cxnSp>
            <p:nvCxnSpPr>
              <p:cNvPr id="114" name="Straight Connector 113"/>
              <p:cNvCxnSpPr>
                <a:stCxn id="118" idx="4"/>
                <a:endCxn id="120" idx="0"/>
              </p:cNvCxnSpPr>
              <p:nvPr/>
            </p:nvCxnSpPr>
            <p:spPr>
              <a:xfrm flipH="1">
                <a:off x="1887275" y="3702854"/>
                <a:ext cx="367" cy="20392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947563" y="2961072"/>
                <a:ext cx="368724" cy="741782"/>
                <a:chOff x="1294741" y="943496"/>
                <a:chExt cx="369413" cy="7417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1707611" y="3906781"/>
                <a:ext cx="359328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397492" y="3677978"/>
                <a:ext cx="38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703281" y="2961072"/>
                <a:ext cx="368724" cy="741782"/>
                <a:chOff x="1294740" y="943496"/>
                <a:chExt cx="369413" cy="741782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>
              <a:off x="4705895" y="2972143"/>
              <a:ext cx="368724" cy="741782"/>
              <a:chOff x="1294741" y="943496"/>
              <a:chExt cx="369413" cy="741782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299445" y="13252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294741" y="943496"/>
                <a:ext cx="369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2747523" y="2972143"/>
              <a:ext cx="1124442" cy="1305709"/>
              <a:chOff x="947563" y="2961072"/>
              <a:chExt cx="1124442" cy="1305709"/>
            </a:xfrm>
          </p:grpSpPr>
          <p:cxnSp>
            <p:nvCxnSpPr>
              <p:cNvPr id="154" name="Straight Connector 153"/>
              <p:cNvCxnSpPr>
                <a:stCxn id="159" idx="4"/>
                <a:endCxn id="156" idx="0"/>
              </p:cNvCxnSpPr>
              <p:nvPr/>
            </p:nvCxnSpPr>
            <p:spPr>
              <a:xfrm flipH="1">
                <a:off x="1887275" y="3702854"/>
                <a:ext cx="367" cy="20392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5" name="Group 154"/>
              <p:cNvGrpSpPr/>
              <p:nvPr/>
            </p:nvGrpSpPr>
            <p:grpSpPr>
              <a:xfrm>
                <a:off x="947563" y="2961072"/>
                <a:ext cx="368724" cy="741782"/>
                <a:chOff x="1294741" y="943496"/>
                <a:chExt cx="369413" cy="741782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56" name="Oval 155"/>
              <p:cNvSpPr/>
              <p:nvPr/>
            </p:nvSpPr>
            <p:spPr>
              <a:xfrm>
                <a:off x="1707611" y="3906781"/>
                <a:ext cx="359328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397492" y="3677978"/>
                <a:ext cx="38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1703281" y="2961072"/>
                <a:ext cx="368724" cy="741782"/>
                <a:chOff x="1294740" y="943496"/>
                <a:chExt cx="369413" cy="741782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5706745" y="2987880"/>
              <a:ext cx="694339" cy="1289972"/>
              <a:chOff x="2425423" y="941510"/>
              <a:chExt cx="694339" cy="1289972"/>
            </a:xfrm>
          </p:grpSpPr>
          <p:cxnSp>
            <p:nvCxnSpPr>
              <p:cNvPr id="164" name="Straight Connector 163"/>
              <p:cNvCxnSpPr>
                <a:stCxn id="169" idx="4"/>
                <a:endCxn id="167" idx="0"/>
              </p:cNvCxnSpPr>
              <p:nvPr/>
            </p:nvCxnSpPr>
            <p:spPr>
              <a:xfrm>
                <a:off x="2935398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2751038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2425423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172" name="Straight Connector 171"/>
            <p:cNvCxnSpPr/>
            <p:nvPr/>
          </p:nvCxnSpPr>
          <p:spPr>
            <a:xfrm>
              <a:off x="2382518" y="669281"/>
              <a:ext cx="0" cy="37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251094" y="669281"/>
              <a:ext cx="0" cy="37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61912" y="669281"/>
              <a:ext cx="0" cy="37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746502" y="252309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to 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6" name="Down Arrow 175"/>
            <p:cNvSpPr/>
            <p:nvPr/>
          </p:nvSpPr>
          <p:spPr>
            <a:xfrm>
              <a:off x="519748" y="2231482"/>
              <a:ext cx="105104" cy="124547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 rot="16200000">
              <a:off x="186411" y="2579076"/>
              <a:ext cx="427852" cy="323165"/>
            </a:xfrm>
            <a:prstGeom prst="rect">
              <a:avLst/>
            </a:prstGeom>
            <a:noFill/>
          </p:spPr>
          <p:txBody>
            <a:bodyPr wrap="none" lIns="0" rIns="0" bIns="0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9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76288" y="651582"/>
            <a:ext cx="4872186" cy="4774617"/>
            <a:chOff x="2076288" y="651582"/>
            <a:chExt cx="4872186" cy="4774617"/>
          </a:xfrm>
        </p:grpSpPr>
        <p:grpSp>
          <p:nvGrpSpPr>
            <p:cNvPr id="87" name="Group 86"/>
            <p:cNvGrpSpPr/>
            <p:nvPr/>
          </p:nvGrpSpPr>
          <p:grpSpPr>
            <a:xfrm>
              <a:off x="2469199" y="1030437"/>
              <a:ext cx="1450057" cy="1289972"/>
              <a:chOff x="631665" y="941510"/>
              <a:chExt cx="1450057" cy="1289972"/>
            </a:xfrm>
          </p:grpSpPr>
          <p:cxnSp>
            <p:nvCxnSpPr>
              <p:cNvPr id="35" name="Straight Connector 34"/>
              <p:cNvCxnSpPr>
                <a:stCxn id="55" idx="4"/>
                <a:endCxn id="51" idx="0"/>
              </p:cNvCxnSpPr>
              <p:nvPr/>
            </p:nvCxnSpPr>
            <p:spPr>
              <a:xfrm>
                <a:off x="1141640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957280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631665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712998" y="941510"/>
                <a:ext cx="368724" cy="741782"/>
                <a:chOff x="1294740" y="943496"/>
                <a:chExt cx="369413" cy="741782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4991986" y="1030437"/>
              <a:ext cx="1450057" cy="1289972"/>
              <a:chOff x="2425423" y="941510"/>
              <a:chExt cx="1450057" cy="1289972"/>
            </a:xfrm>
          </p:grpSpPr>
          <p:cxnSp>
            <p:nvCxnSpPr>
              <p:cNvPr id="77" name="Straight Connector 76"/>
              <p:cNvCxnSpPr>
                <a:stCxn id="79" idx="4"/>
                <a:endCxn id="82" idx="0"/>
              </p:cNvCxnSpPr>
              <p:nvPr/>
            </p:nvCxnSpPr>
            <p:spPr>
              <a:xfrm>
                <a:off x="2935398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2751038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2425423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506756" y="941510"/>
                <a:ext cx="368724" cy="741782"/>
                <a:chOff x="1294740" y="943496"/>
                <a:chExt cx="369413" cy="74178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2778037" y="651582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22299" y="653141"/>
              <a:ext cx="111002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dirty="0" smtClean="0"/>
                <a:t>Device 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2785097" y="2698178"/>
              <a:ext cx="1124442" cy="1305709"/>
              <a:chOff x="947563" y="2961072"/>
              <a:chExt cx="1124442" cy="1305709"/>
            </a:xfrm>
          </p:grpSpPr>
          <p:cxnSp>
            <p:nvCxnSpPr>
              <p:cNvPr id="114" name="Straight Connector 113"/>
              <p:cNvCxnSpPr>
                <a:stCxn id="118" idx="4"/>
                <a:endCxn id="120" idx="0"/>
              </p:cNvCxnSpPr>
              <p:nvPr/>
            </p:nvCxnSpPr>
            <p:spPr>
              <a:xfrm flipH="1">
                <a:off x="1887275" y="3702854"/>
                <a:ext cx="367" cy="20392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947563" y="2961072"/>
                <a:ext cx="368724" cy="741782"/>
                <a:chOff x="1294741" y="943496"/>
                <a:chExt cx="369413" cy="7417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1707611" y="3906781"/>
                <a:ext cx="359328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397492" y="3677978"/>
                <a:ext cx="38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703281" y="2961072"/>
                <a:ext cx="368724" cy="741782"/>
                <a:chOff x="1294740" y="943496"/>
                <a:chExt cx="369413" cy="741782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sp>
          <p:nvSpPr>
            <p:cNvPr id="175" name="TextBox 174"/>
            <p:cNvSpPr txBox="1"/>
            <p:nvPr/>
          </p:nvSpPr>
          <p:spPr>
            <a:xfrm>
              <a:off x="2584036" y="2414659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to S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6" name="Down Arrow 175"/>
            <p:cNvSpPr/>
            <p:nvPr/>
          </p:nvSpPr>
          <p:spPr>
            <a:xfrm>
              <a:off x="2357282" y="2320409"/>
              <a:ext cx="105104" cy="124547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 rot="16200000">
              <a:off x="2023945" y="2668003"/>
              <a:ext cx="427852" cy="323165"/>
            </a:xfrm>
            <a:prstGeom prst="rect">
              <a:avLst/>
            </a:prstGeom>
            <a:noFill/>
          </p:spPr>
          <p:txBody>
            <a:bodyPr wrap="none" lIns="0" rIns="0" bIns="0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88" name="Lightning Bolt 87"/>
            <p:cNvSpPr/>
            <p:nvPr/>
          </p:nvSpPr>
          <p:spPr>
            <a:xfrm rot="1173616">
              <a:off x="4078474" y="2478716"/>
              <a:ext cx="997753" cy="1592894"/>
            </a:xfrm>
            <a:prstGeom prst="lightningBol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991986" y="2713915"/>
              <a:ext cx="1450057" cy="1289972"/>
              <a:chOff x="2425423" y="941510"/>
              <a:chExt cx="1450057" cy="1289972"/>
            </a:xfrm>
          </p:grpSpPr>
          <p:cxnSp>
            <p:nvCxnSpPr>
              <p:cNvPr id="99" name="Straight Connector 98"/>
              <p:cNvCxnSpPr>
                <a:stCxn id="124" idx="4"/>
                <a:endCxn id="113" idx="0"/>
              </p:cNvCxnSpPr>
              <p:nvPr/>
            </p:nvCxnSpPr>
            <p:spPr>
              <a:xfrm>
                <a:off x="2935398" y="1683292"/>
                <a:ext cx="2" cy="18819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2751038" y="941510"/>
                <a:ext cx="368724" cy="741782"/>
                <a:chOff x="1294741" y="943496"/>
                <a:chExt cx="369413" cy="741782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425423" y="1686816"/>
                <a:ext cx="689641" cy="544666"/>
                <a:chOff x="631665" y="1729721"/>
                <a:chExt cx="689641" cy="5446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961978" y="1914387"/>
                  <a:ext cx="359328" cy="360000"/>
                </a:xfrm>
                <a:prstGeom prst="ellipse">
                  <a:avLst/>
                </a:prstGeom>
                <a:pattFill prst="plaid">
                  <a:fgClr>
                    <a:schemeClr val="dk1"/>
                  </a:fgClr>
                  <a:bgClr>
                    <a:prstClr val="white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31665" y="1729721"/>
                  <a:ext cx="383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3506756" y="941510"/>
                <a:ext cx="368724" cy="741782"/>
                <a:chOff x="1294740" y="943496"/>
                <a:chExt cx="369413" cy="74178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sp>
          <p:nvSpPr>
            <p:cNvPr id="126" name="TextBox 125"/>
            <p:cNvSpPr txBox="1"/>
            <p:nvPr/>
          </p:nvSpPr>
          <p:spPr>
            <a:xfrm>
              <a:off x="4941720" y="2433299"/>
              <a:ext cx="200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modify 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content</a:t>
              </a:r>
              <a:endParaRPr lang="en-US" baseline="-250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307884" y="4120490"/>
              <a:ext cx="1124442" cy="1305709"/>
              <a:chOff x="947563" y="2961072"/>
              <a:chExt cx="1124442" cy="1305709"/>
            </a:xfrm>
          </p:grpSpPr>
          <p:cxnSp>
            <p:nvCxnSpPr>
              <p:cNvPr id="128" name="Straight Connector 127"/>
              <p:cNvCxnSpPr>
                <a:stCxn id="133" idx="4"/>
                <a:endCxn id="130" idx="0"/>
              </p:cNvCxnSpPr>
              <p:nvPr/>
            </p:nvCxnSpPr>
            <p:spPr>
              <a:xfrm flipH="1">
                <a:off x="1887275" y="3702854"/>
                <a:ext cx="367" cy="20392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Group 128"/>
              <p:cNvGrpSpPr/>
              <p:nvPr/>
            </p:nvGrpSpPr>
            <p:grpSpPr>
              <a:xfrm>
                <a:off x="947563" y="2961072"/>
                <a:ext cx="368724" cy="741782"/>
                <a:chOff x="1294741" y="943496"/>
                <a:chExt cx="369413" cy="74178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30" name="Oval 129"/>
              <p:cNvSpPr/>
              <p:nvPr/>
            </p:nvSpPr>
            <p:spPr>
              <a:xfrm>
                <a:off x="1707611" y="3906781"/>
                <a:ext cx="359328" cy="360000"/>
              </a:xfrm>
              <a:prstGeom prst="ellipse">
                <a:avLst/>
              </a:prstGeom>
              <a:pattFill prst="plaid">
                <a:fgClr>
                  <a:schemeClr val="dk1"/>
                </a:fgClr>
                <a:bgClr>
                  <a:prstClr val="white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397492" y="3677978"/>
                <a:ext cx="38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703281" y="2961072"/>
                <a:ext cx="368724" cy="741782"/>
                <a:chOff x="1294740" y="943496"/>
                <a:chExt cx="369413" cy="741782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799493" y="4120490"/>
              <a:ext cx="1124442" cy="1305709"/>
              <a:chOff x="947563" y="2961072"/>
              <a:chExt cx="1124442" cy="1305709"/>
            </a:xfrm>
          </p:grpSpPr>
          <p:cxnSp>
            <p:nvCxnSpPr>
              <p:cNvPr id="138" name="Straight Connector 137"/>
              <p:cNvCxnSpPr>
                <a:stCxn id="143" idx="4"/>
                <a:endCxn id="140" idx="0"/>
              </p:cNvCxnSpPr>
              <p:nvPr/>
            </p:nvCxnSpPr>
            <p:spPr>
              <a:xfrm flipH="1">
                <a:off x="1887275" y="3702854"/>
                <a:ext cx="367" cy="20392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Group 138"/>
              <p:cNvGrpSpPr/>
              <p:nvPr/>
            </p:nvGrpSpPr>
            <p:grpSpPr>
              <a:xfrm>
                <a:off x="947563" y="2961072"/>
                <a:ext cx="368724" cy="741782"/>
                <a:chOff x="1294741" y="943496"/>
                <a:chExt cx="369413" cy="741782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294741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  <p:sp>
            <p:nvSpPr>
              <p:cNvPr id="140" name="Oval 139"/>
              <p:cNvSpPr/>
              <p:nvPr/>
            </p:nvSpPr>
            <p:spPr>
              <a:xfrm>
                <a:off x="1707611" y="3906781"/>
                <a:ext cx="359328" cy="360000"/>
              </a:xfrm>
              <a:prstGeom prst="ellipse">
                <a:avLst/>
              </a:prstGeom>
              <a:pattFill prst="plaid">
                <a:fgClr>
                  <a:schemeClr val="dk1"/>
                </a:fgClr>
                <a:bgClr>
                  <a:prstClr val="white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97492" y="3677978"/>
                <a:ext cx="383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1703281" y="2961072"/>
                <a:ext cx="368724" cy="741782"/>
                <a:chOff x="1294740" y="943496"/>
                <a:chExt cx="369413" cy="741782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299445" y="1325278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1294740" y="943496"/>
                  <a:ext cx="369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2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150" name="Straight Connector 149"/>
            <p:cNvCxnSpPr/>
            <p:nvPr/>
          </p:nvCxnSpPr>
          <p:spPr>
            <a:xfrm>
              <a:off x="2291095" y="1030437"/>
              <a:ext cx="453928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20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587</Words>
  <Application>Microsoft Macintosh PowerPoint</Application>
  <PresentationFormat>On-screen Show (4:3)</PresentationFormat>
  <Paragraphs>203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N.B.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Jeffrey</dc:creator>
  <cp:lastModifiedBy>Mark Jeffrey</cp:lastModifiedBy>
  <cp:revision>90</cp:revision>
  <dcterms:created xsi:type="dcterms:W3CDTF">2013-01-21T19:00:14Z</dcterms:created>
  <dcterms:modified xsi:type="dcterms:W3CDTF">2013-02-27T19:52:30Z</dcterms:modified>
</cp:coreProperties>
</file>