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B447267-37CE-4CCB-BE1A-7FDA7EFD27FF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D8BF2D0-5B60-4B16-A947-213B5E178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124744"/>
            <a:ext cx="4248472" cy="2062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在线理发店</a:t>
            </a:r>
            <a:r>
              <a:rPr lang="en-US" altLang="zh-CN" dirty="0" smtClean="0"/>
              <a:t>MRD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 12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我们做这个产品的目的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建立合理的会员模式，提升服务质量，并为会员和非会员提供优质的服务，同时为会员增加一些便利政策。</a:t>
            </a:r>
            <a:endParaRPr lang="en-US" altLang="zh-CN" dirty="0" smtClean="0"/>
          </a:p>
          <a:p>
            <a:r>
              <a:rPr lang="zh-CN" altLang="en-US" dirty="0" smtClean="0"/>
              <a:t>让每一位顾客都能选择自己喜欢的理发师。</a:t>
            </a:r>
            <a:endParaRPr lang="en-US" altLang="zh-CN" dirty="0" smtClean="0"/>
          </a:p>
          <a:p>
            <a:r>
              <a:rPr lang="zh-CN" altLang="en-US" dirty="0" smtClean="0"/>
              <a:t>建立发型库并每周进行更新，使每位顾客都能获得最新的发型信息，选择自己喜欢的发型。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3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24744" cy="1143000"/>
          </a:xfrm>
        </p:spPr>
        <p:txBody>
          <a:bodyPr/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72" y="1556792"/>
            <a:ext cx="9201472" cy="494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一、网上会员注册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二、网上预约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取消预约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三、会员服务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散客服务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四、发型库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1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886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需求：网上会员注册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5" y="116168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需求原因：为了方便店铺周边的消费人群（如学生、老师以及家属区居住</a:t>
            </a:r>
            <a:endParaRPr lang="en-US" altLang="zh-CN" dirty="0" smtClean="0"/>
          </a:p>
          <a:p>
            <a:r>
              <a:rPr lang="zh-CN" altLang="en-US" dirty="0" smtClean="0"/>
              <a:t>的人），我们建立一个网站，可以进行网上会员注册，并享受会员服务。</a:t>
            </a:r>
            <a:endParaRPr lang="en-US" altLang="zh-CN" dirty="0" smtClean="0"/>
          </a:p>
          <a:p>
            <a:r>
              <a:rPr lang="zh-CN" altLang="en-US" dirty="0" smtClean="0"/>
              <a:t>同时在实体店内注册的会员信息也会同步更新到网上。会员注册需要预充</a:t>
            </a:r>
            <a:endParaRPr lang="en-US" altLang="zh-CN" dirty="0" smtClean="0"/>
          </a:p>
          <a:p>
            <a:r>
              <a:rPr lang="zh-CN" altLang="en-US" dirty="0" smtClean="0"/>
              <a:t>值一定数目的钱（至少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48444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注册会员卡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429309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查看会员卡信息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3240" y="5661248"/>
            <a:ext cx="2067644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修改会员卡信息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0925" y="2348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2047" y="23488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会员卡付款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422108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会员卡充值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66124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会员卡注销与提现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8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8865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需求：网上预约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取消预约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需求原因：只为会员提供的服务，会员可以在网上进行服务预约，直接选择</a:t>
            </a:r>
            <a:endParaRPr lang="en-US" altLang="zh-CN" dirty="0" smtClean="0"/>
          </a:p>
          <a:p>
            <a:r>
              <a:rPr lang="zh-CN" altLang="en-US" dirty="0" smtClean="0"/>
              <a:t>理发师和服务时间，而且也可以在预约后</a:t>
            </a:r>
            <a:r>
              <a:rPr lang="zh-CN" altLang="en-US" dirty="0"/>
              <a:t>一</a:t>
            </a:r>
            <a:r>
              <a:rPr lang="zh-CN" altLang="en-US" dirty="0" smtClean="0"/>
              <a:t>小时内进行预约取消。由于一卡</a:t>
            </a:r>
            <a:endParaRPr lang="en-US" altLang="zh-CN" dirty="0" smtClean="0"/>
          </a:p>
          <a:p>
            <a:r>
              <a:rPr lang="zh-CN" altLang="en-US" dirty="0" smtClean="0"/>
              <a:t>可以由多人使用，所以预约时也可以进行多人预约。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预约（可多人）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7461" y="4437112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预约到点提醒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0649" y="5229200"/>
            <a:ext cx="2067644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取消预约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0925" y="2348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2047" y="23488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查看订单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4320253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预约到点提醒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66124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会员付款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83307" y="3645024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查看预约信息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47664" y="5990519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付款方式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网上支付</a:t>
            </a:r>
            <a:r>
              <a:rPr lang="en-US" altLang="zh-CN" dirty="0" smtClean="0"/>
              <a:t>&amp;</a:t>
            </a:r>
            <a:r>
              <a:rPr lang="zh-CN" altLang="en-US" dirty="0"/>
              <a:t>店</a:t>
            </a:r>
            <a:r>
              <a:rPr lang="zh-CN" altLang="en-US" dirty="0" smtClean="0"/>
              <a:t>内刷会员卡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8865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需求：会员服务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散客服务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需求原因：为了区分会员与散客不一样的服务而产生的需求。散客无法提</a:t>
            </a:r>
            <a:endParaRPr lang="en-US" altLang="zh-CN" dirty="0" smtClean="0"/>
          </a:p>
          <a:p>
            <a:r>
              <a:rPr lang="zh-CN" altLang="en-US" dirty="0" smtClean="0"/>
              <a:t>前预约，而且在有同一理发师有多个客人时将优先会员服务。若不选择理</a:t>
            </a:r>
            <a:endParaRPr lang="en-US" altLang="zh-CN" dirty="0" smtClean="0"/>
          </a:p>
          <a:p>
            <a:r>
              <a:rPr lang="zh-CN" altLang="en-US" dirty="0" smtClean="0"/>
              <a:t>发师，则根据理发师状态为客人安排。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8444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429309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非预约服务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3240" y="5661248"/>
            <a:ext cx="2067644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</a:t>
            </a:r>
            <a:r>
              <a:rPr lang="zh-CN" altLang="en-US" dirty="0" smtClean="0"/>
              <a:t>内会员卡付款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0925" y="216554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2047" y="216554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查看排队信息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422108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查看理发师状态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66124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查看预约信息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88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需求：发型库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需求原因：为了客户每次都能获得最新的发行信息，我们需要对发型库</a:t>
            </a:r>
            <a:endParaRPr lang="en-US" altLang="zh-CN" dirty="0" smtClean="0"/>
          </a:p>
          <a:p>
            <a:r>
              <a:rPr lang="zh-CN" altLang="en-US" dirty="0" smtClean="0"/>
              <a:t>进行每周更新，并在网上提供各个发型的图片供用户预选择。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8444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查看发型库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429309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选择发型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0925" y="2348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2047" y="23488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2852936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发型库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422108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发型库补充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661248"/>
            <a:ext cx="20764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网上展示发型库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6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谢谢！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729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114</TotalTime>
  <Words>442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在线理发店MRD </vt:lpstr>
      <vt:lpstr>我们做这个产品的目的</vt:lpstr>
      <vt:lpstr>产品架构图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理发店需求分析 </dc:title>
  <dc:creator>admin</dc:creator>
  <cp:lastModifiedBy>admin</cp:lastModifiedBy>
  <cp:revision>8</cp:revision>
  <dcterms:created xsi:type="dcterms:W3CDTF">2015-10-31T16:07:50Z</dcterms:created>
  <dcterms:modified xsi:type="dcterms:W3CDTF">2015-10-31T18:03:29Z</dcterms:modified>
</cp:coreProperties>
</file>