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90" r:id="rId4"/>
    <p:sldId id="258" r:id="rId5"/>
    <p:sldId id="259" r:id="rId6"/>
    <p:sldId id="260" r:id="rId7"/>
    <p:sldId id="291"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2314"/>
    <p:restoredTop sz="95109"/>
  </p:normalViewPr>
  <p:slideViewPr>
    <p:cSldViewPr snapToGrid="0" snapToObjects="1">
      <p:cViewPr varScale="1">
        <p:scale>
          <a:sx n="85" d="100"/>
          <a:sy n="85" d="100"/>
        </p:scale>
        <p:origin x="200" y="3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3CD1B8-248D-EF42-93C2-4E66B5231C47}" type="doc">
      <dgm:prSet loTypeId="urn:microsoft.com/office/officeart/2005/8/layout/chevron2" loCatId="" qsTypeId="urn:microsoft.com/office/officeart/2005/8/quickstyle/simple4" qsCatId="simple" csTypeId="urn:microsoft.com/office/officeart/2005/8/colors/accent1_2" csCatId="accent1" phldr="1"/>
      <dgm:spPr/>
      <dgm:t>
        <a:bodyPr/>
        <a:lstStyle/>
        <a:p>
          <a:endParaRPr lang="zh-CN" altLang="en-US"/>
        </a:p>
      </dgm:t>
    </dgm:pt>
    <dgm:pt modelId="{2B7708F4-D97F-E843-B314-AE07D8869E80}">
      <dgm:prSet phldrT="[文本]" custT="1"/>
      <dgm:spPr/>
      <dgm:t>
        <a:bodyPr/>
        <a:lstStyle/>
        <a:p>
          <a:r>
            <a:rPr lang="en-US" altLang="zh-CN" sz="2800" dirty="0" smtClean="0"/>
            <a:t>1</a:t>
          </a:r>
          <a:endParaRPr lang="zh-CN" altLang="en-US" sz="2800" dirty="0"/>
        </a:p>
      </dgm:t>
    </dgm:pt>
    <dgm:pt modelId="{BFD19009-3F67-D248-BC07-B94438BAE4E5}" type="parTrans" cxnId="{91C80922-4482-BD4B-BA74-A1AAF61FE3E4}">
      <dgm:prSet/>
      <dgm:spPr/>
      <dgm:t>
        <a:bodyPr/>
        <a:lstStyle/>
        <a:p>
          <a:endParaRPr lang="zh-CN" altLang="en-US"/>
        </a:p>
      </dgm:t>
    </dgm:pt>
    <dgm:pt modelId="{A6904339-E048-DD49-873D-37D6AADB1A15}" type="sibTrans" cxnId="{91C80922-4482-BD4B-BA74-A1AAF61FE3E4}">
      <dgm:prSet/>
      <dgm:spPr/>
      <dgm:t>
        <a:bodyPr/>
        <a:lstStyle/>
        <a:p>
          <a:endParaRPr lang="zh-CN" altLang="en-US"/>
        </a:p>
      </dgm:t>
    </dgm:pt>
    <dgm:pt modelId="{AA13C463-3266-0640-A32C-ECEFA5CF0F2E}">
      <dgm:prSet phldrT="[文本]"/>
      <dgm:spPr/>
      <dgm:t>
        <a:bodyPr/>
        <a:lstStyle/>
        <a:p>
          <a:r>
            <a:rPr lang="zh-CN" altLang="en-US" dirty="0" smtClean="0"/>
            <a:t>研究方向及现状</a:t>
          </a:r>
          <a:endParaRPr lang="zh-CN" altLang="en-US" dirty="0"/>
        </a:p>
      </dgm:t>
    </dgm:pt>
    <dgm:pt modelId="{928CF3C9-DD25-4E4A-B98A-B1D65940B97D}" type="parTrans" cxnId="{EF7E7D65-DDB3-3A41-9FD9-F7FC9AA9F099}">
      <dgm:prSet/>
      <dgm:spPr/>
      <dgm:t>
        <a:bodyPr/>
        <a:lstStyle/>
        <a:p>
          <a:endParaRPr lang="zh-CN" altLang="en-US"/>
        </a:p>
      </dgm:t>
    </dgm:pt>
    <dgm:pt modelId="{86674CD4-11D8-F240-A416-5727583AA29D}" type="sibTrans" cxnId="{EF7E7D65-DDB3-3A41-9FD9-F7FC9AA9F099}">
      <dgm:prSet/>
      <dgm:spPr/>
      <dgm:t>
        <a:bodyPr/>
        <a:lstStyle/>
        <a:p>
          <a:endParaRPr lang="zh-CN" altLang="en-US"/>
        </a:p>
      </dgm:t>
    </dgm:pt>
    <dgm:pt modelId="{457DAC42-17F7-684C-9141-D1DFB4D04799}">
      <dgm:prSet phldrT="[文本]" custT="1"/>
      <dgm:spPr/>
      <dgm:t>
        <a:bodyPr/>
        <a:lstStyle/>
        <a:p>
          <a:r>
            <a:rPr lang="en-US" altLang="zh-CN" sz="2800" dirty="0" smtClean="0"/>
            <a:t>2</a:t>
          </a:r>
          <a:endParaRPr lang="zh-CN" altLang="en-US" sz="2800" dirty="0"/>
        </a:p>
      </dgm:t>
    </dgm:pt>
    <dgm:pt modelId="{9119B423-9EA8-EE4A-A186-5703B5D1E958}" type="parTrans" cxnId="{9DD6F221-BE32-0A4B-AC9A-FC32868AE2CB}">
      <dgm:prSet/>
      <dgm:spPr/>
      <dgm:t>
        <a:bodyPr/>
        <a:lstStyle/>
        <a:p>
          <a:endParaRPr lang="zh-CN" altLang="en-US"/>
        </a:p>
      </dgm:t>
    </dgm:pt>
    <dgm:pt modelId="{1FD29277-ADB0-A142-BEAC-4AED598AFE55}" type="sibTrans" cxnId="{9DD6F221-BE32-0A4B-AC9A-FC32868AE2CB}">
      <dgm:prSet/>
      <dgm:spPr/>
      <dgm:t>
        <a:bodyPr/>
        <a:lstStyle/>
        <a:p>
          <a:endParaRPr lang="zh-CN" altLang="en-US"/>
        </a:p>
      </dgm:t>
    </dgm:pt>
    <dgm:pt modelId="{563E459C-8C53-DE4E-AC1A-22937DEC44FD}">
      <dgm:prSet phldrT="[文本]"/>
      <dgm:spPr/>
      <dgm:t>
        <a:bodyPr/>
        <a:lstStyle/>
        <a:p>
          <a:r>
            <a:rPr lang="zh-CN" altLang="en-US" dirty="0" smtClean="0"/>
            <a:t>需求分析</a:t>
          </a:r>
          <a:endParaRPr lang="zh-CN" altLang="en-US" dirty="0"/>
        </a:p>
      </dgm:t>
    </dgm:pt>
    <dgm:pt modelId="{5BDAE36A-D1F7-7D46-BD42-4ED5F2894642}" type="parTrans" cxnId="{647554EA-B495-094D-8E7F-0F31A86D5C32}">
      <dgm:prSet/>
      <dgm:spPr/>
      <dgm:t>
        <a:bodyPr/>
        <a:lstStyle/>
        <a:p>
          <a:endParaRPr lang="zh-CN" altLang="en-US"/>
        </a:p>
      </dgm:t>
    </dgm:pt>
    <dgm:pt modelId="{DC66540D-202E-174A-9602-8A7B256B9F95}" type="sibTrans" cxnId="{647554EA-B495-094D-8E7F-0F31A86D5C32}">
      <dgm:prSet/>
      <dgm:spPr/>
      <dgm:t>
        <a:bodyPr/>
        <a:lstStyle/>
        <a:p>
          <a:endParaRPr lang="zh-CN" altLang="en-US"/>
        </a:p>
      </dgm:t>
    </dgm:pt>
    <dgm:pt modelId="{363A8F63-2B82-3F4E-94F8-7D6A2E3ABFA5}">
      <dgm:prSet phldrT="[文本]" custT="1"/>
      <dgm:spPr/>
      <dgm:t>
        <a:bodyPr/>
        <a:lstStyle/>
        <a:p>
          <a:r>
            <a:rPr lang="en-US" altLang="zh-CN" sz="2800" dirty="0" smtClean="0"/>
            <a:t>3</a:t>
          </a:r>
          <a:endParaRPr lang="zh-CN" altLang="en-US" sz="2800" dirty="0"/>
        </a:p>
      </dgm:t>
    </dgm:pt>
    <dgm:pt modelId="{682AF567-FB80-E641-AF48-BF29F343363E}" type="parTrans" cxnId="{7B4697FB-6012-8540-9751-F24E5607D807}">
      <dgm:prSet/>
      <dgm:spPr/>
      <dgm:t>
        <a:bodyPr/>
        <a:lstStyle/>
        <a:p>
          <a:endParaRPr lang="zh-CN" altLang="en-US"/>
        </a:p>
      </dgm:t>
    </dgm:pt>
    <dgm:pt modelId="{9CEF68F4-ED14-4645-97CF-CB0F529A43BD}" type="sibTrans" cxnId="{7B4697FB-6012-8540-9751-F24E5607D807}">
      <dgm:prSet/>
      <dgm:spPr/>
      <dgm:t>
        <a:bodyPr/>
        <a:lstStyle/>
        <a:p>
          <a:endParaRPr lang="zh-CN" altLang="en-US"/>
        </a:p>
      </dgm:t>
    </dgm:pt>
    <dgm:pt modelId="{F28E6969-19E7-AC40-BE3D-BCAC7275DE0F}">
      <dgm:prSet phldrT="[文本]"/>
      <dgm:spPr/>
      <dgm:t>
        <a:bodyPr/>
        <a:lstStyle/>
        <a:p>
          <a:r>
            <a:rPr lang="zh-CN" altLang="en-US" dirty="0" smtClean="0"/>
            <a:t>系统架构</a:t>
          </a:r>
          <a:endParaRPr lang="zh-CN" altLang="en-US" dirty="0"/>
        </a:p>
      </dgm:t>
    </dgm:pt>
    <dgm:pt modelId="{CE628EE6-FAB5-3A4E-A65B-4E5F1DFF969B}" type="parTrans" cxnId="{782282B8-7499-3842-A087-938E03BE70A8}">
      <dgm:prSet/>
      <dgm:spPr/>
      <dgm:t>
        <a:bodyPr/>
        <a:lstStyle/>
        <a:p>
          <a:endParaRPr lang="zh-CN" altLang="en-US"/>
        </a:p>
      </dgm:t>
    </dgm:pt>
    <dgm:pt modelId="{EC665665-A1D2-AC47-86F2-3A6C51110A32}" type="sibTrans" cxnId="{782282B8-7499-3842-A087-938E03BE70A8}">
      <dgm:prSet/>
      <dgm:spPr/>
      <dgm:t>
        <a:bodyPr/>
        <a:lstStyle/>
        <a:p>
          <a:endParaRPr lang="zh-CN" altLang="en-US"/>
        </a:p>
      </dgm:t>
    </dgm:pt>
    <dgm:pt modelId="{94BCBC43-15B7-4F4E-BF2F-518F889C1B87}">
      <dgm:prSet custT="1"/>
      <dgm:spPr/>
      <dgm:t>
        <a:bodyPr/>
        <a:lstStyle/>
        <a:p>
          <a:r>
            <a:rPr lang="en-US" altLang="zh-CN" sz="2800" dirty="0" smtClean="0"/>
            <a:t>4</a:t>
          </a:r>
          <a:endParaRPr lang="zh-CN" altLang="en-US" sz="2800" dirty="0"/>
        </a:p>
      </dgm:t>
    </dgm:pt>
    <dgm:pt modelId="{2BDB08B7-3DBF-5C49-B283-87D3B706B72C}" type="parTrans" cxnId="{B92E7804-4699-554B-9B51-0120FDE02F1D}">
      <dgm:prSet/>
      <dgm:spPr/>
      <dgm:t>
        <a:bodyPr/>
        <a:lstStyle/>
        <a:p>
          <a:endParaRPr lang="zh-CN" altLang="en-US"/>
        </a:p>
      </dgm:t>
    </dgm:pt>
    <dgm:pt modelId="{19C36835-715A-614D-9364-864D06676432}" type="sibTrans" cxnId="{B92E7804-4699-554B-9B51-0120FDE02F1D}">
      <dgm:prSet/>
      <dgm:spPr/>
      <dgm:t>
        <a:bodyPr/>
        <a:lstStyle/>
        <a:p>
          <a:endParaRPr lang="zh-CN" altLang="en-US"/>
        </a:p>
      </dgm:t>
    </dgm:pt>
    <dgm:pt modelId="{8A8745F8-9F7E-B344-A968-0111E20292DF}">
      <dgm:prSet custT="1"/>
      <dgm:spPr/>
      <dgm:t>
        <a:bodyPr/>
        <a:lstStyle/>
        <a:p>
          <a:r>
            <a:rPr lang="en-US" altLang="zh-CN" sz="2800" dirty="0" smtClean="0"/>
            <a:t>5</a:t>
          </a:r>
          <a:endParaRPr lang="zh-CN" altLang="en-US" sz="2800" dirty="0"/>
        </a:p>
      </dgm:t>
    </dgm:pt>
    <dgm:pt modelId="{42BF9B03-33B1-F746-81AC-0238AECD447B}" type="parTrans" cxnId="{4D72D6C9-E137-4C4C-9D24-C01A01663386}">
      <dgm:prSet/>
      <dgm:spPr/>
      <dgm:t>
        <a:bodyPr/>
        <a:lstStyle/>
        <a:p>
          <a:endParaRPr lang="zh-CN" altLang="en-US"/>
        </a:p>
      </dgm:t>
    </dgm:pt>
    <dgm:pt modelId="{74E3AE95-F765-9A41-9E52-25340119D5FE}" type="sibTrans" cxnId="{4D72D6C9-E137-4C4C-9D24-C01A01663386}">
      <dgm:prSet/>
      <dgm:spPr/>
      <dgm:t>
        <a:bodyPr/>
        <a:lstStyle/>
        <a:p>
          <a:endParaRPr lang="zh-CN" altLang="en-US"/>
        </a:p>
      </dgm:t>
    </dgm:pt>
    <dgm:pt modelId="{91F16432-1DBE-9842-AAD1-A7D30E37E702}">
      <dgm:prSet/>
      <dgm:spPr/>
      <dgm:t>
        <a:bodyPr/>
        <a:lstStyle/>
        <a:p>
          <a:r>
            <a:rPr lang="zh-CN" altLang="en-US" dirty="0" smtClean="0"/>
            <a:t>已完成工作	</a:t>
          </a:r>
          <a:endParaRPr lang="zh-CN" altLang="en-US" dirty="0"/>
        </a:p>
      </dgm:t>
    </dgm:pt>
    <dgm:pt modelId="{1595E925-F96E-3F4C-AE54-01E942FF6A5F}" type="parTrans" cxnId="{16CD1F53-964A-1D45-8E37-736DCB9B4B2C}">
      <dgm:prSet/>
      <dgm:spPr/>
      <dgm:t>
        <a:bodyPr/>
        <a:lstStyle/>
        <a:p>
          <a:endParaRPr lang="zh-CN" altLang="en-US"/>
        </a:p>
      </dgm:t>
    </dgm:pt>
    <dgm:pt modelId="{D45699BF-17C2-1D40-A746-C04D786C86DD}" type="sibTrans" cxnId="{16CD1F53-964A-1D45-8E37-736DCB9B4B2C}">
      <dgm:prSet/>
      <dgm:spPr/>
      <dgm:t>
        <a:bodyPr/>
        <a:lstStyle/>
        <a:p>
          <a:endParaRPr lang="zh-CN" altLang="en-US"/>
        </a:p>
      </dgm:t>
    </dgm:pt>
    <dgm:pt modelId="{0A37B878-0DA9-5A47-91A8-D24359736A31}">
      <dgm:prSet/>
      <dgm:spPr/>
      <dgm:t>
        <a:bodyPr/>
        <a:lstStyle/>
        <a:p>
          <a:r>
            <a:rPr lang="zh-CN" altLang="en-US" dirty="0" smtClean="0"/>
            <a:t>后续工作</a:t>
          </a:r>
          <a:endParaRPr lang="zh-CN" altLang="en-US" dirty="0"/>
        </a:p>
      </dgm:t>
    </dgm:pt>
    <dgm:pt modelId="{B43BE047-3563-B44C-989F-6A4FB32ACA2B}" type="parTrans" cxnId="{80F3F630-D89F-6140-976E-9571712A7423}">
      <dgm:prSet/>
      <dgm:spPr/>
      <dgm:t>
        <a:bodyPr/>
        <a:lstStyle/>
        <a:p>
          <a:endParaRPr lang="zh-CN" altLang="en-US"/>
        </a:p>
      </dgm:t>
    </dgm:pt>
    <dgm:pt modelId="{8D04D83B-5CF1-624C-8597-67E4851323A6}" type="sibTrans" cxnId="{80F3F630-D89F-6140-976E-9571712A7423}">
      <dgm:prSet/>
      <dgm:spPr/>
      <dgm:t>
        <a:bodyPr/>
        <a:lstStyle/>
        <a:p>
          <a:endParaRPr lang="zh-CN" altLang="en-US"/>
        </a:p>
      </dgm:t>
    </dgm:pt>
    <dgm:pt modelId="{17DC9385-8354-154D-A395-A974F7C0D4D0}" type="pres">
      <dgm:prSet presAssocID="{173CD1B8-248D-EF42-93C2-4E66B5231C47}" presName="linearFlow" presStyleCnt="0">
        <dgm:presLayoutVars>
          <dgm:dir/>
          <dgm:animLvl val="lvl"/>
          <dgm:resizeHandles val="exact"/>
        </dgm:presLayoutVars>
      </dgm:prSet>
      <dgm:spPr/>
    </dgm:pt>
    <dgm:pt modelId="{9DCD27FD-6628-284D-B1B7-54BA25413837}" type="pres">
      <dgm:prSet presAssocID="{2B7708F4-D97F-E843-B314-AE07D8869E80}" presName="composite" presStyleCnt="0"/>
      <dgm:spPr/>
    </dgm:pt>
    <dgm:pt modelId="{522D68D8-9694-E64D-BFEB-8EFEFDDBD637}" type="pres">
      <dgm:prSet presAssocID="{2B7708F4-D97F-E843-B314-AE07D8869E80}" presName="parentText" presStyleLbl="alignNode1" presStyleIdx="0" presStyleCnt="5">
        <dgm:presLayoutVars>
          <dgm:chMax val="1"/>
          <dgm:bulletEnabled val="1"/>
        </dgm:presLayoutVars>
      </dgm:prSet>
      <dgm:spPr/>
    </dgm:pt>
    <dgm:pt modelId="{E3780AE9-3037-5844-B82B-4DAE5EAF33A4}" type="pres">
      <dgm:prSet presAssocID="{2B7708F4-D97F-E843-B314-AE07D8869E80}" presName="descendantText" presStyleLbl="alignAcc1" presStyleIdx="0" presStyleCnt="5">
        <dgm:presLayoutVars>
          <dgm:bulletEnabled val="1"/>
        </dgm:presLayoutVars>
      </dgm:prSet>
      <dgm:spPr/>
      <dgm:t>
        <a:bodyPr/>
        <a:lstStyle/>
        <a:p>
          <a:endParaRPr lang="zh-CN" altLang="en-US"/>
        </a:p>
      </dgm:t>
    </dgm:pt>
    <dgm:pt modelId="{877E0EAC-1C7D-4B42-B956-7E0DF2E14509}" type="pres">
      <dgm:prSet presAssocID="{A6904339-E048-DD49-873D-37D6AADB1A15}" presName="sp" presStyleCnt="0"/>
      <dgm:spPr/>
    </dgm:pt>
    <dgm:pt modelId="{1E0AA734-7AF7-0D4F-8D95-838E8E61FBBE}" type="pres">
      <dgm:prSet presAssocID="{457DAC42-17F7-684C-9141-D1DFB4D04799}" presName="composite" presStyleCnt="0"/>
      <dgm:spPr/>
    </dgm:pt>
    <dgm:pt modelId="{92B5742F-4930-5B40-A1C1-7E232B3DEF01}" type="pres">
      <dgm:prSet presAssocID="{457DAC42-17F7-684C-9141-D1DFB4D04799}" presName="parentText" presStyleLbl="alignNode1" presStyleIdx="1" presStyleCnt="5">
        <dgm:presLayoutVars>
          <dgm:chMax val="1"/>
          <dgm:bulletEnabled val="1"/>
        </dgm:presLayoutVars>
      </dgm:prSet>
      <dgm:spPr/>
    </dgm:pt>
    <dgm:pt modelId="{5583F908-B718-B644-8CFA-BD4B02AA3BFB}" type="pres">
      <dgm:prSet presAssocID="{457DAC42-17F7-684C-9141-D1DFB4D04799}" presName="descendantText" presStyleLbl="alignAcc1" presStyleIdx="1" presStyleCnt="5">
        <dgm:presLayoutVars>
          <dgm:bulletEnabled val="1"/>
        </dgm:presLayoutVars>
      </dgm:prSet>
      <dgm:spPr/>
      <dgm:t>
        <a:bodyPr/>
        <a:lstStyle/>
        <a:p>
          <a:endParaRPr lang="zh-CN" altLang="en-US"/>
        </a:p>
      </dgm:t>
    </dgm:pt>
    <dgm:pt modelId="{E1CFEE90-5D14-5348-B75B-F14026DA5359}" type="pres">
      <dgm:prSet presAssocID="{1FD29277-ADB0-A142-BEAC-4AED598AFE55}" presName="sp" presStyleCnt="0"/>
      <dgm:spPr/>
    </dgm:pt>
    <dgm:pt modelId="{0B6222A0-931F-5A4D-B88A-66035495B3C7}" type="pres">
      <dgm:prSet presAssocID="{363A8F63-2B82-3F4E-94F8-7D6A2E3ABFA5}" presName="composite" presStyleCnt="0"/>
      <dgm:spPr/>
    </dgm:pt>
    <dgm:pt modelId="{835ACBB1-2221-B04B-948A-71A557EBD966}" type="pres">
      <dgm:prSet presAssocID="{363A8F63-2B82-3F4E-94F8-7D6A2E3ABFA5}" presName="parentText" presStyleLbl="alignNode1" presStyleIdx="2" presStyleCnt="5">
        <dgm:presLayoutVars>
          <dgm:chMax val="1"/>
          <dgm:bulletEnabled val="1"/>
        </dgm:presLayoutVars>
      </dgm:prSet>
      <dgm:spPr/>
    </dgm:pt>
    <dgm:pt modelId="{0A01541C-8031-CC49-BDD0-9A919A4E25F8}" type="pres">
      <dgm:prSet presAssocID="{363A8F63-2B82-3F4E-94F8-7D6A2E3ABFA5}" presName="descendantText" presStyleLbl="alignAcc1" presStyleIdx="2" presStyleCnt="5">
        <dgm:presLayoutVars>
          <dgm:bulletEnabled val="1"/>
        </dgm:presLayoutVars>
      </dgm:prSet>
      <dgm:spPr/>
      <dgm:t>
        <a:bodyPr/>
        <a:lstStyle/>
        <a:p>
          <a:endParaRPr lang="zh-CN" altLang="en-US"/>
        </a:p>
      </dgm:t>
    </dgm:pt>
    <dgm:pt modelId="{ABD601C8-D324-B748-B032-C544B6DD44D0}" type="pres">
      <dgm:prSet presAssocID="{9CEF68F4-ED14-4645-97CF-CB0F529A43BD}" presName="sp" presStyleCnt="0"/>
      <dgm:spPr/>
    </dgm:pt>
    <dgm:pt modelId="{853EB8FC-76B4-4542-849C-2CB18A37C9AE}" type="pres">
      <dgm:prSet presAssocID="{94BCBC43-15B7-4F4E-BF2F-518F889C1B87}" presName="composite" presStyleCnt="0"/>
      <dgm:spPr/>
    </dgm:pt>
    <dgm:pt modelId="{28F9266A-AB46-5741-836B-FF32D7B0A3EC}" type="pres">
      <dgm:prSet presAssocID="{94BCBC43-15B7-4F4E-BF2F-518F889C1B87}" presName="parentText" presStyleLbl="alignNode1" presStyleIdx="3" presStyleCnt="5">
        <dgm:presLayoutVars>
          <dgm:chMax val="1"/>
          <dgm:bulletEnabled val="1"/>
        </dgm:presLayoutVars>
      </dgm:prSet>
      <dgm:spPr/>
    </dgm:pt>
    <dgm:pt modelId="{DC55C71C-EC05-CA4E-9779-A7917877D9B2}" type="pres">
      <dgm:prSet presAssocID="{94BCBC43-15B7-4F4E-BF2F-518F889C1B87}" presName="descendantText" presStyleLbl="alignAcc1" presStyleIdx="3" presStyleCnt="5">
        <dgm:presLayoutVars>
          <dgm:bulletEnabled val="1"/>
        </dgm:presLayoutVars>
      </dgm:prSet>
      <dgm:spPr/>
    </dgm:pt>
    <dgm:pt modelId="{8B51107F-8B94-4C49-AE17-0D18826440AF}" type="pres">
      <dgm:prSet presAssocID="{19C36835-715A-614D-9364-864D06676432}" presName="sp" presStyleCnt="0"/>
      <dgm:spPr/>
    </dgm:pt>
    <dgm:pt modelId="{60FFD26B-411A-7A4A-803E-606AF04B2DF1}" type="pres">
      <dgm:prSet presAssocID="{8A8745F8-9F7E-B344-A968-0111E20292DF}" presName="composite" presStyleCnt="0"/>
      <dgm:spPr/>
    </dgm:pt>
    <dgm:pt modelId="{CA5D280A-C253-434F-8A4E-0B27D8B15756}" type="pres">
      <dgm:prSet presAssocID="{8A8745F8-9F7E-B344-A968-0111E20292DF}" presName="parentText" presStyleLbl="alignNode1" presStyleIdx="4" presStyleCnt="5">
        <dgm:presLayoutVars>
          <dgm:chMax val="1"/>
          <dgm:bulletEnabled val="1"/>
        </dgm:presLayoutVars>
      </dgm:prSet>
      <dgm:spPr/>
    </dgm:pt>
    <dgm:pt modelId="{B87C9EE2-D634-F04D-81F4-7C0F9CD68CDC}" type="pres">
      <dgm:prSet presAssocID="{8A8745F8-9F7E-B344-A968-0111E20292DF}" presName="descendantText" presStyleLbl="alignAcc1" presStyleIdx="4" presStyleCnt="5">
        <dgm:presLayoutVars>
          <dgm:bulletEnabled val="1"/>
        </dgm:presLayoutVars>
      </dgm:prSet>
      <dgm:spPr/>
    </dgm:pt>
  </dgm:ptLst>
  <dgm:cxnLst>
    <dgm:cxn modelId="{8C51B881-2915-4C40-BFE5-6B3BF24A3F62}" type="presOf" srcId="{173CD1B8-248D-EF42-93C2-4E66B5231C47}" destId="{17DC9385-8354-154D-A395-A974F7C0D4D0}" srcOrd="0" destOrd="0" presId="urn:microsoft.com/office/officeart/2005/8/layout/chevron2"/>
    <dgm:cxn modelId="{2F4567F0-4C6B-484B-9005-098B4947E6DE}" type="presOf" srcId="{F28E6969-19E7-AC40-BE3D-BCAC7275DE0F}" destId="{0A01541C-8031-CC49-BDD0-9A919A4E25F8}" srcOrd="0" destOrd="0" presId="urn:microsoft.com/office/officeart/2005/8/layout/chevron2"/>
    <dgm:cxn modelId="{2AEAFAFA-B5A0-1640-80BE-5F38B88149D8}" type="presOf" srcId="{2B7708F4-D97F-E843-B314-AE07D8869E80}" destId="{522D68D8-9694-E64D-BFEB-8EFEFDDBD637}" srcOrd="0" destOrd="0" presId="urn:microsoft.com/office/officeart/2005/8/layout/chevron2"/>
    <dgm:cxn modelId="{4322F1D5-556E-2544-BECC-E4B782779798}" type="presOf" srcId="{AA13C463-3266-0640-A32C-ECEFA5CF0F2E}" destId="{E3780AE9-3037-5844-B82B-4DAE5EAF33A4}" srcOrd="0" destOrd="0" presId="urn:microsoft.com/office/officeart/2005/8/layout/chevron2"/>
    <dgm:cxn modelId="{4D72D6C9-E137-4C4C-9D24-C01A01663386}" srcId="{173CD1B8-248D-EF42-93C2-4E66B5231C47}" destId="{8A8745F8-9F7E-B344-A968-0111E20292DF}" srcOrd="4" destOrd="0" parTransId="{42BF9B03-33B1-F746-81AC-0238AECD447B}" sibTransId="{74E3AE95-F765-9A41-9E52-25340119D5FE}"/>
    <dgm:cxn modelId="{DF4119E0-6EAD-E646-8821-951A661B1A00}" type="presOf" srcId="{457DAC42-17F7-684C-9141-D1DFB4D04799}" destId="{92B5742F-4930-5B40-A1C1-7E232B3DEF01}" srcOrd="0" destOrd="0" presId="urn:microsoft.com/office/officeart/2005/8/layout/chevron2"/>
    <dgm:cxn modelId="{2366AE8D-9E15-544C-B538-1475A2A4B08A}" type="presOf" srcId="{363A8F63-2B82-3F4E-94F8-7D6A2E3ABFA5}" destId="{835ACBB1-2221-B04B-948A-71A557EBD966}" srcOrd="0" destOrd="0" presId="urn:microsoft.com/office/officeart/2005/8/layout/chevron2"/>
    <dgm:cxn modelId="{9DD6F221-BE32-0A4B-AC9A-FC32868AE2CB}" srcId="{173CD1B8-248D-EF42-93C2-4E66B5231C47}" destId="{457DAC42-17F7-684C-9141-D1DFB4D04799}" srcOrd="1" destOrd="0" parTransId="{9119B423-9EA8-EE4A-A186-5703B5D1E958}" sibTransId="{1FD29277-ADB0-A142-BEAC-4AED598AFE55}"/>
    <dgm:cxn modelId="{7B4697FB-6012-8540-9751-F24E5607D807}" srcId="{173CD1B8-248D-EF42-93C2-4E66B5231C47}" destId="{363A8F63-2B82-3F4E-94F8-7D6A2E3ABFA5}" srcOrd="2" destOrd="0" parTransId="{682AF567-FB80-E641-AF48-BF29F343363E}" sibTransId="{9CEF68F4-ED14-4645-97CF-CB0F529A43BD}"/>
    <dgm:cxn modelId="{56E45509-3FB9-334B-BF99-D4840A8F261F}" type="presOf" srcId="{94BCBC43-15B7-4F4E-BF2F-518F889C1B87}" destId="{28F9266A-AB46-5741-836B-FF32D7B0A3EC}" srcOrd="0" destOrd="0" presId="urn:microsoft.com/office/officeart/2005/8/layout/chevron2"/>
    <dgm:cxn modelId="{80F3F630-D89F-6140-976E-9571712A7423}" srcId="{8A8745F8-9F7E-B344-A968-0111E20292DF}" destId="{0A37B878-0DA9-5A47-91A8-D24359736A31}" srcOrd="0" destOrd="0" parTransId="{B43BE047-3563-B44C-989F-6A4FB32ACA2B}" sibTransId="{8D04D83B-5CF1-624C-8597-67E4851323A6}"/>
    <dgm:cxn modelId="{16CD1F53-964A-1D45-8E37-736DCB9B4B2C}" srcId="{94BCBC43-15B7-4F4E-BF2F-518F889C1B87}" destId="{91F16432-1DBE-9842-AAD1-A7D30E37E702}" srcOrd="0" destOrd="0" parTransId="{1595E925-F96E-3F4C-AE54-01E942FF6A5F}" sibTransId="{D45699BF-17C2-1D40-A746-C04D786C86DD}"/>
    <dgm:cxn modelId="{318036AD-F40F-6E4D-9D46-3304DC5D398E}" type="presOf" srcId="{0A37B878-0DA9-5A47-91A8-D24359736A31}" destId="{B87C9EE2-D634-F04D-81F4-7C0F9CD68CDC}" srcOrd="0" destOrd="0" presId="urn:microsoft.com/office/officeart/2005/8/layout/chevron2"/>
    <dgm:cxn modelId="{E5D98CB7-7C5B-574B-B04D-131A8EA38B53}" type="presOf" srcId="{8A8745F8-9F7E-B344-A968-0111E20292DF}" destId="{CA5D280A-C253-434F-8A4E-0B27D8B15756}" srcOrd="0" destOrd="0" presId="urn:microsoft.com/office/officeart/2005/8/layout/chevron2"/>
    <dgm:cxn modelId="{EF7E7D65-DDB3-3A41-9FD9-F7FC9AA9F099}" srcId="{2B7708F4-D97F-E843-B314-AE07D8869E80}" destId="{AA13C463-3266-0640-A32C-ECEFA5CF0F2E}" srcOrd="0" destOrd="0" parTransId="{928CF3C9-DD25-4E4A-B98A-B1D65940B97D}" sibTransId="{86674CD4-11D8-F240-A416-5727583AA29D}"/>
    <dgm:cxn modelId="{37BC003E-3F3B-6C40-981F-FC3A77D7221C}" type="presOf" srcId="{563E459C-8C53-DE4E-AC1A-22937DEC44FD}" destId="{5583F908-B718-B644-8CFA-BD4B02AA3BFB}" srcOrd="0" destOrd="0" presId="urn:microsoft.com/office/officeart/2005/8/layout/chevron2"/>
    <dgm:cxn modelId="{782282B8-7499-3842-A087-938E03BE70A8}" srcId="{363A8F63-2B82-3F4E-94F8-7D6A2E3ABFA5}" destId="{F28E6969-19E7-AC40-BE3D-BCAC7275DE0F}" srcOrd="0" destOrd="0" parTransId="{CE628EE6-FAB5-3A4E-A65B-4E5F1DFF969B}" sibTransId="{EC665665-A1D2-AC47-86F2-3A6C51110A32}"/>
    <dgm:cxn modelId="{647554EA-B495-094D-8E7F-0F31A86D5C32}" srcId="{457DAC42-17F7-684C-9141-D1DFB4D04799}" destId="{563E459C-8C53-DE4E-AC1A-22937DEC44FD}" srcOrd="0" destOrd="0" parTransId="{5BDAE36A-D1F7-7D46-BD42-4ED5F2894642}" sibTransId="{DC66540D-202E-174A-9602-8A7B256B9F95}"/>
    <dgm:cxn modelId="{B92E7804-4699-554B-9B51-0120FDE02F1D}" srcId="{173CD1B8-248D-EF42-93C2-4E66B5231C47}" destId="{94BCBC43-15B7-4F4E-BF2F-518F889C1B87}" srcOrd="3" destOrd="0" parTransId="{2BDB08B7-3DBF-5C49-B283-87D3B706B72C}" sibTransId="{19C36835-715A-614D-9364-864D06676432}"/>
    <dgm:cxn modelId="{95947B19-63A6-3B4A-8302-616E523F66AE}" type="presOf" srcId="{91F16432-1DBE-9842-AAD1-A7D30E37E702}" destId="{DC55C71C-EC05-CA4E-9779-A7917877D9B2}" srcOrd="0" destOrd="0" presId="urn:microsoft.com/office/officeart/2005/8/layout/chevron2"/>
    <dgm:cxn modelId="{91C80922-4482-BD4B-BA74-A1AAF61FE3E4}" srcId="{173CD1B8-248D-EF42-93C2-4E66B5231C47}" destId="{2B7708F4-D97F-E843-B314-AE07D8869E80}" srcOrd="0" destOrd="0" parTransId="{BFD19009-3F67-D248-BC07-B94438BAE4E5}" sibTransId="{A6904339-E048-DD49-873D-37D6AADB1A15}"/>
    <dgm:cxn modelId="{51A6E0CC-2656-664A-B905-EE9E5060B033}" type="presParOf" srcId="{17DC9385-8354-154D-A395-A974F7C0D4D0}" destId="{9DCD27FD-6628-284D-B1B7-54BA25413837}" srcOrd="0" destOrd="0" presId="urn:microsoft.com/office/officeart/2005/8/layout/chevron2"/>
    <dgm:cxn modelId="{CA60B0A2-14EF-B847-A63D-1D3FCEBE54D5}" type="presParOf" srcId="{9DCD27FD-6628-284D-B1B7-54BA25413837}" destId="{522D68D8-9694-E64D-BFEB-8EFEFDDBD637}" srcOrd="0" destOrd="0" presId="urn:microsoft.com/office/officeart/2005/8/layout/chevron2"/>
    <dgm:cxn modelId="{75047E13-449E-9A45-A093-A9F30F96981C}" type="presParOf" srcId="{9DCD27FD-6628-284D-B1B7-54BA25413837}" destId="{E3780AE9-3037-5844-B82B-4DAE5EAF33A4}" srcOrd="1" destOrd="0" presId="urn:microsoft.com/office/officeart/2005/8/layout/chevron2"/>
    <dgm:cxn modelId="{082F75A2-DB9A-6543-A2F0-461D954EDF51}" type="presParOf" srcId="{17DC9385-8354-154D-A395-A974F7C0D4D0}" destId="{877E0EAC-1C7D-4B42-B956-7E0DF2E14509}" srcOrd="1" destOrd="0" presId="urn:microsoft.com/office/officeart/2005/8/layout/chevron2"/>
    <dgm:cxn modelId="{C74DB489-010D-3E46-A051-0B54BA1EF51D}" type="presParOf" srcId="{17DC9385-8354-154D-A395-A974F7C0D4D0}" destId="{1E0AA734-7AF7-0D4F-8D95-838E8E61FBBE}" srcOrd="2" destOrd="0" presId="urn:microsoft.com/office/officeart/2005/8/layout/chevron2"/>
    <dgm:cxn modelId="{FD44D68A-CCD1-EE48-9B3F-DBE6802B6562}" type="presParOf" srcId="{1E0AA734-7AF7-0D4F-8D95-838E8E61FBBE}" destId="{92B5742F-4930-5B40-A1C1-7E232B3DEF01}" srcOrd="0" destOrd="0" presId="urn:microsoft.com/office/officeart/2005/8/layout/chevron2"/>
    <dgm:cxn modelId="{BA6191A9-FBA1-964E-8F96-A061A5CA6E55}" type="presParOf" srcId="{1E0AA734-7AF7-0D4F-8D95-838E8E61FBBE}" destId="{5583F908-B718-B644-8CFA-BD4B02AA3BFB}" srcOrd="1" destOrd="0" presId="urn:microsoft.com/office/officeart/2005/8/layout/chevron2"/>
    <dgm:cxn modelId="{7C42F614-F7B9-3544-B263-3E4EC6DB9F69}" type="presParOf" srcId="{17DC9385-8354-154D-A395-A974F7C0D4D0}" destId="{E1CFEE90-5D14-5348-B75B-F14026DA5359}" srcOrd="3" destOrd="0" presId="urn:microsoft.com/office/officeart/2005/8/layout/chevron2"/>
    <dgm:cxn modelId="{E62FB4E2-740E-E94F-B11D-5359C134FCB3}" type="presParOf" srcId="{17DC9385-8354-154D-A395-A974F7C0D4D0}" destId="{0B6222A0-931F-5A4D-B88A-66035495B3C7}" srcOrd="4" destOrd="0" presId="urn:microsoft.com/office/officeart/2005/8/layout/chevron2"/>
    <dgm:cxn modelId="{B3F7DADF-5923-2549-BC12-EC7C068A4FAD}" type="presParOf" srcId="{0B6222A0-931F-5A4D-B88A-66035495B3C7}" destId="{835ACBB1-2221-B04B-948A-71A557EBD966}" srcOrd="0" destOrd="0" presId="urn:microsoft.com/office/officeart/2005/8/layout/chevron2"/>
    <dgm:cxn modelId="{E80DE203-CCCE-9840-AB12-D4FDD25227F6}" type="presParOf" srcId="{0B6222A0-931F-5A4D-B88A-66035495B3C7}" destId="{0A01541C-8031-CC49-BDD0-9A919A4E25F8}" srcOrd="1" destOrd="0" presId="urn:microsoft.com/office/officeart/2005/8/layout/chevron2"/>
    <dgm:cxn modelId="{56F95836-F5CB-E649-A3D8-953FD59B7E94}" type="presParOf" srcId="{17DC9385-8354-154D-A395-A974F7C0D4D0}" destId="{ABD601C8-D324-B748-B032-C544B6DD44D0}" srcOrd="5" destOrd="0" presId="urn:microsoft.com/office/officeart/2005/8/layout/chevron2"/>
    <dgm:cxn modelId="{376D9ED2-0DE6-E740-AC8A-F22C5916431A}" type="presParOf" srcId="{17DC9385-8354-154D-A395-A974F7C0D4D0}" destId="{853EB8FC-76B4-4542-849C-2CB18A37C9AE}" srcOrd="6" destOrd="0" presId="urn:microsoft.com/office/officeart/2005/8/layout/chevron2"/>
    <dgm:cxn modelId="{F4BBE443-C69B-CD46-8F6D-DD7C208900C0}" type="presParOf" srcId="{853EB8FC-76B4-4542-849C-2CB18A37C9AE}" destId="{28F9266A-AB46-5741-836B-FF32D7B0A3EC}" srcOrd="0" destOrd="0" presId="urn:microsoft.com/office/officeart/2005/8/layout/chevron2"/>
    <dgm:cxn modelId="{5DABEA62-C1DD-0D43-A231-331C59A829D5}" type="presParOf" srcId="{853EB8FC-76B4-4542-849C-2CB18A37C9AE}" destId="{DC55C71C-EC05-CA4E-9779-A7917877D9B2}" srcOrd="1" destOrd="0" presId="urn:microsoft.com/office/officeart/2005/8/layout/chevron2"/>
    <dgm:cxn modelId="{D11085EF-62B6-7246-9570-8981378E2834}" type="presParOf" srcId="{17DC9385-8354-154D-A395-A974F7C0D4D0}" destId="{8B51107F-8B94-4C49-AE17-0D18826440AF}" srcOrd="7" destOrd="0" presId="urn:microsoft.com/office/officeart/2005/8/layout/chevron2"/>
    <dgm:cxn modelId="{6DC720B9-312E-ED43-A753-8B0954321333}" type="presParOf" srcId="{17DC9385-8354-154D-A395-A974F7C0D4D0}" destId="{60FFD26B-411A-7A4A-803E-606AF04B2DF1}" srcOrd="8" destOrd="0" presId="urn:microsoft.com/office/officeart/2005/8/layout/chevron2"/>
    <dgm:cxn modelId="{4031BD62-FA70-4046-B636-224CA7B3AD1A}" type="presParOf" srcId="{60FFD26B-411A-7A4A-803E-606AF04B2DF1}" destId="{CA5D280A-C253-434F-8A4E-0B27D8B15756}" srcOrd="0" destOrd="0" presId="urn:microsoft.com/office/officeart/2005/8/layout/chevron2"/>
    <dgm:cxn modelId="{1AF90CC5-B850-0647-B693-76A321FF8CDD}" type="presParOf" srcId="{60FFD26B-411A-7A4A-803E-606AF04B2DF1}" destId="{B87C9EE2-D634-F04D-81F4-7C0F9CD68CDC}"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3CD1B8-248D-EF42-93C2-4E66B5231C47}" type="doc">
      <dgm:prSet loTypeId="urn:microsoft.com/office/officeart/2005/8/layout/chevron2" loCatId="" qsTypeId="urn:microsoft.com/office/officeart/2005/8/quickstyle/simple4" qsCatId="simple" csTypeId="urn:microsoft.com/office/officeart/2005/8/colors/accent1_2" csCatId="accent1" phldr="1"/>
      <dgm:spPr/>
      <dgm:t>
        <a:bodyPr/>
        <a:lstStyle/>
        <a:p>
          <a:endParaRPr lang="zh-CN" altLang="en-US"/>
        </a:p>
      </dgm:t>
    </dgm:pt>
    <dgm:pt modelId="{2B7708F4-D97F-E843-B314-AE07D8869E80}">
      <dgm:prSet phldrT="[文本]" custT="1"/>
      <dgm:spPr/>
      <dgm:t>
        <a:bodyPr/>
        <a:lstStyle/>
        <a:p>
          <a:r>
            <a:rPr lang="en-US" altLang="zh-CN" sz="2800" dirty="0" smtClean="0"/>
            <a:t>1</a:t>
          </a:r>
          <a:endParaRPr lang="zh-CN" altLang="en-US" sz="2800" dirty="0"/>
        </a:p>
      </dgm:t>
    </dgm:pt>
    <dgm:pt modelId="{BFD19009-3F67-D248-BC07-B94438BAE4E5}" type="parTrans" cxnId="{91C80922-4482-BD4B-BA74-A1AAF61FE3E4}">
      <dgm:prSet/>
      <dgm:spPr/>
      <dgm:t>
        <a:bodyPr/>
        <a:lstStyle/>
        <a:p>
          <a:endParaRPr lang="zh-CN" altLang="en-US"/>
        </a:p>
      </dgm:t>
    </dgm:pt>
    <dgm:pt modelId="{A6904339-E048-DD49-873D-37D6AADB1A15}" type="sibTrans" cxnId="{91C80922-4482-BD4B-BA74-A1AAF61FE3E4}">
      <dgm:prSet/>
      <dgm:spPr/>
      <dgm:t>
        <a:bodyPr/>
        <a:lstStyle/>
        <a:p>
          <a:endParaRPr lang="zh-CN" altLang="en-US"/>
        </a:p>
      </dgm:t>
    </dgm:pt>
    <dgm:pt modelId="{AA13C463-3266-0640-A32C-ECEFA5CF0F2E}">
      <dgm:prSet phldrT="[文本]"/>
      <dgm:spPr/>
      <dgm:t>
        <a:bodyPr/>
        <a:lstStyle/>
        <a:p>
          <a:r>
            <a:rPr lang="zh-CN" altLang="en-US" dirty="0" smtClean="0">
              <a:solidFill>
                <a:srgbClr val="FF0000"/>
              </a:solidFill>
            </a:rPr>
            <a:t>研究方向及现状</a:t>
          </a:r>
          <a:endParaRPr lang="zh-CN" altLang="en-US" dirty="0">
            <a:solidFill>
              <a:srgbClr val="FF0000"/>
            </a:solidFill>
          </a:endParaRPr>
        </a:p>
      </dgm:t>
    </dgm:pt>
    <dgm:pt modelId="{928CF3C9-DD25-4E4A-B98A-B1D65940B97D}" type="parTrans" cxnId="{EF7E7D65-DDB3-3A41-9FD9-F7FC9AA9F099}">
      <dgm:prSet/>
      <dgm:spPr/>
      <dgm:t>
        <a:bodyPr/>
        <a:lstStyle/>
        <a:p>
          <a:endParaRPr lang="zh-CN" altLang="en-US"/>
        </a:p>
      </dgm:t>
    </dgm:pt>
    <dgm:pt modelId="{86674CD4-11D8-F240-A416-5727583AA29D}" type="sibTrans" cxnId="{EF7E7D65-DDB3-3A41-9FD9-F7FC9AA9F099}">
      <dgm:prSet/>
      <dgm:spPr/>
      <dgm:t>
        <a:bodyPr/>
        <a:lstStyle/>
        <a:p>
          <a:endParaRPr lang="zh-CN" altLang="en-US"/>
        </a:p>
      </dgm:t>
    </dgm:pt>
    <dgm:pt modelId="{457DAC42-17F7-684C-9141-D1DFB4D04799}">
      <dgm:prSet phldrT="[文本]" custT="1"/>
      <dgm:spPr/>
      <dgm:t>
        <a:bodyPr/>
        <a:lstStyle/>
        <a:p>
          <a:r>
            <a:rPr lang="en-US" altLang="zh-CN" sz="2800" dirty="0" smtClean="0"/>
            <a:t>2</a:t>
          </a:r>
          <a:endParaRPr lang="zh-CN" altLang="en-US" sz="2800" dirty="0"/>
        </a:p>
      </dgm:t>
    </dgm:pt>
    <dgm:pt modelId="{9119B423-9EA8-EE4A-A186-5703B5D1E958}" type="parTrans" cxnId="{9DD6F221-BE32-0A4B-AC9A-FC32868AE2CB}">
      <dgm:prSet/>
      <dgm:spPr/>
      <dgm:t>
        <a:bodyPr/>
        <a:lstStyle/>
        <a:p>
          <a:endParaRPr lang="zh-CN" altLang="en-US"/>
        </a:p>
      </dgm:t>
    </dgm:pt>
    <dgm:pt modelId="{1FD29277-ADB0-A142-BEAC-4AED598AFE55}" type="sibTrans" cxnId="{9DD6F221-BE32-0A4B-AC9A-FC32868AE2CB}">
      <dgm:prSet/>
      <dgm:spPr/>
      <dgm:t>
        <a:bodyPr/>
        <a:lstStyle/>
        <a:p>
          <a:endParaRPr lang="zh-CN" altLang="en-US"/>
        </a:p>
      </dgm:t>
    </dgm:pt>
    <dgm:pt modelId="{563E459C-8C53-DE4E-AC1A-22937DEC44FD}">
      <dgm:prSet phldrT="[文本]"/>
      <dgm:spPr/>
      <dgm:t>
        <a:bodyPr/>
        <a:lstStyle/>
        <a:p>
          <a:r>
            <a:rPr lang="zh-CN" altLang="en-US" dirty="0" smtClean="0"/>
            <a:t>需求分析</a:t>
          </a:r>
          <a:endParaRPr lang="zh-CN" altLang="en-US" dirty="0"/>
        </a:p>
      </dgm:t>
    </dgm:pt>
    <dgm:pt modelId="{5BDAE36A-D1F7-7D46-BD42-4ED5F2894642}" type="parTrans" cxnId="{647554EA-B495-094D-8E7F-0F31A86D5C32}">
      <dgm:prSet/>
      <dgm:spPr/>
      <dgm:t>
        <a:bodyPr/>
        <a:lstStyle/>
        <a:p>
          <a:endParaRPr lang="zh-CN" altLang="en-US"/>
        </a:p>
      </dgm:t>
    </dgm:pt>
    <dgm:pt modelId="{DC66540D-202E-174A-9602-8A7B256B9F95}" type="sibTrans" cxnId="{647554EA-B495-094D-8E7F-0F31A86D5C32}">
      <dgm:prSet/>
      <dgm:spPr/>
      <dgm:t>
        <a:bodyPr/>
        <a:lstStyle/>
        <a:p>
          <a:endParaRPr lang="zh-CN" altLang="en-US"/>
        </a:p>
      </dgm:t>
    </dgm:pt>
    <dgm:pt modelId="{363A8F63-2B82-3F4E-94F8-7D6A2E3ABFA5}">
      <dgm:prSet phldrT="[文本]" custT="1"/>
      <dgm:spPr/>
      <dgm:t>
        <a:bodyPr/>
        <a:lstStyle/>
        <a:p>
          <a:r>
            <a:rPr lang="en-US" altLang="zh-CN" sz="2800" dirty="0" smtClean="0"/>
            <a:t>3</a:t>
          </a:r>
          <a:endParaRPr lang="zh-CN" altLang="en-US" sz="2800" dirty="0"/>
        </a:p>
      </dgm:t>
    </dgm:pt>
    <dgm:pt modelId="{682AF567-FB80-E641-AF48-BF29F343363E}" type="parTrans" cxnId="{7B4697FB-6012-8540-9751-F24E5607D807}">
      <dgm:prSet/>
      <dgm:spPr/>
      <dgm:t>
        <a:bodyPr/>
        <a:lstStyle/>
        <a:p>
          <a:endParaRPr lang="zh-CN" altLang="en-US"/>
        </a:p>
      </dgm:t>
    </dgm:pt>
    <dgm:pt modelId="{9CEF68F4-ED14-4645-97CF-CB0F529A43BD}" type="sibTrans" cxnId="{7B4697FB-6012-8540-9751-F24E5607D807}">
      <dgm:prSet/>
      <dgm:spPr/>
      <dgm:t>
        <a:bodyPr/>
        <a:lstStyle/>
        <a:p>
          <a:endParaRPr lang="zh-CN" altLang="en-US"/>
        </a:p>
      </dgm:t>
    </dgm:pt>
    <dgm:pt modelId="{F28E6969-19E7-AC40-BE3D-BCAC7275DE0F}">
      <dgm:prSet phldrT="[文本]"/>
      <dgm:spPr/>
      <dgm:t>
        <a:bodyPr/>
        <a:lstStyle/>
        <a:p>
          <a:r>
            <a:rPr lang="zh-CN" altLang="en-US" dirty="0" smtClean="0"/>
            <a:t>系统架构</a:t>
          </a:r>
          <a:endParaRPr lang="zh-CN" altLang="en-US" dirty="0"/>
        </a:p>
      </dgm:t>
    </dgm:pt>
    <dgm:pt modelId="{CE628EE6-FAB5-3A4E-A65B-4E5F1DFF969B}" type="parTrans" cxnId="{782282B8-7499-3842-A087-938E03BE70A8}">
      <dgm:prSet/>
      <dgm:spPr/>
      <dgm:t>
        <a:bodyPr/>
        <a:lstStyle/>
        <a:p>
          <a:endParaRPr lang="zh-CN" altLang="en-US"/>
        </a:p>
      </dgm:t>
    </dgm:pt>
    <dgm:pt modelId="{EC665665-A1D2-AC47-86F2-3A6C51110A32}" type="sibTrans" cxnId="{782282B8-7499-3842-A087-938E03BE70A8}">
      <dgm:prSet/>
      <dgm:spPr/>
      <dgm:t>
        <a:bodyPr/>
        <a:lstStyle/>
        <a:p>
          <a:endParaRPr lang="zh-CN" altLang="en-US"/>
        </a:p>
      </dgm:t>
    </dgm:pt>
    <dgm:pt modelId="{94BCBC43-15B7-4F4E-BF2F-518F889C1B87}">
      <dgm:prSet custT="1"/>
      <dgm:spPr/>
      <dgm:t>
        <a:bodyPr/>
        <a:lstStyle/>
        <a:p>
          <a:r>
            <a:rPr lang="en-US" altLang="zh-CN" sz="2800" dirty="0" smtClean="0"/>
            <a:t>4</a:t>
          </a:r>
          <a:endParaRPr lang="zh-CN" altLang="en-US" sz="2800" dirty="0"/>
        </a:p>
      </dgm:t>
    </dgm:pt>
    <dgm:pt modelId="{2BDB08B7-3DBF-5C49-B283-87D3B706B72C}" type="parTrans" cxnId="{B92E7804-4699-554B-9B51-0120FDE02F1D}">
      <dgm:prSet/>
      <dgm:spPr/>
      <dgm:t>
        <a:bodyPr/>
        <a:lstStyle/>
        <a:p>
          <a:endParaRPr lang="zh-CN" altLang="en-US"/>
        </a:p>
      </dgm:t>
    </dgm:pt>
    <dgm:pt modelId="{19C36835-715A-614D-9364-864D06676432}" type="sibTrans" cxnId="{B92E7804-4699-554B-9B51-0120FDE02F1D}">
      <dgm:prSet/>
      <dgm:spPr/>
      <dgm:t>
        <a:bodyPr/>
        <a:lstStyle/>
        <a:p>
          <a:endParaRPr lang="zh-CN" altLang="en-US"/>
        </a:p>
      </dgm:t>
    </dgm:pt>
    <dgm:pt modelId="{8A8745F8-9F7E-B344-A968-0111E20292DF}">
      <dgm:prSet custT="1"/>
      <dgm:spPr/>
      <dgm:t>
        <a:bodyPr/>
        <a:lstStyle/>
        <a:p>
          <a:r>
            <a:rPr lang="en-US" altLang="zh-CN" sz="2800" dirty="0" smtClean="0"/>
            <a:t>5</a:t>
          </a:r>
          <a:endParaRPr lang="zh-CN" altLang="en-US" sz="2800" dirty="0"/>
        </a:p>
      </dgm:t>
    </dgm:pt>
    <dgm:pt modelId="{42BF9B03-33B1-F746-81AC-0238AECD447B}" type="parTrans" cxnId="{4D72D6C9-E137-4C4C-9D24-C01A01663386}">
      <dgm:prSet/>
      <dgm:spPr/>
      <dgm:t>
        <a:bodyPr/>
        <a:lstStyle/>
        <a:p>
          <a:endParaRPr lang="zh-CN" altLang="en-US"/>
        </a:p>
      </dgm:t>
    </dgm:pt>
    <dgm:pt modelId="{74E3AE95-F765-9A41-9E52-25340119D5FE}" type="sibTrans" cxnId="{4D72D6C9-E137-4C4C-9D24-C01A01663386}">
      <dgm:prSet/>
      <dgm:spPr/>
      <dgm:t>
        <a:bodyPr/>
        <a:lstStyle/>
        <a:p>
          <a:endParaRPr lang="zh-CN" altLang="en-US"/>
        </a:p>
      </dgm:t>
    </dgm:pt>
    <dgm:pt modelId="{91F16432-1DBE-9842-AAD1-A7D30E37E702}">
      <dgm:prSet/>
      <dgm:spPr/>
      <dgm:t>
        <a:bodyPr/>
        <a:lstStyle/>
        <a:p>
          <a:r>
            <a:rPr lang="zh-CN" altLang="en-US" dirty="0" smtClean="0"/>
            <a:t>已完成工作	</a:t>
          </a:r>
          <a:endParaRPr lang="zh-CN" altLang="en-US" dirty="0"/>
        </a:p>
      </dgm:t>
    </dgm:pt>
    <dgm:pt modelId="{1595E925-F96E-3F4C-AE54-01E942FF6A5F}" type="parTrans" cxnId="{16CD1F53-964A-1D45-8E37-736DCB9B4B2C}">
      <dgm:prSet/>
      <dgm:spPr/>
      <dgm:t>
        <a:bodyPr/>
        <a:lstStyle/>
        <a:p>
          <a:endParaRPr lang="zh-CN" altLang="en-US"/>
        </a:p>
      </dgm:t>
    </dgm:pt>
    <dgm:pt modelId="{D45699BF-17C2-1D40-A746-C04D786C86DD}" type="sibTrans" cxnId="{16CD1F53-964A-1D45-8E37-736DCB9B4B2C}">
      <dgm:prSet/>
      <dgm:spPr/>
      <dgm:t>
        <a:bodyPr/>
        <a:lstStyle/>
        <a:p>
          <a:endParaRPr lang="zh-CN" altLang="en-US"/>
        </a:p>
      </dgm:t>
    </dgm:pt>
    <dgm:pt modelId="{0A37B878-0DA9-5A47-91A8-D24359736A31}">
      <dgm:prSet/>
      <dgm:spPr/>
      <dgm:t>
        <a:bodyPr/>
        <a:lstStyle/>
        <a:p>
          <a:r>
            <a:rPr lang="zh-CN" altLang="en-US" dirty="0" smtClean="0"/>
            <a:t>后续工作</a:t>
          </a:r>
          <a:endParaRPr lang="zh-CN" altLang="en-US" dirty="0"/>
        </a:p>
      </dgm:t>
    </dgm:pt>
    <dgm:pt modelId="{B43BE047-3563-B44C-989F-6A4FB32ACA2B}" type="parTrans" cxnId="{80F3F630-D89F-6140-976E-9571712A7423}">
      <dgm:prSet/>
      <dgm:spPr/>
      <dgm:t>
        <a:bodyPr/>
        <a:lstStyle/>
        <a:p>
          <a:endParaRPr lang="zh-CN" altLang="en-US"/>
        </a:p>
      </dgm:t>
    </dgm:pt>
    <dgm:pt modelId="{8D04D83B-5CF1-624C-8597-67E4851323A6}" type="sibTrans" cxnId="{80F3F630-D89F-6140-976E-9571712A7423}">
      <dgm:prSet/>
      <dgm:spPr/>
      <dgm:t>
        <a:bodyPr/>
        <a:lstStyle/>
        <a:p>
          <a:endParaRPr lang="zh-CN" altLang="en-US"/>
        </a:p>
      </dgm:t>
    </dgm:pt>
    <dgm:pt modelId="{17DC9385-8354-154D-A395-A974F7C0D4D0}" type="pres">
      <dgm:prSet presAssocID="{173CD1B8-248D-EF42-93C2-4E66B5231C47}" presName="linearFlow" presStyleCnt="0">
        <dgm:presLayoutVars>
          <dgm:dir/>
          <dgm:animLvl val="lvl"/>
          <dgm:resizeHandles val="exact"/>
        </dgm:presLayoutVars>
      </dgm:prSet>
      <dgm:spPr/>
    </dgm:pt>
    <dgm:pt modelId="{9DCD27FD-6628-284D-B1B7-54BA25413837}" type="pres">
      <dgm:prSet presAssocID="{2B7708F4-D97F-E843-B314-AE07D8869E80}" presName="composite" presStyleCnt="0"/>
      <dgm:spPr/>
    </dgm:pt>
    <dgm:pt modelId="{522D68D8-9694-E64D-BFEB-8EFEFDDBD637}" type="pres">
      <dgm:prSet presAssocID="{2B7708F4-D97F-E843-B314-AE07D8869E80}" presName="parentText" presStyleLbl="alignNode1" presStyleIdx="0" presStyleCnt="5">
        <dgm:presLayoutVars>
          <dgm:chMax val="1"/>
          <dgm:bulletEnabled val="1"/>
        </dgm:presLayoutVars>
      </dgm:prSet>
      <dgm:spPr/>
    </dgm:pt>
    <dgm:pt modelId="{E3780AE9-3037-5844-B82B-4DAE5EAF33A4}" type="pres">
      <dgm:prSet presAssocID="{2B7708F4-D97F-E843-B314-AE07D8869E80}" presName="descendantText" presStyleLbl="alignAcc1" presStyleIdx="0" presStyleCnt="5">
        <dgm:presLayoutVars>
          <dgm:bulletEnabled val="1"/>
        </dgm:presLayoutVars>
      </dgm:prSet>
      <dgm:spPr/>
      <dgm:t>
        <a:bodyPr/>
        <a:lstStyle/>
        <a:p>
          <a:endParaRPr lang="zh-CN" altLang="en-US"/>
        </a:p>
      </dgm:t>
    </dgm:pt>
    <dgm:pt modelId="{877E0EAC-1C7D-4B42-B956-7E0DF2E14509}" type="pres">
      <dgm:prSet presAssocID="{A6904339-E048-DD49-873D-37D6AADB1A15}" presName="sp" presStyleCnt="0"/>
      <dgm:spPr/>
    </dgm:pt>
    <dgm:pt modelId="{1E0AA734-7AF7-0D4F-8D95-838E8E61FBBE}" type="pres">
      <dgm:prSet presAssocID="{457DAC42-17F7-684C-9141-D1DFB4D04799}" presName="composite" presStyleCnt="0"/>
      <dgm:spPr/>
    </dgm:pt>
    <dgm:pt modelId="{92B5742F-4930-5B40-A1C1-7E232B3DEF01}" type="pres">
      <dgm:prSet presAssocID="{457DAC42-17F7-684C-9141-D1DFB4D04799}" presName="parentText" presStyleLbl="alignNode1" presStyleIdx="1" presStyleCnt="5">
        <dgm:presLayoutVars>
          <dgm:chMax val="1"/>
          <dgm:bulletEnabled val="1"/>
        </dgm:presLayoutVars>
      </dgm:prSet>
      <dgm:spPr/>
    </dgm:pt>
    <dgm:pt modelId="{5583F908-B718-B644-8CFA-BD4B02AA3BFB}" type="pres">
      <dgm:prSet presAssocID="{457DAC42-17F7-684C-9141-D1DFB4D04799}" presName="descendantText" presStyleLbl="alignAcc1" presStyleIdx="1" presStyleCnt="5">
        <dgm:presLayoutVars>
          <dgm:bulletEnabled val="1"/>
        </dgm:presLayoutVars>
      </dgm:prSet>
      <dgm:spPr/>
      <dgm:t>
        <a:bodyPr/>
        <a:lstStyle/>
        <a:p>
          <a:endParaRPr lang="zh-CN" altLang="en-US"/>
        </a:p>
      </dgm:t>
    </dgm:pt>
    <dgm:pt modelId="{E1CFEE90-5D14-5348-B75B-F14026DA5359}" type="pres">
      <dgm:prSet presAssocID="{1FD29277-ADB0-A142-BEAC-4AED598AFE55}" presName="sp" presStyleCnt="0"/>
      <dgm:spPr/>
    </dgm:pt>
    <dgm:pt modelId="{0B6222A0-931F-5A4D-B88A-66035495B3C7}" type="pres">
      <dgm:prSet presAssocID="{363A8F63-2B82-3F4E-94F8-7D6A2E3ABFA5}" presName="composite" presStyleCnt="0"/>
      <dgm:spPr/>
    </dgm:pt>
    <dgm:pt modelId="{835ACBB1-2221-B04B-948A-71A557EBD966}" type="pres">
      <dgm:prSet presAssocID="{363A8F63-2B82-3F4E-94F8-7D6A2E3ABFA5}" presName="parentText" presStyleLbl="alignNode1" presStyleIdx="2" presStyleCnt="5">
        <dgm:presLayoutVars>
          <dgm:chMax val="1"/>
          <dgm:bulletEnabled val="1"/>
        </dgm:presLayoutVars>
      </dgm:prSet>
      <dgm:spPr/>
    </dgm:pt>
    <dgm:pt modelId="{0A01541C-8031-CC49-BDD0-9A919A4E25F8}" type="pres">
      <dgm:prSet presAssocID="{363A8F63-2B82-3F4E-94F8-7D6A2E3ABFA5}" presName="descendantText" presStyleLbl="alignAcc1" presStyleIdx="2" presStyleCnt="5">
        <dgm:presLayoutVars>
          <dgm:bulletEnabled val="1"/>
        </dgm:presLayoutVars>
      </dgm:prSet>
      <dgm:spPr/>
      <dgm:t>
        <a:bodyPr/>
        <a:lstStyle/>
        <a:p>
          <a:endParaRPr lang="zh-CN" altLang="en-US"/>
        </a:p>
      </dgm:t>
    </dgm:pt>
    <dgm:pt modelId="{ABD601C8-D324-B748-B032-C544B6DD44D0}" type="pres">
      <dgm:prSet presAssocID="{9CEF68F4-ED14-4645-97CF-CB0F529A43BD}" presName="sp" presStyleCnt="0"/>
      <dgm:spPr/>
    </dgm:pt>
    <dgm:pt modelId="{853EB8FC-76B4-4542-849C-2CB18A37C9AE}" type="pres">
      <dgm:prSet presAssocID="{94BCBC43-15B7-4F4E-BF2F-518F889C1B87}" presName="composite" presStyleCnt="0"/>
      <dgm:spPr/>
    </dgm:pt>
    <dgm:pt modelId="{28F9266A-AB46-5741-836B-FF32D7B0A3EC}" type="pres">
      <dgm:prSet presAssocID="{94BCBC43-15B7-4F4E-BF2F-518F889C1B87}" presName="parentText" presStyleLbl="alignNode1" presStyleIdx="3" presStyleCnt="5">
        <dgm:presLayoutVars>
          <dgm:chMax val="1"/>
          <dgm:bulletEnabled val="1"/>
        </dgm:presLayoutVars>
      </dgm:prSet>
      <dgm:spPr/>
    </dgm:pt>
    <dgm:pt modelId="{DC55C71C-EC05-CA4E-9779-A7917877D9B2}" type="pres">
      <dgm:prSet presAssocID="{94BCBC43-15B7-4F4E-BF2F-518F889C1B87}" presName="descendantText" presStyleLbl="alignAcc1" presStyleIdx="3" presStyleCnt="5">
        <dgm:presLayoutVars>
          <dgm:bulletEnabled val="1"/>
        </dgm:presLayoutVars>
      </dgm:prSet>
      <dgm:spPr/>
    </dgm:pt>
    <dgm:pt modelId="{8B51107F-8B94-4C49-AE17-0D18826440AF}" type="pres">
      <dgm:prSet presAssocID="{19C36835-715A-614D-9364-864D06676432}" presName="sp" presStyleCnt="0"/>
      <dgm:spPr/>
    </dgm:pt>
    <dgm:pt modelId="{60FFD26B-411A-7A4A-803E-606AF04B2DF1}" type="pres">
      <dgm:prSet presAssocID="{8A8745F8-9F7E-B344-A968-0111E20292DF}" presName="composite" presStyleCnt="0"/>
      <dgm:spPr/>
    </dgm:pt>
    <dgm:pt modelId="{CA5D280A-C253-434F-8A4E-0B27D8B15756}" type="pres">
      <dgm:prSet presAssocID="{8A8745F8-9F7E-B344-A968-0111E20292DF}" presName="parentText" presStyleLbl="alignNode1" presStyleIdx="4" presStyleCnt="5">
        <dgm:presLayoutVars>
          <dgm:chMax val="1"/>
          <dgm:bulletEnabled val="1"/>
        </dgm:presLayoutVars>
      </dgm:prSet>
      <dgm:spPr/>
    </dgm:pt>
    <dgm:pt modelId="{B87C9EE2-D634-F04D-81F4-7C0F9CD68CDC}" type="pres">
      <dgm:prSet presAssocID="{8A8745F8-9F7E-B344-A968-0111E20292DF}" presName="descendantText" presStyleLbl="alignAcc1" presStyleIdx="4" presStyleCnt="5">
        <dgm:presLayoutVars>
          <dgm:bulletEnabled val="1"/>
        </dgm:presLayoutVars>
      </dgm:prSet>
      <dgm:spPr/>
    </dgm:pt>
  </dgm:ptLst>
  <dgm:cxnLst>
    <dgm:cxn modelId="{16CD1F53-964A-1D45-8E37-736DCB9B4B2C}" srcId="{94BCBC43-15B7-4F4E-BF2F-518F889C1B87}" destId="{91F16432-1DBE-9842-AAD1-A7D30E37E702}" srcOrd="0" destOrd="0" parTransId="{1595E925-F96E-3F4C-AE54-01E942FF6A5F}" sibTransId="{D45699BF-17C2-1D40-A746-C04D786C86DD}"/>
    <dgm:cxn modelId="{D6517C96-2620-254E-80A1-6A9DD76B5D3B}" type="presOf" srcId="{363A8F63-2B82-3F4E-94F8-7D6A2E3ABFA5}" destId="{835ACBB1-2221-B04B-948A-71A557EBD966}" srcOrd="0" destOrd="0" presId="urn:microsoft.com/office/officeart/2005/8/layout/chevron2"/>
    <dgm:cxn modelId="{6F05986B-11A9-C049-8702-1CA622999F48}" type="presOf" srcId="{563E459C-8C53-DE4E-AC1A-22937DEC44FD}" destId="{5583F908-B718-B644-8CFA-BD4B02AA3BFB}" srcOrd="0" destOrd="0" presId="urn:microsoft.com/office/officeart/2005/8/layout/chevron2"/>
    <dgm:cxn modelId="{9DD6F221-BE32-0A4B-AC9A-FC32868AE2CB}" srcId="{173CD1B8-248D-EF42-93C2-4E66B5231C47}" destId="{457DAC42-17F7-684C-9141-D1DFB4D04799}" srcOrd="1" destOrd="0" parTransId="{9119B423-9EA8-EE4A-A186-5703B5D1E958}" sibTransId="{1FD29277-ADB0-A142-BEAC-4AED598AFE55}"/>
    <dgm:cxn modelId="{A8A928B8-600D-0D45-9F50-34E0A799A894}" type="presOf" srcId="{AA13C463-3266-0640-A32C-ECEFA5CF0F2E}" destId="{E3780AE9-3037-5844-B82B-4DAE5EAF33A4}" srcOrd="0" destOrd="0" presId="urn:microsoft.com/office/officeart/2005/8/layout/chevron2"/>
    <dgm:cxn modelId="{7B4697FB-6012-8540-9751-F24E5607D807}" srcId="{173CD1B8-248D-EF42-93C2-4E66B5231C47}" destId="{363A8F63-2B82-3F4E-94F8-7D6A2E3ABFA5}" srcOrd="2" destOrd="0" parTransId="{682AF567-FB80-E641-AF48-BF29F343363E}" sibTransId="{9CEF68F4-ED14-4645-97CF-CB0F529A43BD}"/>
    <dgm:cxn modelId="{BBB6442B-4978-2640-9C3E-8BC7508D9288}" type="presOf" srcId="{173CD1B8-248D-EF42-93C2-4E66B5231C47}" destId="{17DC9385-8354-154D-A395-A974F7C0D4D0}" srcOrd="0" destOrd="0" presId="urn:microsoft.com/office/officeart/2005/8/layout/chevron2"/>
    <dgm:cxn modelId="{7363DDB0-C8BE-C141-ABD6-D4DAE8294D9A}" type="presOf" srcId="{457DAC42-17F7-684C-9141-D1DFB4D04799}" destId="{92B5742F-4930-5B40-A1C1-7E232B3DEF01}" srcOrd="0" destOrd="0" presId="urn:microsoft.com/office/officeart/2005/8/layout/chevron2"/>
    <dgm:cxn modelId="{14B0B88E-3BD2-404F-A812-5CF57D5EE147}" type="presOf" srcId="{F28E6969-19E7-AC40-BE3D-BCAC7275DE0F}" destId="{0A01541C-8031-CC49-BDD0-9A919A4E25F8}" srcOrd="0" destOrd="0" presId="urn:microsoft.com/office/officeart/2005/8/layout/chevron2"/>
    <dgm:cxn modelId="{91C80922-4482-BD4B-BA74-A1AAF61FE3E4}" srcId="{173CD1B8-248D-EF42-93C2-4E66B5231C47}" destId="{2B7708F4-D97F-E843-B314-AE07D8869E80}" srcOrd="0" destOrd="0" parTransId="{BFD19009-3F67-D248-BC07-B94438BAE4E5}" sibTransId="{A6904339-E048-DD49-873D-37D6AADB1A15}"/>
    <dgm:cxn modelId="{B92E7804-4699-554B-9B51-0120FDE02F1D}" srcId="{173CD1B8-248D-EF42-93C2-4E66B5231C47}" destId="{94BCBC43-15B7-4F4E-BF2F-518F889C1B87}" srcOrd="3" destOrd="0" parTransId="{2BDB08B7-3DBF-5C49-B283-87D3B706B72C}" sibTransId="{19C36835-715A-614D-9364-864D06676432}"/>
    <dgm:cxn modelId="{810A3BF2-E611-AF44-B8E0-7A2DE8355723}" type="presOf" srcId="{0A37B878-0DA9-5A47-91A8-D24359736A31}" destId="{B87C9EE2-D634-F04D-81F4-7C0F9CD68CDC}" srcOrd="0" destOrd="0" presId="urn:microsoft.com/office/officeart/2005/8/layout/chevron2"/>
    <dgm:cxn modelId="{647554EA-B495-094D-8E7F-0F31A86D5C32}" srcId="{457DAC42-17F7-684C-9141-D1DFB4D04799}" destId="{563E459C-8C53-DE4E-AC1A-22937DEC44FD}" srcOrd="0" destOrd="0" parTransId="{5BDAE36A-D1F7-7D46-BD42-4ED5F2894642}" sibTransId="{DC66540D-202E-174A-9602-8A7B256B9F95}"/>
    <dgm:cxn modelId="{4D72D6C9-E137-4C4C-9D24-C01A01663386}" srcId="{173CD1B8-248D-EF42-93C2-4E66B5231C47}" destId="{8A8745F8-9F7E-B344-A968-0111E20292DF}" srcOrd="4" destOrd="0" parTransId="{42BF9B03-33B1-F746-81AC-0238AECD447B}" sibTransId="{74E3AE95-F765-9A41-9E52-25340119D5FE}"/>
    <dgm:cxn modelId="{A019AE2E-4833-EC45-9209-019D8011901F}" type="presOf" srcId="{8A8745F8-9F7E-B344-A968-0111E20292DF}" destId="{CA5D280A-C253-434F-8A4E-0B27D8B15756}" srcOrd="0" destOrd="0" presId="urn:microsoft.com/office/officeart/2005/8/layout/chevron2"/>
    <dgm:cxn modelId="{782282B8-7499-3842-A087-938E03BE70A8}" srcId="{363A8F63-2B82-3F4E-94F8-7D6A2E3ABFA5}" destId="{F28E6969-19E7-AC40-BE3D-BCAC7275DE0F}" srcOrd="0" destOrd="0" parTransId="{CE628EE6-FAB5-3A4E-A65B-4E5F1DFF969B}" sibTransId="{EC665665-A1D2-AC47-86F2-3A6C51110A32}"/>
    <dgm:cxn modelId="{0A3D1A1C-6D34-A948-85A0-AC925756A0D9}" type="presOf" srcId="{94BCBC43-15B7-4F4E-BF2F-518F889C1B87}" destId="{28F9266A-AB46-5741-836B-FF32D7B0A3EC}" srcOrd="0" destOrd="0" presId="urn:microsoft.com/office/officeart/2005/8/layout/chevron2"/>
    <dgm:cxn modelId="{EF7E7D65-DDB3-3A41-9FD9-F7FC9AA9F099}" srcId="{2B7708F4-D97F-E843-B314-AE07D8869E80}" destId="{AA13C463-3266-0640-A32C-ECEFA5CF0F2E}" srcOrd="0" destOrd="0" parTransId="{928CF3C9-DD25-4E4A-B98A-B1D65940B97D}" sibTransId="{86674CD4-11D8-F240-A416-5727583AA29D}"/>
    <dgm:cxn modelId="{C036C8AB-E322-CE4E-8862-BB9D9FB6F5E4}" type="presOf" srcId="{91F16432-1DBE-9842-AAD1-A7D30E37E702}" destId="{DC55C71C-EC05-CA4E-9779-A7917877D9B2}" srcOrd="0" destOrd="0" presId="urn:microsoft.com/office/officeart/2005/8/layout/chevron2"/>
    <dgm:cxn modelId="{80F3F630-D89F-6140-976E-9571712A7423}" srcId="{8A8745F8-9F7E-B344-A968-0111E20292DF}" destId="{0A37B878-0DA9-5A47-91A8-D24359736A31}" srcOrd="0" destOrd="0" parTransId="{B43BE047-3563-B44C-989F-6A4FB32ACA2B}" sibTransId="{8D04D83B-5CF1-624C-8597-67E4851323A6}"/>
    <dgm:cxn modelId="{057045AC-70DF-A048-A6E1-DACE3D3C20CA}" type="presOf" srcId="{2B7708F4-D97F-E843-B314-AE07D8869E80}" destId="{522D68D8-9694-E64D-BFEB-8EFEFDDBD637}" srcOrd="0" destOrd="0" presId="urn:microsoft.com/office/officeart/2005/8/layout/chevron2"/>
    <dgm:cxn modelId="{FF4FE4FC-D5B7-1546-9C5C-1328FB5D243B}" type="presParOf" srcId="{17DC9385-8354-154D-A395-A974F7C0D4D0}" destId="{9DCD27FD-6628-284D-B1B7-54BA25413837}" srcOrd="0" destOrd="0" presId="urn:microsoft.com/office/officeart/2005/8/layout/chevron2"/>
    <dgm:cxn modelId="{6E658473-F0AA-3C48-802D-3141A90F79A9}" type="presParOf" srcId="{9DCD27FD-6628-284D-B1B7-54BA25413837}" destId="{522D68D8-9694-E64D-BFEB-8EFEFDDBD637}" srcOrd="0" destOrd="0" presId="urn:microsoft.com/office/officeart/2005/8/layout/chevron2"/>
    <dgm:cxn modelId="{B75D997B-2303-714C-A38A-ECCC27FE58A0}" type="presParOf" srcId="{9DCD27FD-6628-284D-B1B7-54BA25413837}" destId="{E3780AE9-3037-5844-B82B-4DAE5EAF33A4}" srcOrd="1" destOrd="0" presId="urn:microsoft.com/office/officeart/2005/8/layout/chevron2"/>
    <dgm:cxn modelId="{951753A6-A901-7F41-A7EF-E6DFCEF8C3EC}" type="presParOf" srcId="{17DC9385-8354-154D-A395-A974F7C0D4D0}" destId="{877E0EAC-1C7D-4B42-B956-7E0DF2E14509}" srcOrd="1" destOrd="0" presId="urn:microsoft.com/office/officeart/2005/8/layout/chevron2"/>
    <dgm:cxn modelId="{2C37805A-D7F6-D04B-AEA1-29CA743173BF}" type="presParOf" srcId="{17DC9385-8354-154D-A395-A974F7C0D4D0}" destId="{1E0AA734-7AF7-0D4F-8D95-838E8E61FBBE}" srcOrd="2" destOrd="0" presId="urn:microsoft.com/office/officeart/2005/8/layout/chevron2"/>
    <dgm:cxn modelId="{D2B38B5F-4FDD-A94A-B9F7-E3619659C80A}" type="presParOf" srcId="{1E0AA734-7AF7-0D4F-8D95-838E8E61FBBE}" destId="{92B5742F-4930-5B40-A1C1-7E232B3DEF01}" srcOrd="0" destOrd="0" presId="urn:microsoft.com/office/officeart/2005/8/layout/chevron2"/>
    <dgm:cxn modelId="{4BA74190-A425-3A47-87C5-D3859D1E6BDD}" type="presParOf" srcId="{1E0AA734-7AF7-0D4F-8D95-838E8E61FBBE}" destId="{5583F908-B718-B644-8CFA-BD4B02AA3BFB}" srcOrd="1" destOrd="0" presId="urn:microsoft.com/office/officeart/2005/8/layout/chevron2"/>
    <dgm:cxn modelId="{F181A04E-850D-7A49-866F-FDCA3E173EB0}" type="presParOf" srcId="{17DC9385-8354-154D-A395-A974F7C0D4D0}" destId="{E1CFEE90-5D14-5348-B75B-F14026DA5359}" srcOrd="3" destOrd="0" presId="urn:microsoft.com/office/officeart/2005/8/layout/chevron2"/>
    <dgm:cxn modelId="{77EB1642-396E-D248-9BE2-DCA326883389}" type="presParOf" srcId="{17DC9385-8354-154D-A395-A974F7C0D4D0}" destId="{0B6222A0-931F-5A4D-B88A-66035495B3C7}" srcOrd="4" destOrd="0" presId="urn:microsoft.com/office/officeart/2005/8/layout/chevron2"/>
    <dgm:cxn modelId="{3066CA9A-D54A-3340-9662-12D95B5FCA29}" type="presParOf" srcId="{0B6222A0-931F-5A4D-B88A-66035495B3C7}" destId="{835ACBB1-2221-B04B-948A-71A557EBD966}" srcOrd="0" destOrd="0" presId="urn:microsoft.com/office/officeart/2005/8/layout/chevron2"/>
    <dgm:cxn modelId="{D0C788CB-FB52-7349-B59A-35B728565035}" type="presParOf" srcId="{0B6222A0-931F-5A4D-B88A-66035495B3C7}" destId="{0A01541C-8031-CC49-BDD0-9A919A4E25F8}" srcOrd="1" destOrd="0" presId="urn:microsoft.com/office/officeart/2005/8/layout/chevron2"/>
    <dgm:cxn modelId="{366E167A-8FAA-7F46-950F-03B77DC8ABE0}" type="presParOf" srcId="{17DC9385-8354-154D-A395-A974F7C0D4D0}" destId="{ABD601C8-D324-B748-B032-C544B6DD44D0}" srcOrd="5" destOrd="0" presId="urn:microsoft.com/office/officeart/2005/8/layout/chevron2"/>
    <dgm:cxn modelId="{6940F9FA-A575-B346-B9BE-2F05DA6B9A11}" type="presParOf" srcId="{17DC9385-8354-154D-A395-A974F7C0D4D0}" destId="{853EB8FC-76B4-4542-849C-2CB18A37C9AE}" srcOrd="6" destOrd="0" presId="urn:microsoft.com/office/officeart/2005/8/layout/chevron2"/>
    <dgm:cxn modelId="{F7FFB38F-3F48-ED44-A9AF-80610F7131EE}" type="presParOf" srcId="{853EB8FC-76B4-4542-849C-2CB18A37C9AE}" destId="{28F9266A-AB46-5741-836B-FF32D7B0A3EC}" srcOrd="0" destOrd="0" presId="urn:microsoft.com/office/officeart/2005/8/layout/chevron2"/>
    <dgm:cxn modelId="{D1FD57C1-EEC4-2D42-A387-8F17B2855308}" type="presParOf" srcId="{853EB8FC-76B4-4542-849C-2CB18A37C9AE}" destId="{DC55C71C-EC05-CA4E-9779-A7917877D9B2}" srcOrd="1" destOrd="0" presId="urn:microsoft.com/office/officeart/2005/8/layout/chevron2"/>
    <dgm:cxn modelId="{8AA0A23E-A594-894B-BD82-7DC6C3FE675A}" type="presParOf" srcId="{17DC9385-8354-154D-A395-A974F7C0D4D0}" destId="{8B51107F-8B94-4C49-AE17-0D18826440AF}" srcOrd="7" destOrd="0" presId="urn:microsoft.com/office/officeart/2005/8/layout/chevron2"/>
    <dgm:cxn modelId="{D1C52A1E-18F2-914E-A4E2-B8D74F12B8A1}" type="presParOf" srcId="{17DC9385-8354-154D-A395-A974F7C0D4D0}" destId="{60FFD26B-411A-7A4A-803E-606AF04B2DF1}" srcOrd="8" destOrd="0" presId="urn:microsoft.com/office/officeart/2005/8/layout/chevron2"/>
    <dgm:cxn modelId="{730D224D-E1C7-3B4B-B9E2-5CCB512E5F5F}" type="presParOf" srcId="{60FFD26B-411A-7A4A-803E-606AF04B2DF1}" destId="{CA5D280A-C253-434F-8A4E-0B27D8B15756}" srcOrd="0" destOrd="0" presId="urn:microsoft.com/office/officeart/2005/8/layout/chevron2"/>
    <dgm:cxn modelId="{0EC2B68E-B639-F14E-9169-14EB19725CA0}" type="presParOf" srcId="{60FFD26B-411A-7A4A-803E-606AF04B2DF1}" destId="{B87C9EE2-D634-F04D-81F4-7C0F9CD68CDC}"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73CD1B8-248D-EF42-93C2-4E66B5231C47}" type="doc">
      <dgm:prSet loTypeId="urn:microsoft.com/office/officeart/2005/8/layout/chevron2" loCatId="" qsTypeId="urn:microsoft.com/office/officeart/2005/8/quickstyle/simple4" qsCatId="simple" csTypeId="urn:microsoft.com/office/officeart/2005/8/colors/accent1_2" csCatId="accent1" phldr="1"/>
      <dgm:spPr/>
      <dgm:t>
        <a:bodyPr/>
        <a:lstStyle/>
        <a:p>
          <a:endParaRPr lang="zh-CN" altLang="en-US"/>
        </a:p>
      </dgm:t>
    </dgm:pt>
    <dgm:pt modelId="{2B7708F4-D97F-E843-B314-AE07D8869E80}">
      <dgm:prSet phldrT="[文本]" custT="1"/>
      <dgm:spPr/>
      <dgm:t>
        <a:bodyPr/>
        <a:lstStyle/>
        <a:p>
          <a:r>
            <a:rPr lang="en-US" altLang="zh-CN" sz="2800" dirty="0" smtClean="0"/>
            <a:t>1</a:t>
          </a:r>
          <a:endParaRPr lang="zh-CN" altLang="en-US" sz="2800" dirty="0"/>
        </a:p>
      </dgm:t>
    </dgm:pt>
    <dgm:pt modelId="{BFD19009-3F67-D248-BC07-B94438BAE4E5}" type="parTrans" cxnId="{91C80922-4482-BD4B-BA74-A1AAF61FE3E4}">
      <dgm:prSet/>
      <dgm:spPr/>
      <dgm:t>
        <a:bodyPr/>
        <a:lstStyle/>
        <a:p>
          <a:endParaRPr lang="zh-CN" altLang="en-US"/>
        </a:p>
      </dgm:t>
    </dgm:pt>
    <dgm:pt modelId="{A6904339-E048-DD49-873D-37D6AADB1A15}" type="sibTrans" cxnId="{91C80922-4482-BD4B-BA74-A1AAF61FE3E4}">
      <dgm:prSet/>
      <dgm:spPr/>
      <dgm:t>
        <a:bodyPr/>
        <a:lstStyle/>
        <a:p>
          <a:endParaRPr lang="zh-CN" altLang="en-US"/>
        </a:p>
      </dgm:t>
    </dgm:pt>
    <dgm:pt modelId="{AA13C463-3266-0640-A32C-ECEFA5CF0F2E}">
      <dgm:prSet phldrT="[文本]"/>
      <dgm:spPr/>
      <dgm:t>
        <a:bodyPr/>
        <a:lstStyle/>
        <a:p>
          <a:r>
            <a:rPr lang="zh-CN" altLang="en-US" dirty="0" smtClean="0"/>
            <a:t>研究方向及现状</a:t>
          </a:r>
          <a:endParaRPr lang="zh-CN" altLang="en-US" dirty="0"/>
        </a:p>
      </dgm:t>
    </dgm:pt>
    <dgm:pt modelId="{928CF3C9-DD25-4E4A-B98A-B1D65940B97D}" type="parTrans" cxnId="{EF7E7D65-DDB3-3A41-9FD9-F7FC9AA9F099}">
      <dgm:prSet/>
      <dgm:spPr/>
      <dgm:t>
        <a:bodyPr/>
        <a:lstStyle/>
        <a:p>
          <a:endParaRPr lang="zh-CN" altLang="en-US"/>
        </a:p>
      </dgm:t>
    </dgm:pt>
    <dgm:pt modelId="{86674CD4-11D8-F240-A416-5727583AA29D}" type="sibTrans" cxnId="{EF7E7D65-DDB3-3A41-9FD9-F7FC9AA9F099}">
      <dgm:prSet/>
      <dgm:spPr/>
      <dgm:t>
        <a:bodyPr/>
        <a:lstStyle/>
        <a:p>
          <a:endParaRPr lang="zh-CN" altLang="en-US"/>
        </a:p>
      </dgm:t>
    </dgm:pt>
    <dgm:pt modelId="{457DAC42-17F7-684C-9141-D1DFB4D04799}">
      <dgm:prSet phldrT="[文本]" custT="1"/>
      <dgm:spPr/>
      <dgm:t>
        <a:bodyPr/>
        <a:lstStyle/>
        <a:p>
          <a:r>
            <a:rPr lang="en-US" altLang="zh-CN" sz="2800" dirty="0" smtClean="0"/>
            <a:t>2</a:t>
          </a:r>
          <a:endParaRPr lang="zh-CN" altLang="en-US" sz="2800" dirty="0"/>
        </a:p>
      </dgm:t>
    </dgm:pt>
    <dgm:pt modelId="{9119B423-9EA8-EE4A-A186-5703B5D1E958}" type="parTrans" cxnId="{9DD6F221-BE32-0A4B-AC9A-FC32868AE2CB}">
      <dgm:prSet/>
      <dgm:spPr/>
      <dgm:t>
        <a:bodyPr/>
        <a:lstStyle/>
        <a:p>
          <a:endParaRPr lang="zh-CN" altLang="en-US"/>
        </a:p>
      </dgm:t>
    </dgm:pt>
    <dgm:pt modelId="{1FD29277-ADB0-A142-BEAC-4AED598AFE55}" type="sibTrans" cxnId="{9DD6F221-BE32-0A4B-AC9A-FC32868AE2CB}">
      <dgm:prSet/>
      <dgm:spPr/>
      <dgm:t>
        <a:bodyPr/>
        <a:lstStyle/>
        <a:p>
          <a:endParaRPr lang="zh-CN" altLang="en-US"/>
        </a:p>
      </dgm:t>
    </dgm:pt>
    <dgm:pt modelId="{563E459C-8C53-DE4E-AC1A-22937DEC44FD}">
      <dgm:prSet phldrT="[文本]"/>
      <dgm:spPr/>
      <dgm:t>
        <a:bodyPr/>
        <a:lstStyle/>
        <a:p>
          <a:r>
            <a:rPr lang="zh-CN" altLang="en-US" dirty="0" smtClean="0">
              <a:solidFill>
                <a:srgbClr val="FF0000"/>
              </a:solidFill>
            </a:rPr>
            <a:t>需求分析</a:t>
          </a:r>
          <a:endParaRPr lang="zh-CN" altLang="en-US" dirty="0">
            <a:solidFill>
              <a:srgbClr val="FF0000"/>
            </a:solidFill>
          </a:endParaRPr>
        </a:p>
      </dgm:t>
    </dgm:pt>
    <dgm:pt modelId="{5BDAE36A-D1F7-7D46-BD42-4ED5F2894642}" type="parTrans" cxnId="{647554EA-B495-094D-8E7F-0F31A86D5C32}">
      <dgm:prSet/>
      <dgm:spPr/>
      <dgm:t>
        <a:bodyPr/>
        <a:lstStyle/>
        <a:p>
          <a:endParaRPr lang="zh-CN" altLang="en-US"/>
        </a:p>
      </dgm:t>
    </dgm:pt>
    <dgm:pt modelId="{DC66540D-202E-174A-9602-8A7B256B9F95}" type="sibTrans" cxnId="{647554EA-B495-094D-8E7F-0F31A86D5C32}">
      <dgm:prSet/>
      <dgm:spPr/>
      <dgm:t>
        <a:bodyPr/>
        <a:lstStyle/>
        <a:p>
          <a:endParaRPr lang="zh-CN" altLang="en-US"/>
        </a:p>
      </dgm:t>
    </dgm:pt>
    <dgm:pt modelId="{363A8F63-2B82-3F4E-94F8-7D6A2E3ABFA5}">
      <dgm:prSet phldrT="[文本]" custT="1"/>
      <dgm:spPr/>
      <dgm:t>
        <a:bodyPr/>
        <a:lstStyle/>
        <a:p>
          <a:r>
            <a:rPr lang="en-US" altLang="zh-CN" sz="2800" dirty="0" smtClean="0"/>
            <a:t>3</a:t>
          </a:r>
          <a:endParaRPr lang="zh-CN" altLang="en-US" sz="2800" dirty="0"/>
        </a:p>
      </dgm:t>
    </dgm:pt>
    <dgm:pt modelId="{682AF567-FB80-E641-AF48-BF29F343363E}" type="parTrans" cxnId="{7B4697FB-6012-8540-9751-F24E5607D807}">
      <dgm:prSet/>
      <dgm:spPr/>
      <dgm:t>
        <a:bodyPr/>
        <a:lstStyle/>
        <a:p>
          <a:endParaRPr lang="zh-CN" altLang="en-US"/>
        </a:p>
      </dgm:t>
    </dgm:pt>
    <dgm:pt modelId="{9CEF68F4-ED14-4645-97CF-CB0F529A43BD}" type="sibTrans" cxnId="{7B4697FB-6012-8540-9751-F24E5607D807}">
      <dgm:prSet/>
      <dgm:spPr/>
      <dgm:t>
        <a:bodyPr/>
        <a:lstStyle/>
        <a:p>
          <a:endParaRPr lang="zh-CN" altLang="en-US"/>
        </a:p>
      </dgm:t>
    </dgm:pt>
    <dgm:pt modelId="{F28E6969-19E7-AC40-BE3D-BCAC7275DE0F}">
      <dgm:prSet phldrT="[文本]"/>
      <dgm:spPr/>
      <dgm:t>
        <a:bodyPr/>
        <a:lstStyle/>
        <a:p>
          <a:r>
            <a:rPr lang="zh-CN" altLang="en-US" dirty="0" smtClean="0"/>
            <a:t>系统架构</a:t>
          </a:r>
          <a:endParaRPr lang="zh-CN" altLang="en-US" dirty="0"/>
        </a:p>
      </dgm:t>
    </dgm:pt>
    <dgm:pt modelId="{CE628EE6-FAB5-3A4E-A65B-4E5F1DFF969B}" type="parTrans" cxnId="{782282B8-7499-3842-A087-938E03BE70A8}">
      <dgm:prSet/>
      <dgm:spPr/>
      <dgm:t>
        <a:bodyPr/>
        <a:lstStyle/>
        <a:p>
          <a:endParaRPr lang="zh-CN" altLang="en-US"/>
        </a:p>
      </dgm:t>
    </dgm:pt>
    <dgm:pt modelId="{EC665665-A1D2-AC47-86F2-3A6C51110A32}" type="sibTrans" cxnId="{782282B8-7499-3842-A087-938E03BE70A8}">
      <dgm:prSet/>
      <dgm:spPr/>
      <dgm:t>
        <a:bodyPr/>
        <a:lstStyle/>
        <a:p>
          <a:endParaRPr lang="zh-CN" altLang="en-US"/>
        </a:p>
      </dgm:t>
    </dgm:pt>
    <dgm:pt modelId="{94BCBC43-15B7-4F4E-BF2F-518F889C1B87}">
      <dgm:prSet custT="1"/>
      <dgm:spPr/>
      <dgm:t>
        <a:bodyPr/>
        <a:lstStyle/>
        <a:p>
          <a:r>
            <a:rPr lang="en-US" altLang="zh-CN" sz="2800" dirty="0" smtClean="0"/>
            <a:t>4</a:t>
          </a:r>
          <a:endParaRPr lang="zh-CN" altLang="en-US" sz="2800" dirty="0"/>
        </a:p>
      </dgm:t>
    </dgm:pt>
    <dgm:pt modelId="{2BDB08B7-3DBF-5C49-B283-87D3B706B72C}" type="parTrans" cxnId="{B92E7804-4699-554B-9B51-0120FDE02F1D}">
      <dgm:prSet/>
      <dgm:spPr/>
      <dgm:t>
        <a:bodyPr/>
        <a:lstStyle/>
        <a:p>
          <a:endParaRPr lang="zh-CN" altLang="en-US"/>
        </a:p>
      </dgm:t>
    </dgm:pt>
    <dgm:pt modelId="{19C36835-715A-614D-9364-864D06676432}" type="sibTrans" cxnId="{B92E7804-4699-554B-9B51-0120FDE02F1D}">
      <dgm:prSet/>
      <dgm:spPr/>
      <dgm:t>
        <a:bodyPr/>
        <a:lstStyle/>
        <a:p>
          <a:endParaRPr lang="zh-CN" altLang="en-US"/>
        </a:p>
      </dgm:t>
    </dgm:pt>
    <dgm:pt modelId="{8A8745F8-9F7E-B344-A968-0111E20292DF}">
      <dgm:prSet custT="1"/>
      <dgm:spPr/>
      <dgm:t>
        <a:bodyPr/>
        <a:lstStyle/>
        <a:p>
          <a:r>
            <a:rPr lang="en-US" altLang="zh-CN" sz="2800" dirty="0" smtClean="0"/>
            <a:t>5</a:t>
          </a:r>
          <a:endParaRPr lang="zh-CN" altLang="en-US" sz="2800" dirty="0"/>
        </a:p>
      </dgm:t>
    </dgm:pt>
    <dgm:pt modelId="{42BF9B03-33B1-F746-81AC-0238AECD447B}" type="parTrans" cxnId="{4D72D6C9-E137-4C4C-9D24-C01A01663386}">
      <dgm:prSet/>
      <dgm:spPr/>
      <dgm:t>
        <a:bodyPr/>
        <a:lstStyle/>
        <a:p>
          <a:endParaRPr lang="zh-CN" altLang="en-US"/>
        </a:p>
      </dgm:t>
    </dgm:pt>
    <dgm:pt modelId="{74E3AE95-F765-9A41-9E52-25340119D5FE}" type="sibTrans" cxnId="{4D72D6C9-E137-4C4C-9D24-C01A01663386}">
      <dgm:prSet/>
      <dgm:spPr/>
      <dgm:t>
        <a:bodyPr/>
        <a:lstStyle/>
        <a:p>
          <a:endParaRPr lang="zh-CN" altLang="en-US"/>
        </a:p>
      </dgm:t>
    </dgm:pt>
    <dgm:pt modelId="{91F16432-1DBE-9842-AAD1-A7D30E37E702}">
      <dgm:prSet/>
      <dgm:spPr/>
      <dgm:t>
        <a:bodyPr/>
        <a:lstStyle/>
        <a:p>
          <a:r>
            <a:rPr lang="zh-CN" altLang="en-US" dirty="0" smtClean="0"/>
            <a:t>已完成工作	</a:t>
          </a:r>
          <a:endParaRPr lang="zh-CN" altLang="en-US" dirty="0"/>
        </a:p>
      </dgm:t>
    </dgm:pt>
    <dgm:pt modelId="{1595E925-F96E-3F4C-AE54-01E942FF6A5F}" type="parTrans" cxnId="{16CD1F53-964A-1D45-8E37-736DCB9B4B2C}">
      <dgm:prSet/>
      <dgm:spPr/>
      <dgm:t>
        <a:bodyPr/>
        <a:lstStyle/>
        <a:p>
          <a:endParaRPr lang="zh-CN" altLang="en-US"/>
        </a:p>
      </dgm:t>
    </dgm:pt>
    <dgm:pt modelId="{D45699BF-17C2-1D40-A746-C04D786C86DD}" type="sibTrans" cxnId="{16CD1F53-964A-1D45-8E37-736DCB9B4B2C}">
      <dgm:prSet/>
      <dgm:spPr/>
      <dgm:t>
        <a:bodyPr/>
        <a:lstStyle/>
        <a:p>
          <a:endParaRPr lang="zh-CN" altLang="en-US"/>
        </a:p>
      </dgm:t>
    </dgm:pt>
    <dgm:pt modelId="{0A37B878-0DA9-5A47-91A8-D24359736A31}">
      <dgm:prSet/>
      <dgm:spPr/>
      <dgm:t>
        <a:bodyPr/>
        <a:lstStyle/>
        <a:p>
          <a:r>
            <a:rPr lang="zh-CN" altLang="en-US" dirty="0" smtClean="0"/>
            <a:t>后续工作</a:t>
          </a:r>
          <a:endParaRPr lang="zh-CN" altLang="en-US" dirty="0"/>
        </a:p>
      </dgm:t>
    </dgm:pt>
    <dgm:pt modelId="{B43BE047-3563-B44C-989F-6A4FB32ACA2B}" type="parTrans" cxnId="{80F3F630-D89F-6140-976E-9571712A7423}">
      <dgm:prSet/>
      <dgm:spPr/>
      <dgm:t>
        <a:bodyPr/>
        <a:lstStyle/>
        <a:p>
          <a:endParaRPr lang="zh-CN" altLang="en-US"/>
        </a:p>
      </dgm:t>
    </dgm:pt>
    <dgm:pt modelId="{8D04D83B-5CF1-624C-8597-67E4851323A6}" type="sibTrans" cxnId="{80F3F630-D89F-6140-976E-9571712A7423}">
      <dgm:prSet/>
      <dgm:spPr/>
      <dgm:t>
        <a:bodyPr/>
        <a:lstStyle/>
        <a:p>
          <a:endParaRPr lang="zh-CN" altLang="en-US"/>
        </a:p>
      </dgm:t>
    </dgm:pt>
    <dgm:pt modelId="{17DC9385-8354-154D-A395-A974F7C0D4D0}" type="pres">
      <dgm:prSet presAssocID="{173CD1B8-248D-EF42-93C2-4E66B5231C47}" presName="linearFlow" presStyleCnt="0">
        <dgm:presLayoutVars>
          <dgm:dir/>
          <dgm:animLvl val="lvl"/>
          <dgm:resizeHandles val="exact"/>
        </dgm:presLayoutVars>
      </dgm:prSet>
      <dgm:spPr/>
    </dgm:pt>
    <dgm:pt modelId="{9DCD27FD-6628-284D-B1B7-54BA25413837}" type="pres">
      <dgm:prSet presAssocID="{2B7708F4-D97F-E843-B314-AE07D8869E80}" presName="composite" presStyleCnt="0"/>
      <dgm:spPr/>
    </dgm:pt>
    <dgm:pt modelId="{522D68D8-9694-E64D-BFEB-8EFEFDDBD637}" type="pres">
      <dgm:prSet presAssocID="{2B7708F4-D97F-E843-B314-AE07D8869E80}" presName="parentText" presStyleLbl="alignNode1" presStyleIdx="0" presStyleCnt="5">
        <dgm:presLayoutVars>
          <dgm:chMax val="1"/>
          <dgm:bulletEnabled val="1"/>
        </dgm:presLayoutVars>
      </dgm:prSet>
      <dgm:spPr/>
    </dgm:pt>
    <dgm:pt modelId="{E3780AE9-3037-5844-B82B-4DAE5EAF33A4}" type="pres">
      <dgm:prSet presAssocID="{2B7708F4-D97F-E843-B314-AE07D8869E80}" presName="descendantText" presStyleLbl="alignAcc1" presStyleIdx="0" presStyleCnt="5">
        <dgm:presLayoutVars>
          <dgm:bulletEnabled val="1"/>
        </dgm:presLayoutVars>
      </dgm:prSet>
      <dgm:spPr/>
      <dgm:t>
        <a:bodyPr/>
        <a:lstStyle/>
        <a:p>
          <a:endParaRPr lang="zh-CN" altLang="en-US"/>
        </a:p>
      </dgm:t>
    </dgm:pt>
    <dgm:pt modelId="{877E0EAC-1C7D-4B42-B956-7E0DF2E14509}" type="pres">
      <dgm:prSet presAssocID="{A6904339-E048-DD49-873D-37D6AADB1A15}" presName="sp" presStyleCnt="0"/>
      <dgm:spPr/>
    </dgm:pt>
    <dgm:pt modelId="{1E0AA734-7AF7-0D4F-8D95-838E8E61FBBE}" type="pres">
      <dgm:prSet presAssocID="{457DAC42-17F7-684C-9141-D1DFB4D04799}" presName="composite" presStyleCnt="0"/>
      <dgm:spPr/>
    </dgm:pt>
    <dgm:pt modelId="{92B5742F-4930-5B40-A1C1-7E232B3DEF01}" type="pres">
      <dgm:prSet presAssocID="{457DAC42-17F7-684C-9141-D1DFB4D04799}" presName="parentText" presStyleLbl="alignNode1" presStyleIdx="1" presStyleCnt="5">
        <dgm:presLayoutVars>
          <dgm:chMax val="1"/>
          <dgm:bulletEnabled val="1"/>
        </dgm:presLayoutVars>
      </dgm:prSet>
      <dgm:spPr/>
    </dgm:pt>
    <dgm:pt modelId="{5583F908-B718-B644-8CFA-BD4B02AA3BFB}" type="pres">
      <dgm:prSet presAssocID="{457DAC42-17F7-684C-9141-D1DFB4D04799}" presName="descendantText" presStyleLbl="alignAcc1" presStyleIdx="1" presStyleCnt="5">
        <dgm:presLayoutVars>
          <dgm:bulletEnabled val="1"/>
        </dgm:presLayoutVars>
      </dgm:prSet>
      <dgm:spPr/>
      <dgm:t>
        <a:bodyPr/>
        <a:lstStyle/>
        <a:p>
          <a:endParaRPr lang="zh-CN" altLang="en-US"/>
        </a:p>
      </dgm:t>
    </dgm:pt>
    <dgm:pt modelId="{E1CFEE90-5D14-5348-B75B-F14026DA5359}" type="pres">
      <dgm:prSet presAssocID="{1FD29277-ADB0-A142-BEAC-4AED598AFE55}" presName="sp" presStyleCnt="0"/>
      <dgm:spPr/>
    </dgm:pt>
    <dgm:pt modelId="{0B6222A0-931F-5A4D-B88A-66035495B3C7}" type="pres">
      <dgm:prSet presAssocID="{363A8F63-2B82-3F4E-94F8-7D6A2E3ABFA5}" presName="composite" presStyleCnt="0"/>
      <dgm:spPr/>
    </dgm:pt>
    <dgm:pt modelId="{835ACBB1-2221-B04B-948A-71A557EBD966}" type="pres">
      <dgm:prSet presAssocID="{363A8F63-2B82-3F4E-94F8-7D6A2E3ABFA5}" presName="parentText" presStyleLbl="alignNode1" presStyleIdx="2" presStyleCnt="5">
        <dgm:presLayoutVars>
          <dgm:chMax val="1"/>
          <dgm:bulletEnabled val="1"/>
        </dgm:presLayoutVars>
      </dgm:prSet>
      <dgm:spPr/>
    </dgm:pt>
    <dgm:pt modelId="{0A01541C-8031-CC49-BDD0-9A919A4E25F8}" type="pres">
      <dgm:prSet presAssocID="{363A8F63-2B82-3F4E-94F8-7D6A2E3ABFA5}" presName="descendantText" presStyleLbl="alignAcc1" presStyleIdx="2" presStyleCnt="5">
        <dgm:presLayoutVars>
          <dgm:bulletEnabled val="1"/>
        </dgm:presLayoutVars>
      </dgm:prSet>
      <dgm:spPr/>
      <dgm:t>
        <a:bodyPr/>
        <a:lstStyle/>
        <a:p>
          <a:endParaRPr lang="zh-CN" altLang="en-US"/>
        </a:p>
      </dgm:t>
    </dgm:pt>
    <dgm:pt modelId="{ABD601C8-D324-B748-B032-C544B6DD44D0}" type="pres">
      <dgm:prSet presAssocID="{9CEF68F4-ED14-4645-97CF-CB0F529A43BD}" presName="sp" presStyleCnt="0"/>
      <dgm:spPr/>
    </dgm:pt>
    <dgm:pt modelId="{853EB8FC-76B4-4542-849C-2CB18A37C9AE}" type="pres">
      <dgm:prSet presAssocID="{94BCBC43-15B7-4F4E-BF2F-518F889C1B87}" presName="composite" presStyleCnt="0"/>
      <dgm:spPr/>
    </dgm:pt>
    <dgm:pt modelId="{28F9266A-AB46-5741-836B-FF32D7B0A3EC}" type="pres">
      <dgm:prSet presAssocID="{94BCBC43-15B7-4F4E-BF2F-518F889C1B87}" presName="parentText" presStyleLbl="alignNode1" presStyleIdx="3" presStyleCnt="5">
        <dgm:presLayoutVars>
          <dgm:chMax val="1"/>
          <dgm:bulletEnabled val="1"/>
        </dgm:presLayoutVars>
      </dgm:prSet>
      <dgm:spPr/>
    </dgm:pt>
    <dgm:pt modelId="{DC55C71C-EC05-CA4E-9779-A7917877D9B2}" type="pres">
      <dgm:prSet presAssocID="{94BCBC43-15B7-4F4E-BF2F-518F889C1B87}" presName="descendantText" presStyleLbl="alignAcc1" presStyleIdx="3" presStyleCnt="5">
        <dgm:presLayoutVars>
          <dgm:bulletEnabled val="1"/>
        </dgm:presLayoutVars>
      </dgm:prSet>
      <dgm:spPr/>
    </dgm:pt>
    <dgm:pt modelId="{8B51107F-8B94-4C49-AE17-0D18826440AF}" type="pres">
      <dgm:prSet presAssocID="{19C36835-715A-614D-9364-864D06676432}" presName="sp" presStyleCnt="0"/>
      <dgm:spPr/>
    </dgm:pt>
    <dgm:pt modelId="{60FFD26B-411A-7A4A-803E-606AF04B2DF1}" type="pres">
      <dgm:prSet presAssocID="{8A8745F8-9F7E-B344-A968-0111E20292DF}" presName="composite" presStyleCnt="0"/>
      <dgm:spPr/>
    </dgm:pt>
    <dgm:pt modelId="{CA5D280A-C253-434F-8A4E-0B27D8B15756}" type="pres">
      <dgm:prSet presAssocID="{8A8745F8-9F7E-B344-A968-0111E20292DF}" presName="parentText" presStyleLbl="alignNode1" presStyleIdx="4" presStyleCnt="5">
        <dgm:presLayoutVars>
          <dgm:chMax val="1"/>
          <dgm:bulletEnabled val="1"/>
        </dgm:presLayoutVars>
      </dgm:prSet>
      <dgm:spPr/>
    </dgm:pt>
    <dgm:pt modelId="{B87C9EE2-D634-F04D-81F4-7C0F9CD68CDC}" type="pres">
      <dgm:prSet presAssocID="{8A8745F8-9F7E-B344-A968-0111E20292DF}" presName="descendantText" presStyleLbl="alignAcc1" presStyleIdx="4" presStyleCnt="5">
        <dgm:presLayoutVars>
          <dgm:bulletEnabled val="1"/>
        </dgm:presLayoutVars>
      </dgm:prSet>
      <dgm:spPr/>
    </dgm:pt>
  </dgm:ptLst>
  <dgm:cxnLst>
    <dgm:cxn modelId="{15917955-7BC7-B144-BDBA-C87EA5DE8508}" type="presOf" srcId="{363A8F63-2B82-3F4E-94F8-7D6A2E3ABFA5}" destId="{835ACBB1-2221-B04B-948A-71A557EBD966}" srcOrd="0" destOrd="0" presId="urn:microsoft.com/office/officeart/2005/8/layout/chevron2"/>
    <dgm:cxn modelId="{647554EA-B495-094D-8E7F-0F31A86D5C32}" srcId="{457DAC42-17F7-684C-9141-D1DFB4D04799}" destId="{563E459C-8C53-DE4E-AC1A-22937DEC44FD}" srcOrd="0" destOrd="0" parTransId="{5BDAE36A-D1F7-7D46-BD42-4ED5F2894642}" sibTransId="{DC66540D-202E-174A-9602-8A7B256B9F95}"/>
    <dgm:cxn modelId="{24EDA548-ED96-8E44-82ED-58AFD4070E74}" type="presOf" srcId="{0A37B878-0DA9-5A47-91A8-D24359736A31}" destId="{B87C9EE2-D634-F04D-81F4-7C0F9CD68CDC}" srcOrd="0" destOrd="0" presId="urn:microsoft.com/office/officeart/2005/8/layout/chevron2"/>
    <dgm:cxn modelId="{24110C03-56EB-924B-8DA6-89D5E05D255E}" type="presOf" srcId="{2B7708F4-D97F-E843-B314-AE07D8869E80}" destId="{522D68D8-9694-E64D-BFEB-8EFEFDDBD637}" srcOrd="0" destOrd="0" presId="urn:microsoft.com/office/officeart/2005/8/layout/chevron2"/>
    <dgm:cxn modelId="{E9251DC6-88B7-BB42-8EAE-01614A992822}" type="presOf" srcId="{173CD1B8-248D-EF42-93C2-4E66B5231C47}" destId="{17DC9385-8354-154D-A395-A974F7C0D4D0}" srcOrd="0" destOrd="0" presId="urn:microsoft.com/office/officeart/2005/8/layout/chevron2"/>
    <dgm:cxn modelId="{89A9CAD6-B972-A84E-A6F3-425415D6546C}" type="presOf" srcId="{F28E6969-19E7-AC40-BE3D-BCAC7275DE0F}" destId="{0A01541C-8031-CC49-BDD0-9A919A4E25F8}" srcOrd="0" destOrd="0" presId="urn:microsoft.com/office/officeart/2005/8/layout/chevron2"/>
    <dgm:cxn modelId="{4D72D6C9-E137-4C4C-9D24-C01A01663386}" srcId="{173CD1B8-248D-EF42-93C2-4E66B5231C47}" destId="{8A8745F8-9F7E-B344-A968-0111E20292DF}" srcOrd="4" destOrd="0" parTransId="{42BF9B03-33B1-F746-81AC-0238AECD447B}" sibTransId="{74E3AE95-F765-9A41-9E52-25340119D5FE}"/>
    <dgm:cxn modelId="{B92E7804-4699-554B-9B51-0120FDE02F1D}" srcId="{173CD1B8-248D-EF42-93C2-4E66B5231C47}" destId="{94BCBC43-15B7-4F4E-BF2F-518F889C1B87}" srcOrd="3" destOrd="0" parTransId="{2BDB08B7-3DBF-5C49-B283-87D3B706B72C}" sibTransId="{19C36835-715A-614D-9364-864D06676432}"/>
    <dgm:cxn modelId="{16CD1F53-964A-1D45-8E37-736DCB9B4B2C}" srcId="{94BCBC43-15B7-4F4E-BF2F-518F889C1B87}" destId="{91F16432-1DBE-9842-AAD1-A7D30E37E702}" srcOrd="0" destOrd="0" parTransId="{1595E925-F96E-3F4C-AE54-01E942FF6A5F}" sibTransId="{D45699BF-17C2-1D40-A746-C04D786C86DD}"/>
    <dgm:cxn modelId="{D862C74E-6319-F449-B71D-FE6FD69A7AEE}" type="presOf" srcId="{AA13C463-3266-0640-A32C-ECEFA5CF0F2E}" destId="{E3780AE9-3037-5844-B82B-4DAE5EAF33A4}" srcOrd="0" destOrd="0" presId="urn:microsoft.com/office/officeart/2005/8/layout/chevron2"/>
    <dgm:cxn modelId="{80F3F630-D89F-6140-976E-9571712A7423}" srcId="{8A8745F8-9F7E-B344-A968-0111E20292DF}" destId="{0A37B878-0DA9-5A47-91A8-D24359736A31}" srcOrd="0" destOrd="0" parTransId="{B43BE047-3563-B44C-989F-6A4FB32ACA2B}" sibTransId="{8D04D83B-5CF1-624C-8597-67E4851323A6}"/>
    <dgm:cxn modelId="{7B4697FB-6012-8540-9751-F24E5607D807}" srcId="{173CD1B8-248D-EF42-93C2-4E66B5231C47}" destId="{363A8F63-2B82-3F4E-94F8-7D6A2E3ABFA5}" srcOrd="2" destOrd="0" parTransId="{682AF567-FB80-E641-AF48-BF29F343363E}" sibTransId="{9CEF68F4-ED14-4645-97CF-CB0F529A43BD}"/>
    <dgm:cxn modelId="{7BC75440-7E90-044E-8AAD-0B2A60B47540}" type="presOf" srcId="{8A8745F8-9F7E-B344-A968-0111E20292DF}" destId="{CA5D280A-C253-434F-8A4E-0B27D8B15756}" srcOrd="0" destOrd="0" presId="urn:microsoft.com/office/officeart/2005/8/layout/chevron2"/>
    <dgm:cxn modelId="{4832EFC3-78FB-B645-8EAC-6DA8A074DC4B}" type="presOf" srcId="{457DAC42-17F7-684C-9141-D1DFB4D04799}" destId="{92B5742F-4930-5B40-A1C1-7E232B3DEF01}" srcOrd="0" destOrd="0" presId="urn:microsoft.com/office/officeart/2005/8/layout/chevron2"/>
    <dgm:cxn modelId="{5C66E8F4-0520-CC4B-8717-8AA8187376BC}" type="presOf" srcId="{94BCBC43-15B7-4F4E-BF2F-518F889C1B87}" destId="{28F9266A-AB46-5741-836B-FF32D7B0A3EC}" srcOrd="0" destOrd="0" presId="urn:microsoft.com/office/officeart/2005/8/layout/chevron2"/>
    <dgm:cxn modelId="{9DD6F221-BE32-0A4B-AC9A-FC32868AE2CB}" srcId="{173CD1B8-248D-EF42-93C2-4E66B5231C47}" destId="{457DAC42-17F7-684C-9141-D1DFB4D04799}" srcOrd="1" destOrd="0" parTransId="{9119B423-9EA8-EE4A-A186-5703B5D1E958}" sibTransId="{1FD29277-ADB0-A142-BEAC-4AED598AFE55}"/>
    <dgm:cxn modelId="{782282B8-7499-3842-A087-938E03BE70A8}" srcId="{363A8F63-2B82-3F4E-94F8-7D6A2E3ABFA5}" destId="{F28E6969-19E7-AC40-BE3D-BCAC7275DE0F}" srcOrd="0" destOrd="0" parTransId="{CE628EE6-FAB5-3A4E-A65B-4E5F1DFF969B}" sibTransId="{EC665665-A1D2-AC47-86F2-3A6C51110A32}"/>
    <dgm:cxn modelId="{EF7E7D65-DDB3-3A41-9FD9-F7FC9AA9F099}" srcId="{2B7708F4-D97F-E843-B314-AE07D8869E80}" destId="{AA13C463-3266-0640-A32C-ECEFA5CF0F2E}" srcOrd="0" destOrd="0" parTransId="{928CF3C9-DD25-4E4A-B98A-B1D65940B97D}" sibTransId="{86674CD4-11D8-F240-A416-5727583AA29D}"/>
    <dgm:cxn modelId="{9691B5B4-343A-7649-899D-8EFA16F05098}" type="presOf" srcId="{563E459C-8C53-DE4E-AC1A-22937DEC44FD}" destId="{5583F908-B718-B644-8CFA-BD4B02AA3BFB}" srcOrd="0" destOrd="0" presId="urn:microsoft.com/office/officeart/2005/8/layout/chevron2"/>
    <dgm:cxn modelId="{91C80922-4482-BD4B-BA74-A1AAF61FE3E4}" srcId="{173CD1B8-248D-EF42-93C2-4E66B5231C47}" destId="{2B7708F4-D97F-E843-B314-AE07D8869E80}" srcOrd="0" destOrd="0" parTransId="{BFD19009-3F67-D248-BC07-B94438BAE4E5}" sibTransId="{A6904339-E048-DD49-873D-37D6AADB1A15}"/>
    <dgm:cxn modelId="{D4114696-B8E2-F94F-B77F-4EFA8AC175DD}" type="presOf" srcId="{91F16432-1DBE-9842-AAD1-A7D30E37E702}" destId="{DC55C71C-EC05-CA4E-9779-A7917877D9B2}" srcOrd="0" destOrd="0" presId="urn:microsoft.com/office/officeart/2005/8/layout/chevron2"/>
    <dgm:cxn modelId="{04F64C83-90B5-E44D-9955-1933813F4FA0}" type="presParOf" srcId="{17DC9385-8354-154D-A395-A974F7C0D4D0}" destId="{9DCD27FD-6628-284D-B1B7-54BA25413837}" srcOrd="0" destOrd="0" presId="urn:microsoft.com/office/officeart/2005/8/layout/chevron2"/>
    <dgm:cxn modelId="{000EB477-8248-634D-9F30-C9D23D36FE00}" type="presParOf" srcId="{9DCD27FD-6628-284D-B1B7-54BA25413837}" destId="{522D68D8-9694-E64D-BFEB-8EFEFDDBD637}" srcOrd="0" destOrd="0" presId="urn:microsoft.com/office/officeart/2005/8/layout/chevron2"/>
    <dgm:cxn modelId="{815CA143-00B5-A944-B378-AA267A984DC9}" type="presParOf" srcId="{9DCD27FD-6628-284D-B1B7-54BA25413837}" destId="{E3780AE9-3037-5844-B82B-4DAE5EAF33A4}" srcOrd="1" destOrd="0" presId="urn:microsoft.com/office/officeart/2005/8/layout/chevron2"/>
    <dgm:cxn modelId="{4DC25614-11B5-2448-90B4-5F66A291F6A5}" type="presParOf" srcId="{17DC9385-8354-154D-A395-A974F7C0D4D0}" destId="{877E0EAC-1C7D-4B42-B956-7E0DF2E14509}" srcOrd="1" destOrd="0" presId="urn:microsoft.com/office/officeart/2005/8/layout/chevron2"/>
    <dgm:cxn modelId="{9BF528A2-98F5-3647-A745-574351C41FA5}" type="presParOf" srcId="{17DC9385-8354-154D-A395-A974F7C0D4D0}" destId="{1E0AA734-7AF7-0D4F-8D95-838E8E61FBBE}" srcOrd="2" destOrd="0" presId="urn:microsoft.com/office/officeart/2005/8/layout/chevron2"/>
    <dgm:cxn modelId="{EC35AFAD-C5B1-1849-8F54-5734A8D10B3E}" type="presParOf" srcId="{1E0AA734-7AF7-0D4F-8D95-838E8E61FBBE}" destId="{92B5742F-4930-5B40-A1C1-7E232B3DEF01}" srcOrd="0" destOrd="0" presId="urn:microsoft.com/office/officeart/2005/8/layout/chevron2"/>
    <dgm:cxn modelId="{1E6697FB-E51B-4A4E-AA37-6451C8B38FBB}" type="presParOf" srcId="{1E0AA734-7AF7-0D4F-8D95-838E8E61FBBE}" destId="{5583F908-B718-B644-8CFA-BD4B02AA3BFB}" srcOrd="1" destOrd="0" presId="urn:microsoft.com/office/officeart/2005/8/layout/chevron2"/>
    <dgm:cxn modelId="{7C4FA619-AF9E-DA46-BAEA-01B3ABDDAAC6}" type="presParOf" srcId="{17DC9385-8354-154D-A395-A974F7C0D4D0}" destId="{E1CFEE90-5D14-5348-B75B-F14026DA5359}" srcOrd="3" destOrd="0" presId="urn:microsoft.com/office/officeart/2005/8/layout/chevron2"/>
    <dgm:cxn modelId="{F4B0A0E0-29AF-8B44-A59D-D17F003A711D}" type="presParOf" srcId="{17DC9385-8354-154D-A395-A974F7C0D4D0}" destId="{0B6222A0-931F-5A4D-B88A-66035495B3C7}" srcOrd="4" destOrd="0" presId="urn:microsoft.com/office/officeart/2005/8/layout/chevron2"/>
    <dgm:cxn modelId="{0AE6AAE1-716A-7E40-B9BF-50C2CD2C16C2}" type="presParOf" srcId="{0B6222A0-931F-5A4D-B88A-66035495B3C7}" destId="{835ACBB1-2221-B04B-948A-71A557EBD966}" srcOrd="0" destOrd="0" presId="urn:microsoft.com/office/officeart/2005/8/layout/chevron2"/>
    <dgm:cxn modelId="{6979CCB6-AB06-A046-82E7-3AC74BCC1D03}" type="presParOf" srcId="{0B6222A0-931F-5A4D-B88A-66035495B3C7}" destId="{0A01541C-8031-CC49-BDD0-9A919A4E25F8}" srcOrd="1" destOrd="0" presId="urn:microsoft.com/office/officeart/2005/8/layout/chevron2"/>
    <dgm:cxn modelId="{24F79437-9244-C64F-909A-DBC150C0C87D}" type="presParOf" srcId="{17DC9385-8354-154D-A395-A974F7C0D4D0}" destId="{ABD601C8-D324-B748-B032-C544B6DD44D0}" srcOrd="5" destOrd="0" presId="urn:microsoft.com/office/officeart/2005/8/layout/chevron2"/>
    <dgm:cxn modelId="{0EDC92EA-0056-C846-A70B-6B7A0B4A5CAB}" type="presParOf" srcId="{17DC9385-8354-154D-A395-A974F7C0D4D0}" destId="{853EB8FC-76B4-4542-849C-2CB18A37C9AE}" srcOrd="6" destOrd="0" presId="urn:microsoft.com/office/officeart/2005/8/layout/chevron2"/>
    <dgm:cxn modelId="{854854BE-0809-1749-A192-4092D5812A22}" type="presParOf" srcId="{853EB8FC-76B4-4542-849C-2CB18A37C9AE}" destId="{28F9266A-AB46-5741-836B-FF32D7B0A3EC}" srcOrd="0" destOrd="0" presId="urn:microsoft.com/office/officeart/2005/8/layout/chevron2"/>
    <dgm:cxn modelId="{98ACD414-EFE4-1B42-8646-1AEA7B0358BB}" type="presParOf" srcId="{853EB8FC-76B4-4542-849C-2CB18A37C9AE}" destId="{DC55C71C-EC05-CA4E-9779-A7917877D9B2}" srcOrd="1" destOrd="0" presId="urn:microsoft.com/office/officeart/2005/8/layout/chevron2"/>
    <dgm:cxn modelId="{9BF7A9AC-D643-7A44-A0D8-8E98A5442411}" type="presParOf" srcId="{17DC9385-8354-154D-A395-A974F7C0D4D0}" destId="{8B51107F-8B94-4C49-AE17-0D18826440AF}" srcOrd="7" destOrd="0" presId="urn:microsoft.com/office/officeart/2005/8/layout/chevron2"/>
    <dgm:cxn modelId="{7E298269-DC85-ED4B-968E-3B60B27B3037}" type="presParOf" srcId="{17DC9385-8354-154D-A395-A974F7C0D4D0}" destId="{60FFD26B-411A-7A4A-803E-606AF04B2DF1}" srcOrd="8" destOrd="0" presId="urn:microsoft.com/office/officeart/2005/8/layout/chevron2"/>
    <dgm:cxn modelId="{31D82413-C332-B04D-ABAD-6E0A4D3260D9}" type="presParOf" srcId="{60FFD26B-411A-7A4A-803E-606AF04B2DF1}" destId="{CA5D280A-C253-434F-8A4E-0B27D8B15756}" srcOrd="0" destOrd="0" presId="urn:microsoft.com/office/officeart/2005/8/layout/chevron2"/>
    <dgm:cxn modelId="{D2DE6842-CE9F-B740-95CA-E62B9A7060B0}" type="presParOf" srcId="{60FFD26B-411A-7A4A-803E-606AF04B2DF1}" destId="{B87C9EE2-D634-F04D-81F4-7C0F9CD68CDC}"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2D68D8-9694-E64D-BFEB-8EFEFDDBD637}">
      <dsp:nvSpPr>
        <dsp:cNvPr id="0" name=""/>
        <dsp:cNvSpPr/>
      </dsp:nvSpPr>
      <dsp:spPr>
        <a:xfrm rot="5400000">
          <a:off x="-127723" y="129576"/>
          <a:ext cx="851487" cy="596041"/>
        </a:xfrm>
        <a:prstGeom prst="chevron">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w="9525" cap="rnd" cmpd="sng" algn="ctr">
          <a:solidFill>
            <a:schemeClr val="accent1">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altLang="zh-CN" sz="2800" kern="1200" dirty="0" smtClean="0"/>
            <a:t>1</a:t>
          </a:r>
          <a:endParaRPr lang="zh-CN" altLang="en-US" sz="2800" kern="1200" dirty="0"/>
        </a:p>
      </dsp:txBody>
      <dsp:txXfrm rot="-5400000">
        <a:off x="1" y="299874"/>
        <a:ext cx="596041" cy="255446"/>
      </dsp:txXfrm>
    </dsp:sp>
    <dsp:sp modelId="{E3780AE9-3037-5844-B82B-4DAE5EAF33A4}">
      <dsp:nvSpPr>
        <dsp:cNvPr id="0" name=""/>
        <dsp:cNvSpPr/>
      </dsp:nvSpPr>
      <dsp:spPr>
        <a:xfrm rot="5400000">
          <a:off x="4478841" y="-3880946"/>
          <a:ext cx="553758" cy="8319358"/>
        </a:xfrm>
        <a:prstGeom prst="round2Same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Char char="••"/>
          </a:pPr>
          <a:r>
            <a:rPr lang="zh-CN" altLang="en-US" sz="3000" kern="1200" dirty="0" smtClean="0"/>
            <a:t>研究方向及现状</a:t>
          </a:r>
          <a:endParaRPr lang="zh-CN" altLang="en-US" sz="3000" kern="1200" dirty="0"/>
        </a:p>
      </dsp:txBody>
      <dsp:txXfrm rot="-5400000">
        <a:off x="596041" y="28886"/>
        <a:ext cx="8292326" cy="499694"/>
      </dsp:txXfrm>
    </dsp:sp>
    <dsp:sp modelId="{92B5742F-4930-5B40-A1C1-7E232B3DEF01}">
      <dsp:nvSpPr>
        <dsp:cNvPr id="0" name=""/>
        <dsp:cNvSpPr/>
      </dsp:nvSpPr>
      <dsp:spPr>
        <a:xfrm rot="5400000">
          <a:off x="-127723" y="860340"/>
          <a:ext cx="851487" cy="596041"/>
        </a:xfrm>
        <a:prstGeom prst="chevron">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w="9525" cap="rnd" cmpd="sng" algn="ctr">
          <a:solidFill>
            <a:schemeClr val="accent1">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altLang="zh-CN" sz="2800" kern="1200" dirty="0" smtClean="0"/>
            <a:t>2</a:t>
          </a:r>
          <a:endParaRPr lang="zh-CN" altLang="en-US" sz="2800" kern="1200" dirty="0"/>
        </a:p>
      </dsp:txBody>
      <dsp:txXfrm rot="-5400000">
        <a:off x="1" y="1030638"/>
        <a:ext cx="596041" cy="255446"/>
      </dsp:txXfrm>
    </dsp:sp>
    <dsp:sp modelId="{5583F908-B718-B644-8CFA-BD4B02AA3BFB}">
      <dsp:nvSpPr>
        <dsp:cNvPr id="0" name=""/>
        <dsp:cNvSpPr/>
      </dsp:nvSpPr>
      <dsp:spPr>
        <a:xfrm rot="5400000">
          <a:off x="4478987" y="-3150328"/>
          <a:ext cx="553467" cy="8319358"/>
        </a:xfrm>
        <a:prstGeom prst="round2Same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Char char="••"/>
          </a:pPr>
          <a:r>
            <a:rPr lang="zh-CN" altLang="en-US" sz="3000" kern="1200" dirty="0" smtClean="0"/>
            <a:t>需求分析</a:t>
          </a:r>
          <a:endParaRPr lang="zh-CN" altLang="en-US" sz="3000" kern="1200" dirty="0"/>
        </a:p>
      </dsp:txBody>
      <dsp:txXfrm rot="-5400000">
        <a:off x="596042" y="759635"/>
        <a:ext cx="8292340" cy="499431"/>
      </dsp:txXfrm>
    </dsp:sp>
    <dsp:sp modelId="{835ACBB1-2221-B04B-948A-71A557EBD966}">
      <dsp:nvSpPr>
        <dsp:cNvPr id="0" name=""/>
        <dsp:cNvSpPr/>
      </dsp:nvSpPr>
      <dsp:spPr>
        <a:xfrm rot="5400000">
          <a:off x="-127723" y="1591104"/>
          <a:ext cx="851487" cy="596041"/>
        </a:xfrm>
        <a:prstGeom prst="chevron">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w="9525" cap="rnd" cmpd="sng" algn="ctr">
          <a:solidFill>
            <a:schemeClr val="accent1">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altLang="zh-CN" sz="2800" kern="1200" dirty="0" smtClean="0"/>
            <a:t>3</a:t>
          </a:r>
          <a:endParaRPr lang="zh-CN" altLang="en-US" sz="2800" kern="1200" dirty="0"/>
        </a:p>
      </dsp:txBody>
      <dsp:txXfrm rot="-5400000">
        <a:off x="1" y="1761402"/>
        <a:ext cx="596041" cy="255446"/>
      </dsp:txXfrm>
    </dsp:sp>
    <dsp:sp modelId="{0A01541C-8031-CC49-BDD0-9A919A4E25F8}">
      <dsp:nvSpPr>
        <dsp:cNvPr id="0" name=""/>
        <dsp:cNvSpPr/>
      </dsp:nvSpPr>
      <dsp:spPr>
        <a:xfrm rot="5400000">
          <a:off x="4478987" y="-2419564"/>
          <a:ext cx="553467" cy="8319358"/>
        </a:xfrm>
        <a:prstGeom prst="round2Same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Char char="••"/>
          </a:pPr>
          <a:r>
            <a:rPr lang="zh-CN" altLang="en-US" sz="3000" kern="1200" dirty="0" smtClean="0"/>
            <a:t>系统架构</a:t>
          </a:r>
          <a:endParaRPr lang="zh-CN" altLang="en-US" sz="3000" kern="1200" dirty="0"/>
        </a:p>
      </dsp:txBody>
      <dsp:txXfrm rot="-5400000">
        <a:off x="596042" y="1490399"/>
        <a:ext cx="8292340" cy="499431"/>
      </dsp:txXfrm>
    </dsp:sp>
    <dsp:sp modelId="{28F9266A-AB46-5741-836B-FF32D7B0A3EC}">
      <dsp:nvSpPr>
        <dsp:cNvPr id="0" name=""/>
        <dsp:cNvSpPr/>
      </dsp:nvSpPr>
      <dsp:spPr>
        <a:xfrm rot="5400000">
          <a:off x="-127723" y="2321868"/>
          <a:ext cx="851487" cy="596041"/>
        </a:xfrm>
        <a:prstGeom prst="chevron">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w="9525" cap="rnd" cmpd="sng" algn="ctr">
          <a:solidFill>
            <a:schemeClr val="accent1">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altLang="zh-CN" sz="2800" kern="1200" dirty="0" smtClean="0"/>
            <a:t>4</a:t>
          </a:r>
          <a:endParaRPr lang="zh-CN" altLang="en-US" sz="2800" kern="1200" dirty="0"/>
        </a:p>
      </dsp:txBody>
      <dsp:txXfrm rot="-5400000">
        <a:off x="1" y="2492166"/>
        <a:ext cx="596041" cy="255446"/>
      </dsp:txXfrm>
    </dsp:sp>
    <dsp:sp modelId="{DC55C71C-EC05-CA4E-9779-A7917877D9B2}">
      <dsp:nvSpPr>
        <dsp:cNvPr id="0" name=""/>
        <dsp:cNvSpPr/>
      </dsp:nvSpPr>
      <dsp:spPr>
        <a:xfrm rot="5400000">
          <a:off x="4478987" y="-1688800"/>
          <a:ext cx="553467" cy="8319358"/>
        </a:xfrm>
        <a:prstGeom prst="round2Same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Char char="••"/>
          </a:pPr>
          <a:r>
            <a:rPr lang="zh-CN" altLang="en-US" sz="3000" kern="1200" dirty="0" smtClean="0"/>
            <a:t>已完成工作	</a:t>
          </a:r>
          <a:endParaRPr lang="zh-CN" altLang="en-US" sz="3000" kern="1200" dirty="0"/>
        </a:p>
      </dsp:txBody>
      <dsp:txXfrm rot="-5400000">
        <a:off x="596042" y="2221163"/>
        <a:ext cx="8292340" cy="499431"/>
      </dsp:txXfrm>
    </dsp:sp>
    <dsp:sp modelId="{CA5D280A-C253-434F-8A4E-0B27D8B15756}">
      <dsp:nvSpPr>
        <dsp:cNvPr id="0" name=""/>
        <dsp:cNvSpPr/>
      </dsp:nvSpPr>
      <dsp:spPr>
        <a:xfrm rot="5400000">
          <a:off x="-127723" y="3052632"/>
          <a:ext cx="851487" cy="596041"/>
        </a:xfrm>
        <a:prstGeom prst="chevron">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w="9525" cap="rnd" cmpd="sng" algn="ctr">
          <a:solidFill>
            <a:schemeClr val="accent1">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altLang="zh-CN" sz="2800" kern="1200" dirty="0" smtClean="0"/>
            <a:t>5</a:t>
          </a:r>
          <a:endParaRPr lang="zh-CN" altLang="en-US" sz="2800" kern="1200" dirty="0"/>
        </a:p>
      </dsp:txBody>
      <dsp:txXfrm rot="-5400000">
        <a:off x="1" y="3222930"/>
        <a:ext cx="596041" cy="255446"/>
      </dsp:txXfrm>
    </dsp:sp>
    <dsp:sp modelId="{B87C9EE2-D634-F04D-81F4-7C0F9CD68CDC}">
      <dsp:nvSpPr>
        <dsp:cNvPr id="0" name=""/>
        <dsp:cNvSpPr/>
      </dsp:nvSpPr>
      <dsp:spPr>
        <a:xfrm rot="5400000">
          <a:off x="4478987" y="-958036"/>
          <a:ext cx="553467" cy="8319358"/>
        </a:xfrm>
        <a:prstGeom prst="round2Same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Char char="••"/>
          </a:pPr>
          <a:r>
            <a:rPr lang="zh-CN" altLang="en-US" sz="3000" kern="1200" dirty="0" smtClean="0"/>
            <a:t>后续工作</a:t>
          </a:r>
          <a:endParaRPr lang="zh-CN" altLang="en-US" sz="3000" kern="1200" dirty="0"/>
        </a:p>
      </dsp:txBody>
      <dsp:txXfrm rot="-5400000">
        <a:off x="596042" y="2951927"/>
        <a:ext cx="8292340" cy="4994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2D68D8-9694-E64D-BFEB-8EFEFDDBD637}">
      <dsp:nvSpPr>
        <dsp:cNvPr id="0" name=""/>
        <dsp:cNvSpPr/>
      </dsp:nvSpPr>
      <dsp:spPr>
        <a:xfrm rot="5400000">
          <a:off x="-127723" y="129576"/>
          <a:ext cx="851487" cy="596041"/>
        </a:xfrm>
        <a:prstGeom prst="chevron">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w="9525" cap="rnd" cmpd="sng" algn="ctr">
          <a:solidFill>
            <a:schemeClr val="accent1">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altLang="zh-CN" sz="2800" kern="1200" dirty="0" smtClean="0"/>
            <a:t>1</a:t>
          </a:r>
          <a:endParaRPr lang="zh-CN" altLang="en-US" sz="2800" kern="1200" dirty="0"/>
        </a:p>
      </dsp:txBody>
      <dsp:txXfrm rot="-5400000">
        <a:off x="1" y="299874"/>
        <a:ext cx="596041" cy="255446"/>
      </dsp:txXfrm>
    </dsp:sp>
    <dsp:sp modelId="{E3780AE9-3037-5844-B82B-4DAE5EAF33A4}">
      <dsp:nvSpPr>
        <dsp:cNvPr id="0" name=""/>
        <dsp:cNvSpPr/>
      </dsp:nvSpPr>
      <dsp:spPr>
        <a:xfrm rot="5400000">
          <a:off x="4478841" y="-3880946"/>
          <a:ext cx="553758" cy="8319358"/>
        </a:xfrm>
        <a:prstGeom prst="round2Same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Char char="••"/>
          </a:pPr>
          <a:r>
            <a:rPr lang="zh-CN" altLang="en-US" sz="3000" kern="1200" dirty="0" smtClean="0">
              <a:solidFill>
                <a:srgbClr val="FF0000"/>
              </a:solidFill>
            </a:rPr>
            <a:t>研究方向及现状</a:t>
          </a:r>
          <a:endParaRPr lang="zh-CN" altLang="en-US" sz="3000" kern="1200" dirty="0">
            <a:solidFill>
              <a:srgbClr val="FF0000"/>
            </a:solidFill>
          </a:endParaRPr>
        </a:p>
      </dsp:txBody>
      <dsp:txXfrm rot="-5400000">
        <a:off x="596041" y="28886"/>
        <a:ext cx="8292326" cy="499694"/>
      </dsp:txXfrm>
    </dsp:sp>
    <dsp:sp modelId="{92B5742F-4930-5B40-A1C1-7E232B3DEF01}">
      <dsp:nvSpPr>
        <dsp:cNvPr id="0" name=""/>
        <dsp:cNvSpPr/>
      </dsp:nvSpPr>
      <dsp:spPr>
        <a:xfrm rot="5400000">
          <a:off x="-127723" y="860340"/>
          <a:ext cx="851487" cy="596041"/>
        </a:xfrm>
        <a:prstGeom prst="chevron">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w="9525" cap="rnd" cmpd="sng" algn="ctr">
          <a:solidFill>
            <a:schemeClr val="accent1">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altLang="zh-CN" sz="2800" kern="1200" dirty="0" smtClean="0"/>
            <a:t>2</a:t>
          </a:r>
          <a:endParaRPr lang="zh-CN" altLang="en-US" sz="2800" kern="1200" dirty="0"/>
        </a:p>
      </dsp:txBody>
      <dsp:txXfrm rot="-5400000">
        <a:off x="1" y="1030638"/>
        <a:ext cx="596041" cy="255446"/>
      </dsp:txXfrm>
    </dsp:sp>
    <dsp:sp modelId="{5583F908-B718-B644-8CFA-BD4B02AA3BFB}">
      <dsp:nvSpPr>
        <dsp:cNvPr id="0" name=""/>
        <dsp:cNvSpPr/>
      </dsp:nvSpPr>
      <dsp:spPr>
        <a:xfrm rot="5400000">
          <a:off x="4478987" y="-3150328"/>
          <a:ext cx="553467" cy="8319358"/>
        </a:xfrm>
        <a:prstGeom prst="round2Same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Char char="••"/>
          </a:pPr>
          <a:r>
            <a:rPr lang="zh-CN" altLang="en-US" sz="3000" kern="1200" dirty="0" smtClean="0"/>
            <a:t>需求分析</a:t>
          </a:r>
          <a:endParaRPr lang="zh-CN" altLang="en-US" sz="3000" kern="1200" dirty="0"/>
        </a:p>
      </dsp:txBody>
      <dsp:txXfrm rot="-5400000">
        <a:off x="596042" y="759635"/>
        <a:ext cx="8292340" cy="499431"/>
      </dsp:txXfrm>
    </dsp:sp>
    <dsp:sp modelId="{835ACBB1-2221-B04B-948A-71A557EBD966}">
      <dsp:nvSpPr>
        <dsp:cNvPr id="0" name=""/>
        <dsp:cNvSpPr/>
      </dsp:nvSpPr>
      <dsp:spPr>
        <a:xfrm rot="5400000">
          <a:off x="-127723" y="1591104"/>
          <a:ext cx="851487" cy="596041"/>
        </a:xfrm>
        <a:prstGeom prst="chevron">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w="9525" cap="rnd" cmpd="sng" algn="ctr">
          <a:solidFill>
            <a:schemeClr val="accent1">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altLang="zh-CN" sz="2800" kern="1200" dirty="0" smtClean="0"/>
            <a:t>3</a:t>
          </a:r>
          <a:endParaRPr lang="zh-CN" altLang="en-US" sz="2800" kern="1200" dirty="0"/>
        </a:p>
      </dsp:txBody>
      <dsp:txXfrm rot="-5400000">
        <a:off x="1" y="1761402"/>
        <a:ext cx="596041" cy="255446"/>
      </dsp:txXfrm>
    </dsp:sp>
    <dsp:sp modelId="{0A01541C-8031-CC49-BDD0-9A919A4E25F8}">
      <dsp:nvSpPr>
        <dsp:cNvPr id="0" name=""/>
        <dsp:cNvSpPr/>
      </dsp:nvSpPr>
      <dsp:spPr>
        <a:xfrm rot="5400000">
          <a:off x="4478987" y="-2419564"/>
          <a:ext cx="553467" cy="8319358"/>
        </a:xfrm>
        <a:prstGeom prst="round2Same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Char char="••"/>
          </a:pPr>
          <a:r>
            <a:rPr lang="zh-CN" altLang="en-US" sz="3000" kern="1200" dirty="0" smtClean="0"/>
            <a:t>系统架构</a:t>
          </a:r>
          <a:endParaRPr lang="zh-CN" altLang="en-US" sz="3000" kern="1200" dirty="0"/>
        </a:p>
      </dsp:txBody>
      <dsp:txXfrm rot="-5400000">
        <a:off x="596042" y="1490399"/>
        <a:ext cx="8292340" cy="499431"/>
      </dsp:txXfrm>
    </dsp:sp>
    <dsp:sp modelId="{28F9266A-AB46-5741-836B-FF32D7B0A3EC}">
      <dsp:nvSpPr>
        <dsp:cNvPr id="0" name=""/>
        <dsp:cNvSpPr/>
      </dsp:nvSpPr>
      <dsp:spPr>
        <a:xfrm rot="5400000">
          <a:off x="-127723" y="2321868"/>
          <a:ext cx="851487" cy="596041"/>
        </a:xfrm>
        <a:prstGeom prst="chevron">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w="9525" cap="rnd" cmpd="sng" algn="ctr">
          <a:solidFill>
            <a:schemeClr val="accent1">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altLang="zh-CN" sz="2800" kern="1200" dirty="0" smtClean="0"/>
            <a:t>4</a:t>
          </a:r>
          <a:endParaRPr lang="zh-CN" altLang="en-US" sz="2800" kern="1200" dirty="0"/>
        </a:p>
      </dsp:txBody>
      <dsp:txXfrm rot="-5400000">
        <a:off x="1" y="2492166"/>
        <a:ext cx="596041" cy="255446"/>
      </dsp:txXfrm>
    </dsp:sp>
    <dsp:sp modelId="{DC55C71C-EC05-CA4E-9779-A7917877D9B2}">
      <dsp:nvSpPr>
        <dsp:cNvPr id="0" name=""/>
        <dsp:cNvSpPr/>
      </dsp:nvSpPr>
      <dsp:spPr>
        <a:xfrm rot="5400000">
          <a:off x="4478987" y="-1688800"/>
          <a:ext cx="553467" cy="8319358"/>
        </a:xfrm>
        <a:prstGeom prst="round2Same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Char char="••"/>
          </a:pPr>
          <a:r>
            <a:rPr lang="zh-CN" altLang="en-US" sz="3000" kern="1200" dirty="0" smtClean="0"/>
            <a:t>已完成工作	</a:t>
          </a:r>
          <a:endParaRPr lang="zh-CN" altLang="en-US" sz="3000" kern="1200" dirty="0"/>
        </a:p>
      </dsp:txBody>
      <dsp:txXfrm rot="-5400000">
        <a:off x="596042" y="2221163"/>
        <a:ext cx="8292340" cy="499431"/>
      </dsp:txXfrm>
    </dsp:sp>
    <dsp:sp modelId="{CA5D280A-C253-434F-8A4E-0B27D8B15756}">
      <dsp:nvSpPr>
        <dsp:cNvPr id="0" name=""/>
        <dsp:cNvSpPr/>
      </dsp:nvSpPr>
      <dsp:spPr>
        <a:xfrm rot="5400000">
          <a:off x="-127723" y="3052632"/>
          <a:ext cx="851487" cy="596041"/>
        </a:xfrm>
        <a:prstGeom prst="chevron">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w="9525" cap="rnd" cmpd="sng" algn="ctr">
          <a:solidFill>
            <a:schemeClr val="accent1">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altLang="zh-CN" sz="2800" kern="1200" dirty="0" smtClean="0"/>
            <a:t>5</a:t>
          </a:r>
          <a:endParaRPr lang="zh-CN" altLang="en-US" sz="2800" kern="1200" dirty="0"/>
        </a:p>
      </dsp:txBody>
      <dsp:txXfrm rot="-5400000">
        <a:off x="1" y="3222930"/>
        <a:ext cx="596041" cy="255446"/>
      </dsp:txXfrm>
    </dsp:sp>
    <dsp:sp modelId="{B87C9EE2-D634-F04D-81F4-7C0F9CD68CDC}">
      <dsp:nvSpPr>
        <dsp:cNvPr id="0" name=""/>
        <dsp:cNvSpPr/>
      </dsp:nvSpPr>
      <dsp:spPr>
        <a:xfrm rot="5400000">
          <a:off x="4478987" y="-958036"/>
          <a:ext cx="553467" cy="8319358"/>
        </a:xfrm>
        <a:prstGeom prst="round2Same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Char char="••"/>
          </a:pPr>
          <a:r>
            <a:rPr lang="zh-CN" altLang="en-US" sz="3000" kern="1200" dirty="0" smtClean="0"/>
            <a:t>后续工作</a:t>
          </a:r>
          <a:endParaRPr lang="zh-CN" altLang="en-US" sz="3000" kern="1200" dirty="0"/>
        </a:p>
      </dsp:txBody>
      <dsp:txXfrm rot="-5400000">
        <a:off x="596042" y="2951927"/>
        <a:ext cx="8292340" cy="4994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2D68D8-9694-E64D-BFEB-8EFEFDDBD637}">
      <dsp:nvSpPr>
        <dsp:cNvPr id="0" name=""/>
        <dsp:cNvSpPr/>
      </dsp:nvSpPr>
      <dsp:spPr>
        <a:xfrm rot="5400000">
          <a:off x="-127723" y="129576"/>
          <a:ext cx="851487" cy="596041"/>
        </a:xfrm>
        <a:prstGeom prst="chevron">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w="9525" cap="rnd" cmpd="sng" algn="ctr">
          <a:solidFill>
            <a:schemeClr val="accent1">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altLang="zh-CN" sz="2800" kern="1200" dirty="0" smtClean="0"/>
            <a:t>1</a:t>
          </a:r>
          <a:endParaRPr lang="zh-CN" altLang="en-US" sz="2800" kern="1200" dirty="0"/>
        </a:p>
      </dsp:txBody>
      <dsp:txXfrm rot="-5400000">
        <a:off x="1" y="299874"/>
        <a:ext cx="596041" cy="255446"/>
      </dsp:txXfrm>
    </dsp:sp>
    <dsp:sp modelId="{E3780AE9-3037-5844-B82B-4DAE5EAF33A4}">
      <dsp:nvSpPr>
        <dsp:cNvPr id="0" name=""/>
        <dsp:cNvSpPr/>
      </dsp:nvSpPr>
      <dsp:spPr>
        <a:xfrm rot="5400000">
          <a:off x="4478841" y="-3880946"/>
          <a:ext cx="553758" cy="8319358"/>
        </a:xfrm>
        <a:prstGeom prst="round2Same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Char char="••"/>
          </a:pPr>
          <a:r>
            <a:rPr lang="zh-CN" altLang="en-US" sz="3000" kern="1200" dirty="0" smtClean="0"/>
            <a:t>研究方向及现状</a:t>
          </a:r>
          <a:endParaRPr lang="zh-CN" altLang="en-US" sz="3000" kern="1200" dirty="0"/>
        </a:p>
      </dsp:txBody>
      <dsp:txXfrm rot="-5400000">
        <a:off x="596041" y="28886"/>
        <a:ext cx="8292326" cy="499694"/>
      </dsp:txXfrm>
    </dsp:sp>
    <dsp:sp modelId="{92B5742F-4930-5B40-A1C1-7E232B3DEF01}">
      <dsp:nvSpPr>
        <dsp:cNvPr id="0" name=""/>
        <dsp:cNvSpPr/>
      </dsp:nvSpPr>
      <dsp:spPr>
        <a:xfrm rot="5400000">
          <a:off x="-127723" y="860340"/>
          <a:ext cx="851487" cy="596041"/>
        </a:xfrm>
        <a:prstGeom prst="chevron">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w="9525" cap="rnd" cmpd="sng" algn="ctr">
          <a:solidFill>
            <a:schemeClr val="accent1">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altLang="zh-CN" sz="2800" kern="1200" dirty="0" smtClean="0"/>
            <a:t>2</a:t>
          </a:r>
          <a:endParaRPr lang="zh-CN" altLang="en-US" sz="2800" kern="1200" dirty="0"/>
        </a:p>
      </dsp:txBody>
      <dsp:txXfrm rot="-5400000">
        <a:off x="1" y="1030638"/>
        <a:ext cx="596041" cy="255446"/>
      </dsp:txXfrm>
    </dsp:sp>
    <dsp:sp modelId="{5583F908-B718-B644-8CFA-BD4B02AA3BFB}">
      <dsp:nvSpPr>
        <dsp:cNvPr id="0" name=""/>
        <dsp:cNvSpPr/>
      </dsp:nvSpPr>
      <dsp:spPr>
        <a:xfrm rot="5400000">
          <a:off x="4478987" y="-3150328"/>
          <a:ext cx="553467" cy="8319358"/>
        </a:xfrm>
        <a:prstGeom prst="round2Same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Char char="••"/>
          </a:pPr>
          <a:r>
            <a:rPr lang="zh-CN" altLang="en-US" sz="3000" kern="1200" dirty="0" smtClean="0">
              <a:solidFill>
                <a:srgbClr val="FF0000"/>
              </a:solidFill>
            </a:rPr>
            <a:t>需求分析</a:t>
          </a:r>
          <a:endParaRPr lang="zh-CN" altLang="en-US" sz="3000" kern="1200" dirty="0">
            <a:solidFill>
              <a:srgbClr val="FF0000"/>
            </a:solidFill>
          </a:endParaRPr>
        </a:p>
      </dsp:txBody>
      <dsp:txXfrm rot="-5400000">
        <a:off x="596042" y="759635"/>
        <a:ext cx="8292340" cy="499431"/>
      </dsp:txXfrm>
    </dsp:sp>
    <dsp:sp modelId="{835ACBB1-2221-B04B-948A-71A557EBD966}">
      <dsp:nvSpPr>
        <dsp:cNvPr id="0" name=""/>
        <dsp:cNvSpPr/>
      </dsp:nvSpPr>
      <dsp:spPr>
        <a:xfrm rot="5400000">
          <a:off x="-127723" y="1591104"/>
          <a:ext cx="851487" cy="596041"/>
        </a:xfrm>
        <a:prstGeom prst="chevron">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w="9525" cap="rnd" cmpd="sng" algn="ctr">
          <a:solidFill>
            <a:schemeClr val="accent1">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altLang="zh-CN" sz="2800" kern="1200" dirty="0" smtClean="0"/>
            <a:t>3</a:t>
          </a:r>
          <a:endParaRPr lang="zh-CN" altLang="en-US" sz="2800" kern="1200" dirty="0"/>
        </a:p>
      </dsp:txBody>
      <dsp:txXfrm rot="-5400000">
        <a:off x="1" y="1761402"/>
        <a:ext cx="596041" cy="255446"/>
      </dsp:txXfrm>
    </dsp:sp>
    <dsp:sp modelId="{0A01541C-8031-CC49-BDD0-9A919A4E25F8}">
      <dsp:nvSpPr>
        <dsp:cNvPr id="0" name=""/>
        <dsp:cNvSpPr/>
      </dsp:nvSpPr>
      <dsp:spPr>
        <a:xfrm rot="5400000">
          <a:off x="4478987" y="-2419564"/>
          <a:ext cx="553467" cy="8319358"/>
        </a:xfrm>
        <a:prstGeom prst="round2Same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Char char="••"/>
          </a:pPr>
          <a:r>
            <a:rPr lang="zh-CN" altLang="en-US" sz="3000" kern="1200" dirty="0" smtClean="0"/>
            <a:t>系统架构</a:t>
          </a:r>
          <a:endParaRPr lang="zh-CN" altLang="en-US" sz="3000" kern="1200" dirty="0"/>
        </a:p>
      </dsp:txBody>
      <dsp:txXfrm rot="-5400000">
        <a:off x="596042" y="1490399"/>
        <a:ext cx="8292340" cy="499431"/>
      </dsp:txXfrm>
    </dsp:sp>
    <dsp:sp modelId="{28F9266A-AB46-5741-836B-FF32D7B0A3EC}">
      <dsp:nvSpPr>
        <dsp:cNvPr id="0" name=""/>
        <dsp:cNvSpPr/>
      </dsp:nvSpPr>
      <dsp:spPr>
        <a:xfrm rot="5400000">
          <a:off x="-127723" y="2321868"/>
          <a:ext cx="851487" cy="596041"/>
        </a:xfrm>
        <a:prstGeom prst="chevron">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w="9525" cap="rnd" cmpd="sng" algn="ctr">
          <a:solidFill>
            <a:schemeClr val="accent1">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altLang="zh-CN" sz="2800" kern="1200" dirty="0" smtClean="0"/>
            <a:t>4</a:t>
          </a:r>
          <a:endParaRPr lang="zh-CN" altLang="en-US" sz="2800" kern="1200" dirty="0"/>
        </a:p>
      </dsp:txBody>
      <dsp:txXfrm rot="-5400000">
        <a:off x="1" y="2492166"/>
        <a:ext cx="596041" cy="255446"/>
      </dsp:txXfrm>
    </dsp:sp>
    <dsp:sp modelId="{DC55C71C-EC05-CA4E-9779-A7917877D9B2}">
      <dsp:nvSpPr>
        <dsp:cNvPr id="0" name=""/>
        <dsp:cNvSpPr/>
      </dsp:nvSpPr>
      <dsp:spPr>
        <a:xfrm rot="5400000">
          <a:off x="4478987" y="-1688800"/>
          <a:ext cx="553467" cy="8319358"/>
        </a:xfrm>
        <a:prstGeom prst="round2Same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Char char="••"/>
          </a:pPr>
          <a:r>
            <a:rPr lang="zh-CN" altLang="en-US" sz="3000" kern="1200" dirty="0" smtClean="0"/>
            <a:t>已完成工作	</a:t>
          </a:r>
          <a:endParaRPr lang="zh-CN" altLang="en-US" sz="3000" kern="1200" dirty="0"/>
        </a:p>
      </dsp:txBody>
      <dsp:txXfrm rot="-5400000">
        <a:off x="596042" y="2221163"/>
        <a:ext cx="8292340" cy="499431"/>
      </dsp:txXfrm>
    </dsp:sp>
    <dsp:sp modelId="{CA5D280A-C253-434F-8A4E-0B27D8B15756}">
      <dsp:nvSpPr>
        <dsp:cNvPr id="0" name=""/>
        <dsp:cNvSpPr/>
      </dsp:nvSpPr>
      <dsp:spPr>
        <a:xfrm rot="5400000">
          <a:off x="-127723" y="3052632"/>
          <a:ext cx="851487" cy="596041"/>
        </a:xfrm>
        <a:prstGeom prst="chevron">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w="9525" cap="rnd" cmpd="sng" algn="ctr">
          <a:solidFill>
            <a:schemeClr val="accent1">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altLang="zh-CN" sz="2800" kern="1200" dirty="0" smtClean="0"/>
            <a:t>5</a:t>
          </a:r>
          <a:endParaRPr lang="zh-CN" altLang="en-US" sz="2800" kern="1200" dirty="0"/>
        </a:p>
      </dsp:txBody>
      <dsp:txXfrm rot="-5400000">
        <a:off x="1" y="3222930"/>
        <a:ext cx="596041" cy="255446"/>
      </dsp:txXfrm>
    </dsp:sp>
    <dsp:sp modelId="{B87C9EE2-D634-F04D-81F4-7C0F9CD68CDC}">
      <dsp:nvSpPr>
        <dsp:cNvPr id="0" name=""/>
        <dsp:cNvSpPr/>
      </dsp:nvSpPr>
      <dsp:spPr>
        <a:xfrm rot="5400000">
          <a:off x="4478987" y="-958036"/>
          <a:ext cx="553467" cy="8319358"/>
        </a:xfrm>
        <a:prstGeom prst="round2Same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Char char="••"/>
          </a:pPr>
          <a:r>
            <a:rPr lang="zh-CN" altLang="en-US" sz="3000" kern="1200" dirty="0" smtClean="0"/>
            <a:t>后续工作</a:t>
          </a:r>
          <a:endParaRPr lang="zh-CN" altLang="en-US" sz="3000" kern="1200" dirty="0"/>
        </a:p>
      </dsp:txBody>
      <dsp:txXfrm rot="-5400000">
        <a:off x="596042" y="2951927"/>
        <a:ext cx="8292340" cy="499431"/>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4/22/16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4/22/16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4/22/16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引述">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4/22/16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4/22/16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4/22/16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4/22/16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4/22/16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4/22/16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4/22/16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4/22/16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4/22/16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4/22/16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169488" y="865682"/>
            <a:ext cx="8915399" cy="2262781"/>
          </a:xfrm>
        </p:spPr>
        <p:txBody>
          <a:bodyPr/>
          <a:lstStyle/>
          <a:p>
            <a:pPr algn="ctr"/>
            <a:r>
              <a:rPr lang="en-US" altLang="zh-CN" b="1" dirty="0"/>
              <a:t>HBASE</a:t>
            </a:r>
            <a:r>
              <a:rPr lang="zh-CN" altLang="en-US" b="1" dirty="0"/>
              <a:t>与关系数据库数据同步工具的设计与实现</a:t>
            </a:r>
            <a:endParaRPr kumimoji="1" lang="zh-CN" altLang="en-US" b="1" dirty="0"/>
          </a:p>
        </p:txBody>
      </p:sp>
      <p:sp>
        <p:nvSpPr>
          <p:cNvPr id="3" name="副标题 2"/>
          <p:cNvSpPr>
            <a:spLocks noGrp="1"/>
          </p:cNvSpPr>
          <p:nvPr>
            <p:ph type="subTitle" idx="1"/>
          </p:nvPr>
        </p:nvSpPr>
        <p:spPr>
          <a:xfrm>
            <a:off x="2424321" y="4017364"/>
            <a:ext cx="8915399" cy="2173574"/>
          </a:xfrm>
        </p:spPr>
        <p:txBody>
          <a:bodyPr>
            <a:normAutofit fontScale="92500" lnSpcReduction="10000"/>
          </a:bodyPr>
          <a:lstStyle/>
          <a:p>
            <a:pPr algn="ctr"/>
            <a:r>
              <a:rPr kumimoji="1" lang="zh-CN" altLang="en-US" sz="3200" b="1" dirty="0" smtClean="0"/>
              <a:t>毕业设计中期汇报</a:t>
            </a:r>
          </a:p>
          <a:p>
            <a:pPr algn="ctr"/>
            <a:endParaRPr kumimoji="1" lang="zh-CN" altLang="en-US" sz="3200" dirty="0"/>
          </a:p>
          <a:p>
            <a:pPr algn="ctr"/>
            <a:endParaRPr kumimoji="1" lang="zh-CN" altLang="en-US" sz="3200" dirty="0" smtClean="0"/>
          </a:p>
          <a:p>
            <a:pPr algn="ctr"/>
            <a:r>
              <a:rPr kumimoji="1" lang="zh-CN" altLang="en-US" sz="3200" dirty="0" smtClean="0"/>
              <a:t>                                        </a:t>
            </a:r>
            <a:r>
              <a:rPr kumimoji="1" lang="zh-CN" altLang="en-US" sz="2200" dirty="0" smtClean="0"/>
              <a:t>胡官涛</a:t>
            </a:r>
            <a:endParaRPr kumimoji="1" lang="zh-CN" altLang="en-US" sz="3200" dirty="0"/>
          </a:p>
        </p:txBody>
      </p:sp>
    </p:spTree>
    <p:extLst>
      <p:ext uri="{BB962C8B-B14F-4D97-AF65-F5344CB8AC3E}">
        <p14:creationId xmlns:p14="http://schemas.microsoft.com/office/powerpoint/2010/main" val="1268986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需求分析</a:t>
            </a:r>
          </a:p>
        </p:txBody>
      </p:sp>
      <p:sp>
        <p:nvSpPr>
          <p:cNvPr id="3" name="内容占位符 2"/>
          <p:cNvSpPr>
            <a:spLocks noGrp="1"/>
          </p:cNvSpPr>
          <p:nvPr>
            <p:ph idx="1"/>
          </p:nvPr>
        </p:nvSpPr>
        <p:spPr>
          <a:xfrm>
            <a:off x="2589212" y="2133599"/>
            <a:ext cx="8915400" cy="3982387"/>
          </a:xfrm>
        </p:spPr>
        <p:txBody>
          <a:bodyPr>
            <a:normAutofit/>
          </a:bodyPr>
          <a:lstStyle/>
          <a:p>
            <a:r>
              <a:rPr kumimoji="1" lang="zh-CN" altLang="en-US" sz="2400" b="1" dirty="0" smtClean="0"/>
              <a:t>非功能性需求分析</a:t>
            </a:r>
          </a:p>
          <a:p>
            <a:pPr lvl="1"/>
            <a:r>
              <a:rPr kumimoji="1" lang="en-US" altLang="zh-CN" sz="2200" dirty="0" smtClean="0"/>
              <a:t>1</a:t>
            </a:r>
            <a:r>
              <a:rPr kumimoji="1" lang="zh-CN" altLang="en-US" sz="2200" dirty="0" smtClean="0"/>
              <a:t>：同时可连接数据库地址数</a:t>
            </a:r>
            <a:r>
              <a:rPr kumimoji="1" lang="en-US" altLang="zh-CN" sz="2200" dirty="0" smtClean="0"/>
              <a:t>/HBASE</a:t>
            </a:r>
            <a:r>
              <a:rPr kumimoji="1" lang="zh-CN" altLang="en-US" sz="2200" dirty="0" smtClean="0"/>
              <a:t>数：一个，可以同时对一个地址下的多个</a:t>
            </a:r>
            <a:r>
              <a:rPr kumimoji="1" lang="en-US" altLang="zh-CN" sz="2200" dirty="0" smtClean="0"/>
              <a:t>database</a:t>
            </a:r>
            <a:r>
              <a:rPr kumimoji="1" lang="zh-CN" altLang="en-US" sz="2200" dirty="0" smtClean="0"/>
              <a:t>进行操作，可处理数据量级：百万级别或以上。</a:t>
            </a:r>
          </a:p>
          <a:p>
            <a:pPr lvl="1"/>
            <a:r>
              <a:rPr kumimoji="1" lang="en-US" altLang="zh-CN" sz="2200" dirty="0" smtClean="0"/>
              <a:t>2</a:t>
            </a:r>
            <a:r>
              <a:rPr kumimoji="1" lang="zh-CN" altLang="en-US" sz="2200" dirty="0" smtClean="0"/>
              <a:t>：响应时延：毫秒级别</a:t>
            </a:r>
          </a:p>
          <a:p>
            <a:pPr lvl="1"/>
            <a:r>
              <a:rPr kumimoji="1" lang="en-US" altLang="zh-CN" sz="2200" dirty="0" smtClean="0"/>
              <a:t>3</a:t>
            </a:r>
            <a:r>
              <a:rPr kumimoji="1" lang="zh-CN" altLang="en-US" sz="2200" dirty="0" smtClean="0"/>
              <a:t>：</a:t>
            </a:r>
            <a:r>
              <a:rPr kumimoji="1" lang="zh-CN" altLang="en-US" sz="2200" dirty="0" smtClean="0"/>
              <a:t>稳定性：若无人为错误操作，应当能至少持续运行一个月。</a:t>
            </a:r>
          </a:p>
          <a:p>
            <a:pPr lvl="1"/>
            <a:r>
              <a:rPr kumimoji="1" lang="en-US" altLang="zh-CN" sz="2200" dirty="0" smtClean="0"/>
              <a:t>4</a:t>
            </a:r>
            <a:r>
              <a:rPr kumimoji="1" lang="zh-CN" altLang="en-US" sz="2200" dirty="0" smtClean="0"/>
              <a:t>：移植性：适应</a:t>
            </a:r>
            <a:r>
              <a:rPr kumimoji="1" lang="en-US" altLang="zh-CN" sz="2200" dirty="0" smtClean="0"/>
              <a:t>Windows</a:t>
            </a:r>
            <a:r>
              <a:rPr kumimoji="1" lang="zh-CN" altLang="en-US" sz="2200" dirty="0" smtClean="0"/>
              <a:t>、</a:t>
            </a:r>
            <a:r>
              <a:rPr kumimoji="1" lang="en-US" altLang="zh-CN" sz="2200" dirty="0" smtClean="0"/>
              <a:t>Linux</a:t>
            </a:r>
            <a:r>
              <a:rPr kumimoji="1" lang="zh-CN" altLang="en-US" sz="2200" dirty="0" smtClean="0"/>
              <a:t>、</a:t>
            </a:r>
            <a:r>
              <a:rPr kumimoji="1" lang="en-US" altLang="zh-CN" sz="2200" dirty="0" err="1" smtClean="0"/>
              <a:t>MacOS</a:t>
            </a:r>
            <a:r>
              <a:rPr kumimoji="1" lang="zh-CN" altLang="en-US" sz="2200" dirty="0" smtClean="0"/>
              <a:t>三大主流操作系统，对硬件要求低。</a:t>
            </a:r>
          </a:p>
          <a:p>
            <a:pPr lvl="1"/>
            <a:r>
              <a:rPr kumimoji="1" lang="en-US" altLang="zh-CN" sz="2200" dirty="0" smtClean="0"/>
              <a:t>5</a:t>
            </a:r>
            <a:r>
              <a:rPr kumimoji="1" lang="zh-CN" altLang="en-US" sz="2200" dirty="0" smtClean="0"/>
              <a:t>：健壮性：功能模块清晰，互相耦合度低，易于维护和扩展。</a:t>
            </a:r>
            <a:endParaRPr kumimoji="1" lang="zh-CN" altLang="en-US" sz="2200" dirty="0"/>
          </a:p>
        </p:txBody>
      </p:sp>
    </p:spTree>
    <p:extLst>
      <p:ext uri="{BB962C8B-B14F-4D97-AF65-F5344CB8AC3E}">
        <p14:creationId xmlns:p14="http://schemas.microsoft.com/office/powerpoint/2010/main" val="146299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124549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1012609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1831151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1071809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243482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627836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148706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1684385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1505857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目录</a:t>
            </a:r>
            <a:endParaRPr kumimoji="1"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023027891"/>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5824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2700243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409550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17076684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801704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8113488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20565623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20628463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1151032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4872720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1744882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目录</a:t>
            </a:r>
            <a:endParaRPr kumimoji="1"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228593565"/>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8898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10173912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17338347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20185488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9883077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20197756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4383332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1334706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研究方向和现状</a:t>
            </a:r>
            <a:endParaRPr kumimoji="1" lang="zh-CN" altLang="en-US" dirty="0"/>
          </a:p>
        </p:txBody>
      </p:sp>
      <p:sp>
        <p:nvSpPr>
          <p:cNvPr id="3" name="内容占位符 2"/>
          <p:cNvSpPr>
            <a:spLocks noGrp="1"/>
          </p:cNvSpPr>
          <p:nvPr>
            <p:ph idx="1"/>
          </p:nvPr>
        </p:nvSpPr>
        <p:spPr/>
        <p:txBody>
          <a:bodyPr>
            <a:normAutofit/>
          </a:bodyPr>
          <a:lstStyle/>
          <a:p>
            <a:r>
              <a:rPr kumimoji="1" lang="zh-CN" altLang="en-US" sz="2400" b="1" dirty="0" smtClean="0"/>
              <a:t>研究背景：</a:t>
            </a:r>
          </a:p>
          <a:p>
            <a:pPr lvl="1"/>
            <a:r>
              <a:rPr kumimoji="1" lang="zh-CN" altLang="en-US" sz="2200" dirty="0" smtClean="0"/>
              <a:t>关系数据库在复杂业务关系和中小量级的数据处理中有很好的性能，并且支持</a:t>
            </a:r>
            <a:r>
              <a:rPr kumimoji="1" lang="en-US" altLang="zh-CN" sz="2200" dirty="0" err="1" smtClean="0"/>
              <a:t>sql</a:t>
            </a:r>
            <a:r>
              <a:rPr kumimoji="1" lang="zh-CN" altLang="en-US" sz="2200" dirty="0" smtClean="0"/>
              <a:t>，但是对海量数据的处理很吃力。</a:t>
            </a:r>
          </a:p>
          <a:p>
            <a:pPr lvl="1"/>
            <a:r>
              <a:rPr kumimoji="1" lang="en-US" altLang="zh-CN" sz="2200" dirty="0" smtClean="0"/>
              <a:t>HBASE</a:t>
            </a:r>
            <a:r>
              <a:rPr kumimoji="1" lang="zh-CN" altLang="en-US" sz="2200" dirty="0" smtClean="0"/>
              <a:t>在高并发、大吞吐量、大数据量的查询和运算中有高性能，但是不支持</a:t>
            </a:r>
            <a:r>
              <a:rPr kumimoji="1" lang="en-US" altLang="zh-CN" sz="2200" dirty="0" err="1" smtClean="0"/>
              <a:t>sql</a:t>
            </a:r>
            <a:r>
              <a:rPr kumimoji="1" lang="zh-CN" altLang="en-US" sz="2200" dirty="0" smtClean="0"/>
              <a:t>，在复杂数据关系的处理方面也有不足。</a:t>
            </a:r>
          </a:p>
          <a:p>
            <a:pPr lvl="1"/>
            <a:r>
              <a:rPr kumimoji="1" lang="zh-CN" altLang="en-US" sz="2200" dirty="0" smtClean="0"/>
              <a:t>因此在存储数据的时候，把他们同时存储在</a:t>
            </a:r>
            <a:r>
              <a:rPr kumimoji="1" lang="en-US" altLang="zh-CN" sz="2200" dirty="0" smtClean="0"/>
              <a:t>HBASE</a:t>
            </a:r>
            <a:r>
              <a:rPr kumimoji="1" lang="zh-CN" altLang="en-US" sz="2200" dirty="0" smtClean="0"/>
              <a:t>和关系数据库中，在不同需求场景的时候分别使用</a:t>
            </a:r>
            <a:r>
              <a:rPr kumimoji="1" lang="en-US" altLang="zh-CN" sz="2200" dirty="0" smtClean="0"/>
              <a:t>HBASE</a:t>
            </a:r>
            <a:r>
              <a:rPr kumimoji="1" lang="zh-CN" altLang="en-US" sz="2200" dirty="0" smtClean="0"/>
              <a:t>和关系数据库，从而能大大提高效率。这个时候就需要研究出一个数据库同步工具来辅助我们完成实时同步存储到两种数据库中的工作。</a:t>
            </a:r>
          </a:p>
        </p:txBody>
      </p:sp>
    </p:spTree>
    <p:extLst>
      <p:ext uri="{BB962C8B-B14F-4D97-AF65-F5344CB8AC3E}">
        <p14:creationId xmlns:p14="http://schemas.microsoft.com/office/powerpoint/2010/main" val="127127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研究方向和现状</a:t>
            </a:r>
          </a:p>
        </p:txBody>
      </p:sp>
      <p:sp>
        <p:nvSpPr>
          <p:cNvPr id="3" name="内容占位符 2"/>
          <p:cNvSpPr>
            <a:spLocks noGrp="1"/>
          </p:cNvSpPr>
          <p:nvPr>
            <p:ph idx="1"/>
          </p:nvPr>
        </p:nvSpPr>
        <p:spPr>
          <a:xfrm>
            <a:off x="2589212" y="2133599"/>
            <a:ext cx="8915400" cy="4162269"/>
          </a:xfrm>
        </p:spPr>
        <p:txBody>
          <a:bodyPr>
            <a:normAutofit/>
          </a:bodyPr>
          <a:lstStyle/>
          <a:p>
            <a:pPr marL="342900" lvl="1" indent="-342900"/>
            <a:r>
              <a:rPr kumimoji="1" lang="zh-CN" altLang="en-US" sz="2400" b="1" dirty="0" smtClean="0"/>
              <a:t>相关研究现状：</a:t>
            </a:r>
            <a:endParaRPr kumimoji="1" lang="zh-CN" altLang="en-US" sz="2400" b="1" dirty="0" smtClean="0"/>
          </a:p>
          <a:p>
            <a:pPr marL="742950" lvl="2" indent="-342900"/>
            <a:r>
              <a:rPr kumimoji="1" lang="en-US" altLang="zh-CN" sz="2400" dirty="0" smtClean="0"/>
              <a:t>oracle</a:t>
            </a:r>
            <a:r>
              <a:rPr kumimoji="1" lang="zh-CN" altLang="en-US" sz="2400" dirty="0"/>
              <a:t>公司已有从关系数据库导出到</a:t>
            </a:r>
            <a:r>
              <a:rPr kumimoji="1" lang="en-US" altLang="zh-CN" sz="2400" dirty="0"/>
              <a:t>HBASE</a:t>
            </a:r>
            <a:r>
              <a:rPr kumimoji="1" lang="zh-CN" altLang="en-US" sz="2400" dirty="0" smtClean="0"/>
              <a:t>的</a:t>
            </a:r>
            <a:r>
              <a:rPr kumimoji="1" lang="zh-CN" altLang="en-US" sz="2400" dirty="0" smtClean="0"/>
              <a:t>开源</a:t>
            </a:r>
            <a:r>
              <a:rPr kumimoji="1" lang="zh-CN" altLang="en-US" sz="2400" dirty="0" smtClean="0"/>
              <a:t>工具</a:t>
            </a:r>
            <a:r>
              <a:rPr kumimoji="1" lang="zh-CN" altLang="en-US" sz="2400" dirty="0"/>
              <a:t>：</a:t>
            </a:r>
            <a:r>
              <a:rPr kumimoji="1" lang="en-US" altLang="zh-CN" sz="2400" dirty="0" err="1"/>
              <a:t>sqoop</a:t>
            </a:r>
            <a:r>
              <a:rPr kumimoji="1" lang="zh-CN" altLang="en-US" sz="2400" dirty="0"/>
              <a:t>，用于在</a:t>
            </a:r>
            <a:r>
              <a:rPr kumimoji="1" lang="en-US" altLang="zh-CN" sz="2400" dirty="0" smtClean="0"/>
              <a:t>HBASE</a:t>
            </a:r>
            <a:r>
              <a:rPr kumimoji="1" lang="zh-CN" altLang="en-US" sz="2400" dirty="0" smtClean="0"/>
              <a:t>与关系</a:t>
            </a:r>
            <a:r>
              <a:rPr kumimoji="1" lang="zh-CN" altLang="en-US" sz="2400" dirty="0" smtClean="0"/>
              <a:t>数据库间</a:t>
            </a:r>
            <a:r>
              <a:rPr kumimoji="1" lang="zh-CN" altLang="en-US" sz="2400" dirty="0"/>
              <a:t>进行数据</a:t>
            </a:r>
            <a:r>
              <a:rPr kumimoji="1" lang="zh-CN" altLang="en-US" sz="2400" dirty="0" smtClean="0"/>
              <a:t>的</a:t>
            </a:r>
            <a:r>
              <a:rPr kumimoji="1" lang="zh-CN" altLang="en-US" sz="2400" dirty="0" smtClean="0"/>
              <a:t>双向</a:t>
            </a:r>
            <a:r>
              <a:rPr kumimoji="1" lang="zh-CN" altLang="en-US" sz="2400" dirty="0" smtClean="0"/>
              <a:t>传递（</a:t>
            </a:r>
            <a:r>
              <a:rPr kumimoji="1" lang="zh-CN" altLang="en-US" sz="2400" dirty="0" smtClean="0"/>
              <a:t>即导入导出</a:t>
            </a:r>
            <a:r>
              <a:rPr kumimoji="1" lang="zh-CN" altLang="en-US" sz="2400" dirty="0" smtClean="0"/>
              <a:t>）</a:t>
            </a:r>
          </a:p>
          <a:p>
            <a:pPr marL="742950" lvl="2" indent="-342900"/>
            <a:r>
              <a:rPr kumimoji="1" lang="zh-CN" altLang="en-US" sz="2400" dirty="0" smtClean="0"/>
              <a:t>市面上多为异构关系数据库之间的同步工具，关系数据库到</a:t>
            </a:r>
            <a:r>
              <a:rPr kumimoji="1" lang="en-US" altLang="zh-CN" sz="2400" dirty="0" smtClean="0"/>
              <a:t>HBASE</a:t>
            </a:r>
            <a:r>
              <a:rPr kumimoji="1" lang="zh-CN" altLang="en-US" sz="2400" dirty="0" smtClean="0"/>
              <a:t>同步工具较少</a:t>
            </a:r>
          </a:p>
          <a:p>
            <a:pPr marL="742950" lvl="2" indent="-342900"/>
            <a:r>
              <a:rPr kumimoji="1" lang="zh-CN" altLang="en-US" sz="2400" dirty="0" smtClean="0"/>
              <a:t>网上有一个</a:t>
            </a:r>
            <a:r>
              <a:rPr kumimoji="1" lang="en-US" altLang="zh-CN" sz="2400" dirty="0"/>
              <a:t>MySQL</a:t>
            </a:r>
            <a:r>
              <a:rPr kumimoji="1" lang="zh-CN" altLang="en-US" sz="2400" dirty="0"/>
              <a:t>数据库到</a:t>
            </a:r>
            <a:r>
              <a:rPr kumimoji="1" lang="en-US" altLang="zh-CN" sz="2400" dirty="0" err="1"/>
              <a:t>Redis</a:t>
            </a:r>
            <a:r>
              <a:rPr kumimoji="1" lang="en-US" altLang="zh-CN" sz="2400" dirty="0"/>
              <a:t>,</a:t>
            </a:r>
            <a:r>
              <a:rPr kumimoji="1" lang="zh-CN" altLang="en-US" sz="2400" dirty="0"/>
              <a:t>以及</a:t>
            </a:r>
            <a:r>
              <a:rPr kumimoji="1" lang="en-US" altLang="zh-CN" sz="2400" dirty="0"/>
              <a:t>HBASE</a:t>
            </a:r>
            <a:r>
              <a:rPr kumimoji="1" lang="zh-CN" altLang="en-US" sz="2400" dirty="0"/>
              <a:t>的全量，以及增量</a:t>
            </a:r>
            <a:r>
              <a:rPr kumimoji="1" lang="zh-CN" altLang="en-US" sz="2400" dirty="0" smtClean="0"/>
              <a:t>同步工具</a:t>
            </a:r>
            <a:r>
              <a:rPr kumimoji="1" lang="en-US" altLang="zh-CN" sz="2400" dirty="0" err="1" smtClean="0"/>
              <a:t>mybus</a:t>
            </a:r>
            <a:r>
              <a:rPr kumimoji="1" lang="zh-CN" altLang="en-US" sz="2400" dirty="0" smtClean="0"/>
              <a:t>，但是支持的关系数据库数据库类型只有</a:t>
            </a:r>
            <a:r>
              <a:rPr kumimoji="1" lang="en-US" altLang="zh-CN" sz="2400" dirty="0" err="1" smtClean="0"/>
              <a:t>mysql</a:t>
            </a:r>
            <a:r>
              <a:rPr kumimoji="1" lang="zh-CN" altLang="en-US" sz="2400" dirty="0" smtClean="0"/>
              <a:t>，而且只能在</a:t>
            </a:r>
            <a:r>
              <a:rPr kumimoji="1" lang="en-US" altLang="zh-CN" sz="2400" dirty="0" err="1" smtClean="0"/>
              <a:t>centOS</a:t>
            </a:r>
            <a:r>
              <a:rPr kumimoji="1" lang="zh-CN" altLang="en-US" sz="2400" dirty="0" smtClean="0"/>
              <a:t>中运行，移植性差。</a:t>
            </a:r>
            <a:endParaRPr kumimoji="1" lang="zh-CN" altLang="en-US" sz="2400" dirty="0" smtClean="0"/>
          </a:p>
          <a:p>
            <a:endParaRPr kumimoji="1" lang="zh-CN" altLang="en-US" dirty="0"/>
          </a:p>
        </p:txBody>
      </p:sp>
    </p:spTree>
    <p:extLst>
      <p:ext uri="{BB962C8B-B14F-4D97-AF65-F5344CB8AC3E}">
        <p14:creationId xmlns:p14="http://schemas.microsoft.com/office/powerpoint/2010/main" val="1000641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研究方向和现状</a:t>
            </a:r>
          </a:p>
        </p:txBody>
      </p:sp>
      <p:sp>
        <p:nvSpPr>
          <p:cNvPr id="3" name="内容占位符 2"/>
          <p:cNvSpPr>
            <a:spLocks noGrp="1"/>
          </p:cNvSpPr>
          <p:nvPr>
            <p:ph idx="1"/>
          </p:nvPr>
        </p:nvSpPr>
        <p:spPr/>
        <p:txBody>
          <a:bodyPr/>
          <a:lstStyle/>
          <a:p>
            <a:r>
              <a:rPr kumimoji="1" lang="zh-CN" altLang="en-US" sz="2400" b="1" dirty="0" smtClean="0"/>
              <a:t>课题内容和选择理由：</a:t>
            </a:r>
            <a:endParaRPr kumimoji="1" lang="zh-CN" altLang="en-US" sz="2400" b="1" dirty="0" smtClean="0"/>
          </a:p>
          <a:p>
            <a:pPr marL="800100" lvl="3" indent="-342900"/>
            <a:r>
              <a:rPr kumimoji="1" lang="zh-CN" altLang="en-US" sz="2200" dirty="0"/>
              <a:t>本课题的内容是：在</a:t>
            </a:r>
            <a:r>
              <a:rPr kumimoji="1" lang="en-US" altLang="zh-CN" sz="2200" dirty="0"/>
              <a:t>java</a:t>
            </a:r>
            <a:r>
              <a:rPr kumimoji="1" lang="zh-CN" altLang="en-US" sz="2200" dirty="0"/>
              <a:t>环境下，制作一个从关系数据库到</a:t>
            </a:r>
            <a:r>
              <a:rPr kumimoji="1" lang="en-US" altLang="zh-CN" sz="2200" dirty="0"/>
              <a:t>HBASE</a:t>
            </a:r>
            <a:r>
              <a:rPr kumimoji="1" lang="zh-CN" altLang="en-US" sz="2200" dirty="0"/>
              <a:t>的实时增量同步的工具，支持</a:t>
            </a:r>
            <a:r>
              <a:rPr kumimoji="1" lang="en-US" altLang="zh-CN" sz="2200" dirty="0"/>
              <a:t>MS-</a:t>
            </a:r>
            <a:r>
              <a:rPr kumimoji="1" lang="en-US" altLang="zh-CN" sz="2200" dirty="0" err="1"/>
              <a:t>sqlserver</a:t>
            </a:r>
            <a:r>
              <a:rPr kumimoji="1" lang="zh-CN" altLang="en-US" sz="2200" dirty="0"/>
              <a:t>、</a:t>
            </a:r>
            <a:r>
              <a:rPr kumimoji="1" lang="en-US" altLang="zh-CN" sz="2200" dirty="0"/>
              <a:t>oracle</a:t>
            </a:r>
            <a:r>
              <a:rPr kumimoji="1" lang="zh-CN" altLang="en-US" sz="2200" dirty="0"/>
              <a:t>、</a:t>
            </a:r>
            <a:r>
              <a:rPr kumimoji="1" lang="en-US" altLang="zh-CN" sz="2200" dirty="0" err="1"/>
              <a:t>mysql</a:t>
            </a:r>
            <a:r>
              <a:rPr kumimoji="1" lang="zh-CN" altLang="en-US" sz="2200" dirty="0"/>
              <a:t>、</a:t>
            </a:r>
            <a:r>
              <a:rPr kumimoji="1" lang="en-US" altLang="zh-CN" sz="2200" dirty="0"/>
              <a:t>DB2</a:t>
            </a:r>
            <a:r>
              <a:rPr kumimoji="1" lang="zh-CN" altLang="en-US" sz="2200" dirty="0"/>
              <a:t>、</a:t>
            </a:r>
            <a:r>
              <a:rPr kumimoji="1" lang="en-US" altLang="zh-CN" sz="2200" dirty="0" err="1"/>
              <a:t>sybase</a:t>
            </a:r>
            <a:r>
              <a:rPr kumimoji="1" lang="zh-CN" altLang="en-US" sz="2200" dirty="0"/>
              <a:t>五种主流关系数据库类型 </a:t>
            </a:r>
            <a:r>
              <a:rPr kumimoji="1" lang="zh-CN" altLang="en-US" sz="2200" dirty="0" smtClean="0"/>
              <a:t>。</a:t>
            </a:r>
          </a:p>
          <a:p>
            <a:pPr marL="800100" lvl="3" indent="-342900"/>
            <a:r>
              <a:rPr kumimoji="1" lang="zh-CN" altLang="en-US" sz="2200" dirty="0" smtClean="0"/>
              <a:t>选择理由：（</a:t>
            </a:r>
            <a:r>
              <a:rPr kumimoji="1" lang="en-US" altLang="zh-CN" sz="2200" dirty="0" smtClean="0"/>
              <a:t>1</a:t>
            </a:r>
            <a:r>
              <a:rPr kumimoji="1" lang="zh-CN" altLang="en-US" sz="2200" dirty="0" smtClean="0"/>
              <a:t>）导出功能已有成熟完善的解决方案</a:t>
            </a:r>
            <a:r>
              <a:rPr kumimoji="1" lang="en-US" altLang="zh-CN" sz="2200" dirty="0" err="1" smtClean="0"/>
              <a:t>sqoop</a:t>
            </a:r>
            <a:r>
              <a:rPr kumimoji="1" lang="zh-CN" altLang="en-US" sz="2200" dirty="0" smtClean="0"/>
              <a:t>，而全量同步可以用在导出之后进行增量同步的方式完成；（</a:t>
            </a:r>
            <a:r>
              <a:rPr kumimoji="1" lang="en-US" altLang="zh-CN" sz="2200" dirty="0" smtClean="0"/>
              <a:t>2</a:t>
            </a:r>
            <a:r>
              <a:rPr kumimoji="1" lang="zh-CN" altLang="en-US" sz="2200" dirty="0" smtClean="0"/>
              <a:t>）从</a:t>
            </a:r>
            <a:r>
              <a:rPr kumimoji="1" lang="en-US" altLang="zh-CN" sz="2200" dirty="0" smtClean="0"/>
              <a:t>HBASE</a:t>
            </a:r>
            <a:r>
              <a:rPr kumimoji="1" lang="zh-CN" altLang="en-US" sz="2200" dirty="0" smtClean="0"/>
              <a:t>到关系数据库的同步没有研究价值，在实际应用当中没有多少用处（</a:t>
            </a:r>
            <a:r>
              <a:rPr kumimoji="1" lang="en-US" altLang="zh-CN" sz="2200" dirty="0" smtClean="0"/>
              <a:t>3</a:t>
            </a:r>
            <a:r>
              <a:rPr kumimoji="1" lang="zh-CN" altLang="en-US" sz="2200" dirty="0" smtClean="0"/>
              <a:t>）</a:t>
            </a:r>
            <a:r>
              <a:rPr kumimoji="1" lang="en-US" altLang="zh-CN" sz="2200" dirty="0" smtClean="0"/>
              <a:t>Java</a:t>
            </a:r>
            <a:r>
              <a:rPr kumimoji="1" lang="zh-CN" altLang="en-US" sz="2200" dirty="0" smtClean="0"/>
              <a:t>语言性能高而且具有很好的移植性，多平台均可运行。</a:t>
            </a:r>
            <a:endParaRPr kumimoji="1" lang="zh-CN" altLang="en-US" sz="2200" dirty="0"/>
          </a:p>
          <a:p>
            <a:endParaRPr kumimoji="1" lang="zh-CN" altLang="en-US" dirty="0"/>
          </a:p>
        </p:txBody>
      </p:sp>
    </p:spTree>
    <p:extLst>
      <p:ext uri="{BB962C8B-B14F-4D97-AF65-F5344CB8AC3E}">
        <p14:creationId xmlns:p14="http://schemas.microsoft.com/office/powerpoint/2010/main" val="960552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目录</a:t>
            </a:r>
            <a:endParaRPr kumimoji="1"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417968853"/>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680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需求分析</a:t>
            </a:r>
            <a:endParaRPr kumimoji="1" lang="zh-CN" altLang="en-US" dirty="0"/>
          </a:p>
        </p:txBody>
      </p:sp>
      <p:sp>
        <p:nvSpPr>
          <p:cNvPr id="3" name="内容占位符 2"/>
          <p:cNvSpPr>
            <a:spLocks noGrp="1"/>
          </p:cNvSpPr>
          <p:nvPr>
            <p:ph idx="1"/>
          </p:nvPr>
        </p:nvSpPr>
        <p:spPr>
          <a:xfrm>
            <a:off x="2589212" y="1905000"/>
            <a:ext cx="8915400" cy="4006222"/>
          </a:xfrm>
        </p:spPr>
        <p:txBody>
          <a:bodyPr>
            <a:normAutofit lnSpcReduction="10000"/>
          </a:bodyPr>
          <a:lstStyle/>
          <a:p>
            <a:r>
              <a:rPr kumimoji="1" lang="zh-CN" altLang="en-US" sz="2800" dirty="0" smtClean="0"/>
              <a:t>该工具主要具备以下功能</a:t>
            </a:r>
          </a:p>
          <a:p>
            <a:pPr lvl="1"/>
            <a:r>
              <a:rPr kumimoji="1" lang="en-US" altLang="zh-CN" sz="2400" dirty="0" smtClean="0"/>
              <a:t>1</a:t>
            </a:r>
            <a:r>
              <a:rPr kumimoji="1" lang="zh-CN" altLang="en-US" sz="2400" dirty="0" smtClean="0"/>
              <a:t>：</a:t>
            </a:r>
            <a:r>
              <a:rPr kumimoji="1" lang="zh-CN" altLang="en-US" sz="2400" dirty="0" smtClean="0"/>
              <a:t>配置文件管理</a:t>
            </a:r>
          </a:p>
          <a:p>
            <a:pPr lvl="1"/>
            <a:r>
              <a:rPr kumimoji="1" lang="en-US" altLang="zh-CN" sz="2400" dirty="0" smtClean="0"/>
              <a:t>2</a:t>
            </a:r>
            <a:r>
              <a:rPr kumimoji="1" lang="zh-CN" altLang="en-US" sz="2400" dirty="0" smtClean="0"/>
              <a:t>：</a:t>
            </a:r>
            <a:r>
              <a:rPr kumimoji="1" lang="zh-CN" altLang="en-US" sz="2400" dirty="0"/>
              <a:t>关系数据库和</a:t>
            </a:r>
            <a:r>
              <a:rPr kumimoji="1" lang="en-US" altLang="zh-CN" sz="2400" dirty="0"/>
              <a:t>HBASE</a:t>
            </a:r>
            <a:r>
              <a:rPr kumimoji="1" lang="zh-CN" altLang="en-US" sz="2400" dirty="0"/>
              <a:t>的连接和</a:t>
            </a:r>
            <a:r>
              <a:rPr kumimoji="1" lang="zh-CN" altLang="en-US" sz="2400" dirty="0" smtClean="0"/>
              <a:t>管理</a:t>
            </a:r>
          </a:p>
          <a:p>
            <a:pPr lvl="1"/>
            <a:r>
              <a:rPr kumimoji="1" lang="en-US" altLang="zh-CN" sz="2400" dirty="0" smtClean="0"/>
              <a:t>3</a:t>
            </a:r>
            <a:r>
              <a:rPr kumimoji="1" lang="zh-CN" altLang="en-US" sz="2400" dirty="0" smtClean="0"/>
              <a:t>：关系数据库变化捕捉，生成日志表和中间文件，日志表和中间文件的备份和管理</a:t>
            </a:r>
          </a:p>
          <a:p>
            <a:pPr lvl="1"/>
            <a:r>
              <a:rPr kumimoji="1" lang="en-US" altLang="zh-CN" sz="2400" dirty="0" smtClean="0"/>
              <a:t>4</a:t>
            </a:r>
            <a:r>
              <a:rPr kumimoji="1" lang="zh-CN" altLang="en-US" sz="2400" dirty="0" smtClean="0"/>
              <a:t>：做到精确到某张表、某个时间段的同步，并能自定义同步策略</a:t>
            </a:r>
          </a:p>
          <a:p>
            <a:pPr lvl="1"/>
            <a:r>
              <a:rPr kumimoji="1" lang="en-US" altLang="zh-CN" sz="2400" dirty="0"/>
              <a:t>5</a:t>
            </a:r>
            <a:r>
              <a:rPr kumimoji="1" lang="zh-CN" altLang="en-US" sz="2400" dirty="0" smtClean="0"/>
              <a:t>：处理情况报告和日志输出</a:t>
            </a:r>
          </a:p>
          <a:p>
            <a:pPr lvl="1"/>
            <a:r>
              <a:rPr kumimoji="1" lang="en-US" altLang="zh-CN" sz="2400" dirty="0" smtClean="0"/>
              <a:t>6</a:t>
            </a:r>
            <a:r>
              <a:rPr kumimoji="1" lang="zh-CN" altLang="en-US" sz="2400" dirty="0" smtClean="0"/>
              <a:t>：断点续传功能，错误控制、错误日志输出和管理</a:t>
            </a:r>
          </a:p>
          <a:p>
            <a:endParaRPr kumimoji="1" lang="zh-CN" altLang="en-US" dirty="0"/>
          </a:p>
        </p:txBody>
      </p:sp>
    </p:spTree>
    <p:extLst>
      <p:ext uri="{BB962C8B-B14F-4D97-AF65-F5344CB8AC3E}">
        <p14:creationId xmlns:p14="http://schemas.microsoft.com/office/powerpoint/2010/main" val="1530376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需求分析</a:t>
            </a:r>
          </a:p>
        </p:txBody>
      </p:sp>
      <p:sp>
        <p:nvSpPr>
          <p:cNvPr id="3" name="内容占位符 2"/>
          <p:cNvSpPr>
            <a:spLocks noGrp="1"/>
          </p:cNvSpPr>
          <p:nvPr>
            <p:ph idx="1"/>
          </p:nvPr>
        </p:nvSpPr>
        <p:spPr>
          <a:xfrm>
            <a:off x="2589212" y="1573967"/>
            <a:ext cx="8915400" cy="4856813"/>
          </a:xfrm>
        </p:spPr>
        <p:txBody>
          <a:bodyPr>
            <a:normAutofit/>
          </a:bodyPr>
          <a:lstStyle/>
          <a:p>
            <a:r>
              <a:rPr kumimoji="1" lang="zh-CN" altLang="en-US" sz="2400" b="1" dirty="0" smtClean="0"/>
              <a:t>功能性需求分析</a:t>
            </a:r>
          </a:p>
          <a:p>
            <a:pPr lvl="1"/>
            <a:r>
              <a:rPr kumimoji="1" lang="zh-CN" altLang="en-US" dirty="0"/>
              <a:t>配置文件管理</a:t>
            </a:r>
          </a:p>
          <a:p>
            <a:pPr marL="457200" lvl="1" indent="0">
              <a:buNone/>
            </a:pPr>
            <a:r>
              <a:rPr kumimoji="1" lang="zh-CN" altLang="en-US" dirty="0"/>
              <a:t>	每次操作的输入方式为配置文件输入。可以在配置文件中自定义要输入的参数（参照已有配置文件模板），然后通过读取参数直接开始处理，便于管理也不易于出错。</a:t>
            </a:r>
          </a:p>
          <a:p>
            <a:pPr lvl="1"/>
            <a:r>
              <a:rPr kumimoji="1" lang="en-US" altLang="zh-CN" dirty="0" smtClean="0"/>
              <a:t>RDBS</a:t>
            </a:r>
            <a:r>
              <a:rPr kumimoji="1" lang="zh-CN" altLang="en-US" dirty="0"/>
              <a:t>变化捕捉并同步到</a:t>
            </a:r>
            <a:r>
              <a:rPr kumimoji="1" lang="en-US" altLang="zh-CN" dirty="0"/>
              <a:t>HBASE</a:t>
            </a:r>
          </a:p>
          <a:p>
            <a:pPr marL="457200" lvl="1" indent="0">
              <a:buNone/>
            </a:pPr>
            <a:r>
              <a:rPr kumimoji="1" lang="zh-CN" altLang="en-US" dirty="0" smtClean="0"/>
              <a:t>	应用</a:t>
            </a:r>
            <a:r>
              <a:rPr kumimoji="1" lang="zh-CN" altLang="en-US" dirty="0"/>
              <a:t>触发器</a:t>
            </a:r>
            <a:r>
              <a:rPr kumimoji="1" lang="en-US" altLang="zh-CN" dirty="0"/>
              <a:t>-</a:t>
            </a:r>
            <a:r>
              <a:rPr kumimoji="1" lang="zh-CN" altLang="en-US" dirty="0"/>
              <a:t>日志表的变化捕捉策略捕捉</a:t>
            </a:r>
            <a:r>
              <a:rPr kumimoji="1" lang="en-US" altLang="zh-CN" dirty="0"/>
              <a:t>RDBS</a:t>
            </a:r>
            <a:r>
              <a:rPr kumimoji="1" lang="zh-CN" altLang="en-US" dirty="0"/>
              <a:t>的变化</a:t>
            </a:r>
            <a:r>
              <a:rPr kumimoji="1" lang="zh-CN" altLang="en-US" dirty="0" smtClean="0"/>
              <a:t>，</a:t>
            </a:r>
            <a:r>
              <a:rPr kumimoji="1" lang="zh-CN" altLang="en-US" dirty="0" smtClean="0"/>
              <a:t>生成中间文件，然后</a:t>
            </a:r>
            <a:r>
              <a:rPr kumimoji="1" lang="zh-CN" altLang="en-US" dirty="0" smtClean="0"/>
              <a:t>同步</a:t>
            </a:r>
            <a:r>
              <a:rPr kumimoji="1" lang="zh-CN" altLang="en-US" dirty="0"/>
              <a:t>到</a:t>
            </a:r>
            <a:r>
              <a:rPr kumimoji="1" lang="en-US" altLang="zh-CN" dirty="0"/>
              <a:t>HBASE</a:t>
            </a:r>
            <a:r>
              <a:rPr kumimoji="1" lang="zh-CN" altLang="en-US" dirty="0"/>
              <a:t>并写入日志。可以选择对特定的数据表进行监控同步，也可以设置在某个时间段内进行监控同步。</a:t>
            </a:r>
          </a:p>
          <a:p>
            <a:pPr lvl="1"/>
            <a:r>
              <a:rPr kumimoji="1" lang="zh-CN" altLang="en-US" dirty="0" smtClean="0"/>
              <a:t>中间文件管理</a:t>
            </a:r>
          </a:p>
          <a:p>
            <a:pPr marL="457200" lvl="1" indent="0">
              <a:buNone/>
            </a:pPr>
            <a:r>
              <a:rPr kumimoji="1" lang="zh-CN" altLang="en-US" dirty="0"/>
              <a:t>	</a:t>
            </a:r>
            <a:r>
              <a:rPr kumimoji="1" lang="zh-CN" altLang="en-US" dirty="0" smtClean="0"/>
              <a:t>每次连接一个关系数据库后，会为其生成一个专用文件夹，用于存储生成的中间文件和日志等。中间文件主要用于解决数据库读写速度不一致的问题，日志用于断点续传和管理。</a:t>
            </a:r>
            <a:endParaRPr kumimoji="1" lang="zh-CN" altLang="en-US" dirty="0" smtClean="0"/>
          </a:p>
          <a:p>
            <a:pPr lvl="1"/>
            <a:r>
              <a:rPr kumimoji="1" lang="zh-CN" altLang="en-US" dirty="0" smtClean="0"/>
              <a:t>处理日志管理</a:t>
            </a:r>
            <a:endParaRPr kumimoji="1" lang="zh-CN" altLang="en-US" dirty="0" smtClean="0"/>
          </a:p>
          <a:p>
            <a:pPr marL="457200" lvl="1" indent="0">
              <a:buNone/>
            </a:pPr>
            <a:r>
              <a:rPr kumimoji="1" lang="zh-CN" altLang="en-US" dirty="0" smtClean="0"/>
              <a:t>	每次</a:t>
            </a:r>
            <a:r>
              <a:rPr kumimoji="1" lang="zh-CN" altLang="en-US" dirty="0"/>
              <a:t>操作都会存入日志文件，并定期备份</a:t>
            </a:r>
            <a:r>
              <a:rPr kumimoji="1" lang="zh-CN" altLang="en-US" dirty="0" smtClean="0"/>
              <a:t>日志</a:t>
            </a:r>
            <a:r>
              <a:rPr kumimoji="1" lang="zh-CN" altLang="en-US" dirty="0" smtClean="0"/>
              <a:t>到特定文件夹</a:t>
            </a:r>
            <a:r>
              <a:rPr kumimoji="1" lang="zh-CN" altLang="en-US" dirty="0" smtClean="0"/>
              <a:t>，</a:t>
            </a:r>
            <a:r>
              <a:rPr kumimoji="1" lang="zh-CN" altLang="en-US" dirty="0"/>
              <a:t>做好每次监控</a:t>
            </a:r>
            <a:r>
              <a:rPr kumimoji="1" lang="zh-CN" altLang="en-US" dirty="0" smtClean="0"/>
              <a:t>。</a:t>
            </a:r>
            <a:endParaRPr kumimoji="1" lang="zh-CN" altLang="en-US" dirty="0"/>
          </a:p>
          <a:p>
            <a:pPr marL="457200" lvl="1" indent="0">
              <a:buNone/>
            </a:pPr>
            <a:endParaRPr kumimoji="1" lang="zh-CN" altLang="en-US" dirty="0" smtClean="0"/>
          </a:p>
          <a:p>
            <a:pPr lvl="1"/>
            <a:endParaRPr kumimoji="1" lang="zh-CN" altLang="en-US" dirty="0"/>
          </a:p>
          <a:p>
            <a:pPr lvl="1"/>
            <a:endParaRPr kumimoji="1" lang="zh-CN" altLang="en-US" dirty="0"/>
          </a:p>
        </p:txBody>
      </p:sp>
    </p:spTree>
    <p:extLst>
      <p:ext uri="{BB962C8B-B14F-4D97-AF65-F5344CB8AC3E}">
        <p14:creationId xmlns:p14="http://schemas.microsoft.com/office/powerpoint/2010/main" val="679432263"/>
      </p:ext>
    </p:extLst>
  </p:cSld>
  <p:clrMapOvr>
    <a:masterClrMapping/>
  </p:clrMapOvr>
</p:sld>
</file>

<file path=ppt/theme/theme1.xml><?xml version="1.0" encoding="utf-8"?>
<a:theme xmlns:a="http://schemas.openxmlformats.org/drawingml/2006/main" name="丝状">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589</TotalTime>
  <Words>639</Words>
  <Application>Microsoft Macintosh PowerPoint</Application>
  <PresentationFormat>宽屏</PresentationFormat>
  <Paragraphs>78</Paragraphs>
  <Slides>36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36</vt:i4>
      </vt:variant>
    </vt:vector>
  </HeadingPairs>
  <TitlesOfParts>
    <vt:vector size="41" baseType="lpstr">
      <vt:lpstr>Century Gothic</vt:lpstr>
      <vt:lpstr>Wingdings 3</vt:lpstr>
      <vt:lpstr>幼圆</vt:lpstr>
      <vt:lpstr>Arial</vt:lpstr>
      <vt:lpstr>丝状</vt:lpstr>
      <vt:lpstr>HBASE与关系数据库数据同步工具的设计与实现</vt:lpstr>
      <vt:lpstr>目录</vt:lpstr>
      <vt:lpstr>目录</vt:lpstr>
      <vt:lpstr>研究方向和现状</vt:lpstr>
      <vt:lpstr>研究方向和现状</vt:lpstr>
      <vt:lpstr>研究方向和现状</vt:lpstr>
      <vt:lpstr>目录</vt:lpstr>
      <vt:lpstr>需求分析</vt:lpstr>
      <vt:lpstr>需求分析</vt:lpstr>
      <vt:lpstr>需求分析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用户</cp:lastModifiedBy>
  <cp:revision>25</cp:revision>
  <dcterms:created xsi:type="dcterms:W3CDTF">2016-04-22T03:54:38Z</dcterms:created>
  <dcterms:modified xsi:type="dcterms:W3CDTF">2016-04-22T13:45:28Z</dcterms:modified>
</cp:coreProperties>
</file>