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6" r:id="rId4"/>
    <p:sldId id="267" r:id="rId5"/>
    <p:sldId id="269" r:id="rId6"/>
    <p:sldId id="268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5109"/>
  </p:normalViewPr>
  <p:slideViewPr>
    <p:cSldViewPr snapToGrid="0" snapToObjects="1">
      <p:cViewPr varScale="1">
        <p:scale>
          <a:sx n="85" d="100"/>
          <a:sy n="85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FAE3D-2B7C-5547-A63E-A7733A7A9F6D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529880-343F-4941-AFE7-208B88C58519}">
      <dgm:prSet phldrT="[文本]" custT="1"/>
      <dgm:spPr/>
      <dgm:t>
        <a:bodyPr/>
        <a:lstStyle/>
        <a:p>
          <a:r>
            <a:rPr lang="en-US" altLang="zh-CN" sz="3600" dirty="0" smtClean="0"/>
            <a:t>1</a:t>
          </a:r>
          <a:endParaRPr lang="zh-CN" altLang="en-US" sz="3600" dirty="0"/>
        </a:p>
      </dgm:t>
    </dgm:pt>
    <dgm:pt modelId="{8079D2A4-CC59-9F42-ABAF-D6D5F976EF84}" type="parTrans" cxnId="{B5AAC420-D96E-604B-AA64-5B44E7D11828}">
      <dgm:prSet/>
      <dgm:spPr/>
      <dgm:t>
        <a:bodyPr/>
        <a:lstStyle/>
        <a:p>
          <a:endParaRPr lang="zh-CN" altLang="en-US"/>
        </a:p>
      </dgm:t>
    </dgm:pt>
    <dgm:pt modelId="{C7612D14-F9FF-1B43-8FE6-DE41BDF6BE78}" type="sibTrans" cxnId="{B5AAC420-D96E-604B-AA64-5B44E7D11828}">
      <dgm:prSet/>
      <dgm:spPr/>
      <dgm:t>
        <a:bodyPr/>
        <a:lstStyle/>
        <a:p>
          <a:endParaRPr lang="zh-CN" altLang="en-US"/>
        </a:p>
      </dgm:t>
    </dgm:pt>
    <dgm:pt modelId="{C753D126-3BE7-1F4F-AF46-31D4EDBBCD25}">
      <dgm:prSet phldrT="[文本]"/>
      <dgm:spPr/>
      <dgm:t>
        <a:bodyPr/>
        <a:lstStyle/>
        <a:p>
          <a:r>
            <a:rPr lang="zh-CN" altLang="en-US" dirty="0" smtClean="0"/>
            <a:t>课题背景和意义</a:t>
          </a:r>
          <a:endParaRPr lang="zh-CN" altLang="en-US" dirty="0"/>
        </a:p>
      </dgm:t>
    </dgm:pt>
    <dgm:pt modelId="{DEEDCC1F-4A4B-5A43-904D-38C6D2D1ADCA}" type="parTrans" cxnId="{F1DE9D62-6377-FE41-85DB-D9BA457E786C}">
      <dgm:prSet/>
      <dgm:spPr/>
      <dgm:t>
        <a:bodyPr/>
        <a:lstStyle/>
        <a:p>
          <a:endParaRPr lang="zh-CN" altLang="en-US"/>
        </a:p>
      </dgm:t>
    </dgm:pt>
    <dgm:pt modelId="{26E92960-B4F6-DB4A-80CE-EDB77B77F33C}" type="sibTrans" cxnId="{F1DE9D62-6377-FE41-85DB-D9BA457E786C}">
      <dgm:prSet/>
      <dgm:spPr/>
      <dgm:t>
        <a:bodyPr/>
        <a:lstStyle/>
        <a:p>
          <a:endParaRPr lang="zh-CN" altLang="en-US"/>
        </a:p>
      </dgm:t>
    </dgm:pt>
    <dgm:pt modelId="{5437A116-8A68-3F4E-B557-08655F80BC48}">
      <dgm:prSet phldrT="[文本]" custT="1"/>
      <dgm:spPr/>
      <dgm:t>
        <a:bodyPr/>
        <a:lstStyle/>
        <a:p>
          <a:r>
            <a:rPr lang="en-US" altLang="zh-CN" sz="3200" dirty="0" smtClean="0"/>
            <a:t>4</a:t>
          </a:r>
          <a:endParaRPr lang="zh-CN" altLang="en-US" sz="3200" dirty="0"/>
        </a:p>
      </dgm:t>
    </dgm:pt>
    <dgm:pt modelId="{6BD7A695-38D9-3B4C-A70F-B360355726DD}" type="parTrans" cxnId="{AD0FB54A-2B08-B54A-9551-18B8EB2EFC97}">
      <dgm:prSet/>
      <dgm:spPr/>
      <dgm:t>
        <a:bodyPr/>
        <a:lstStyle/>
        <a:p>
          <a:endParaRPr lang="zh-CN" altLang="en-US"/>
        </a:p>
      </dgm:t>
    </dgm:pt>
    <dgm:pt modelId="{2FC5E81A-52BF-C144-9BF8-5C034BDE0BE6}" type="sibTrans" cxnId="{AD0FB54A-2B08-B54A-9551-18B8EB2EFC97}">
      <dgm:prSet/>
      <dgm:spPr/>
      <dgm:t>
        <a:bodyPr/>
        <a:lstStyle/>
        <a:p>
          <a:endParaRPr lang="zh-CN" altLang="en-US"/>
        </a:p>
      </dgm:t>
    </dgm:pt>
    <dgm:pt modelId="{0F1EEB1C-A4D8-A64A-B056-3BF5898B6D5C}">
      <dgm:prSet phldrT="[文本]"/>
      <dgm:spPr/>
      <dgm:t>
        <a:bodyPr/>
        <a:lstStyle/>
        <a:p>
          <a:r>
            <a:rPr lang="zh-CN" altLang="en-US" dirty="0" smtClean="0"/>
            <a:t>研究工作的步骤和进度</a:t>
          </a:r>
          <a:endParaRPr lang="zh-CN" altLang="en-US" dirty="0"/>
        </a:p>
      </dgm:t>
    </dgm:pt>
    <dgm:pt modelId="{96808E75-9B09-F44A-8554-17A2DD16D65A}" type="parTrans" cxnId="{57D3FD9B-B59D-3E4C-9E87-C4627D59AC06}">
      <dgm:prSet/>
      <dgm:spPr/>
      <dgm:t>
        <a:bodyPr/>
        <a:lstStyle/>
        <a:p>
          <a:endParaRPr lang="zh-CN" altLang="en-US"/>
        </a:p>
      </dgm:t>
    </dgm:pt>
    <dgm:pt modelId="{D03814C4-9AB2-2043-B3B0-FF85C5F83CDA}" type="sibTrans" cxnId="{57D3FD9B-B59D-3E4C-9E87-C4627D59AC06}">
      <dgm:prSet/>
      <dgm:spPr/>
      <dgm:t>
        <a:bodyPr/>
        <a:lstStyle/>
        <a:p>
          <a:endParaRPr lang="zh-CN" altLang="en-US"/>
        </a:p>
      </dgm:t>
    </dgm:pt>
    <dgm:pt modelId="{AA470B06-A468-C945-809A-445CAFB56866}">
      <dgm:prSet phldrT="[文本]" custT="1"/>
      <dgm:spPr/>
      <dgm:t>
        <a:bodyPr/>
        <a:lstStyle/>
        <a:p>
          <a:r>
            <a:rPr lang="en-US" altLang="zh-CN" sz="3200" dirty="0" smtClean="0"/>
            <a:t>5</a:t>
          </a:r>
          <a:endParaRPr lang="zh-CN" altLang="en-US" sz="3200" dirty="0"/>
        </a:p>
      </dgm:t>
    </dgm:pt>
    <dgm:pt modelId="{A801100C-366C-374F-BD11-4284BB6E9E40}" type="parTrans" cxnId="{E5D5F118-FD30-1D4C-8059-8A5E086AEC97}">
      <dgm:prSet/>
      <dgm:spPr/>
      <dgm:t>
        <a:bodyPr/>
        <a:lstStyle/>
        <a:p>
          <a:endParaRPr lang="zh-CN" altLang="en-US"/>
        </a:p>
      </dgm:t>
    </dgm:pt>
    <dgm:pt modelId="{52643182-56F5-3D4A-9BAD-36D40FBDBBE7}" type="sibTrans" cxnId="{E5D5F118-FD30-1D4C-8059-8A5E086AEC97}">
      <dgm:prSet/>
      <dgm:spPr/>
      <dgm:t>
        <a:bodyPr/>
        <a:lstStyle/>
        <a:p>
          <a:endParaRPr lang="zh-CN" altLang="en-US"/>
        </a:p>
      </dgm:t>
    </dgm:pt>
    <dgm:pt modelId="{ACEF24FB-FF24-E549-9AA7-0BCBC8152BE8}">
      <dgm:prSet phldrT="[文本]"/>
      <dgm:spPr/>
      <dgm:t>
        <a:bodyPr/>
        <a:lstStyle/>
        <a:p>
          <a:r>
            <a:rPr lang="zh-CN" altLang="en-US" dirty="0" smtClean="0"/>
            <a:t>参考资料</a:t>
          </a:r>
          <a:endParaRPr lang="zh-CN" altLang="en-US" dirty="0"/>
        </a:p>
      </dgm:t>
    </dgm:pt>
    <dgm:pt modelId="{D6DCEA00-343C-EE4E-B16F-A553CE462E0B}" type="parTrans" cxnId="{1016ED47-6CD8-E04F-8ECB-F4C2B78573FD}">
      <dgm:prSet/>
      <dgm:spPr/>
      <dgm:t>
        <a:bodyPr/>
        <a:lstStyle/>
        <a:p>
          <a:endParaRPr lang="zh-CN" altLang="en-US"/>
        </a:p>
      </dgm:t>
    </dgm:pt>
    <dgm:pt modelId="{EA59CB77-0084-DB41-A4DF-BA072F7FC9A8}" type="sibTrans" cxnId="{1016ED47-6CD8-E04F-8ECB-F4C2B78573FD}">
      <dgm:prSet/>
      <dgm:spPr/>
      <dgm:t>
        <a:bodyPr/>
        <a:lstStyle/>
        <a:p>
          <a:endParaRPr lang="zh-CN" altLang="en-US"/>
        </a:p>
      </dgm:t>
    </dgm:pt>
    <dgm:pt modelId="{821CA910-DF09-884A-BC49-FE0016E1A753}">
      <dgm:prSet custT="1"/>
      <dgm:spPr/>
      <dgm:t>
        <a:bodyPr/>
        <a:lstStyle/>
        <a:p>
          <a:r>
            <a:rPr lang="en-US" altLang="zh-CN" sz="3200" dirty="0" smtClean="0"/>
            <a:t>2</a:t>
          </a:r>
          <a:endParaRPr lang="zh-CN" altLang="en-US" sz="3200" dirty="0"/>
        </a:p>
      </dgm:t>
    </dgm:pt>
    <dgm:pt modelId="{A0FE1A69-F25A-AD43-81A8-F0ACECDFCB7E}" type="parTrans" cxnId="{B7774742-3B4E-444D-93D8-F234DE3EC17A}">
      <dgm:prSet/>
      <dgm:spPr/>
      <dgm:t>
        <a:bodyPr/>
        <a:lstStyle/>
        <a:p>
          <a:endParaRPr lang="zh-CN" altLang="en-US"/>
        </a:p>
      </dgm:t>
    </dgm:pt>
    <dgm:pt modelId="{097BEF3E-9D75-4D46-94F9-3DAA62BE369C}" type="sibTrans" cxnId="{B7774742-3B4E-444D-93D8-F234DE3EC17A}">
      <dgm:prSet/>
      <dgm:spPr/>
      <dgm:t>
        <a:bodyPr/>
        <a:lstStyle/>
        <a:p>
          <a:endParaRPr lang="zh-CN" altLang="en-US"/>
        </a:p>
      </dgm:t>
    </dgm:pt>
    <dgm:pt modelId="{C79394DC-D0EF-C14E-9A2E-675CB1EFBFFF}">
      <dgm:prSet custT="1"/>
      <dgm:spPr/>
      <dgm:t>
        <a:bodyPr/>
        <a:lstStyle/>
        <a:p>
          <a:r>
            <a:rPr lang="en-US" altLang="zh-CN" sz="3200" dirty="0" smtClean="0"/>
            <a:t>3</a:t>
          </a:r>
          <a:endParaRPr lang="zh-CN" altLang="en-US" sz="3200" dirty="0"/>
        </a:p>
      </dgm:t>
    </dgm:pt>
    <dgm:pt modelId="{3FF7272C-D40A-6445-A579-FE1E1023768C}" type="parTrans" cxnId="{C4F21B6E-B49E-EA42-8EC0-8185D84D9C93}">
      <dgm:prSet/>
      <dgm:spPr/>
      <dgm:t>
        <a:bodyPr/>
        <a:lstStyle/>
        <a:p>
          <a:endParaRPr lang="zh-CN" altLang="en-US"/>
        </a:p>
      </dgm:t>
    </dgm:pt>
    <dgm:pt modelId="{9F77B2F7-4026-6D4D-B3D5-FBCE238E5CDE}" type="sibTrans" cxnId="{C4F21B6E-B49E-EA42-8EC0-8185D84D9C93}">
      <dgm:prSet/>
      <dgm:spPr/>
      <dgm:t>
        <a:bodyPr/>
        <a:lstStyle/>
        <a:p>
          <a:endParaRPr lang="zh-CN" altLang="en-US"/>
        </a:p>
      </dgm:t>
    </dgm:pt>
    <dgm:pt modelId="{D9F59C1D-6F9C-F44C-BB5E-89D7C128DF06}">
      <dgm:prSet/>
      <dgm:spPr/>
      <dgm:t>
        <a:bodyPr/>
        <a:lstStyle/>
        <a:p>
          <a:r>
            <a:rPr lang="zh-CN" altLang="en-US" dirty="0" smtClean="0"/>
            <a:t>研究的基本内容和拟解决的问题</a:t>
          </a:r>
          <a:endParaRPr lang="zh-CN" altLang="en-US" dirty="0"/>
        </a:p>
      </dgm:t>
    </dgm:pt>
    <dgm:pt modelId="{DFBC73E7-5A22-1A42-BDA0-FE810A394F92}" type="parTrans" cxnId="{22393BDC-0187-E648-8196-6A828CAB3F3B}">
      <dgm:prSet/>
      <dgm:spPr/>
      <dgm:t>
        <a:bodyPr/>
        <a:lstStyle/>
        <a:p>
          <a:endParaRPr lang="zh-CN" altLang="en-US"/>
        </a:p>
      </dgm:t>
    </dgm:pt>
    <dgm:pt modelId="{4CE75BBB-4DB5-A740-B3B8-89DFC19FF593}" type="sibTrans" cxnId="{22393BDC-0187-E648-8196-6A828CAB3F3B}">
      <dgm:prSet/>
      <dgm:spPr/>
      <dgm:t>
        <a:bodyPr/>
        <a:lstStyle/>
        <a:p>
          <a:endParaRPr lang="zh-CN" altLang="en-US"/>
        </a:p>
      </dgm:t>
    </dgm:pt>
    <dgm:pt modelId="{1B4481B4-042A-684F-BB06-F05054A96EE9}">
      <dgm:prSet/>
      <dgm:spPr/>
      <dgm:t>
        <a:bodyPr/>
        <a:lstStyle/>
        <a:p>
          <a:r>
            <a:rPr lang="zh-CN" altLang="en-US" dirty="0" smtClean="0"/>
            <a:t>研究方法和措施</a:t>
          </a:r>
          <a:endParaRPr lang="zh-CN" altLang="en-US" dirty="0"/>
        </a:p>
      </dgm:t>
    </dgm:pt>
    <dgm:pt modelId="{B41541B5-1B8D-374B-BAC3-43FF6B750B0F}" type="parTrans" cxnId="{1474FBC8-16D0-B04B-93C0-CCDC8E826C6C}">
      <dgm:prSet/>
      <dgm:spPr/>
      <dgm:t>
        <a:bodyPr/>
        <a:lstStyle/>
        <a:p>
          <a:endParaRPr lang="zh-CN" altLang="en-US"/>
        </a:p>
      </dgm:t>
    </dgm:pt>
    <dgm:pt modelId="{FFC1F32A-0166-B24E-BF43-949F33987B51}" type="sibTrans" cxnId="{1474FBC8-16D0-B04B-93C0-CCDC8E826C6C}">
      <dgm:prSet/>
      <dgm:spPr/>
      <dgm:t>
        <a:bodyPr/>
        <a:lstStyle/>
        <a:p>
          <a:endParaRPr lang="zh-CN" altLang="en-US"/>
        </a:p>
      </dgm:t>
    </dgm:pt>
    <dgm:pt modelId="{BE09553F-EDCE-DA4C-851F-A381256938C9}" type="pres">
      <dgm:prSet presAssocID="{23EFAE3D-2B7C-5547-A63E-A7733A7A9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FF7959-6200-CA4B-BEBE-40D4AAD8E255}" type="pres">
      <dgm:prSet presAssocID="{D3529880-343F-4941-AFE7-208B88C58519}" presName="composite" presStyleCnt="0"/>
      <dgm:spPr/>
    </dgm:pt>
    <dgm:pt modelId="{40DC62D2-8B7C-914D-99E1-3095D9CF60D1}" type="pres">
      <dgm:prSet presAssocID="{D3529880-343F-4941-AFE7-208B88C5851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CDBA5A-B21B-A842-A049-E971A36B38AC}" type="pres">
      <dgm:prSet presAssocID="{D3529880-343F-4941-AFE7-208B88C5851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A1AE49-66C8-2B4B-9D66-1766B78FBFCD}" type="pres">
      <dgm:prSet presAssocID="{C7612D14-F9FF-1B43-8FE6-DE41BDF6BE78}" presName="sp" presStyleCnt="0"/>
      <dgm:spPr/>
    </dgm:pt>
    <dgm:pt modelId="{7D7D91DF-E7C8-024F-9D6D-5D1A2D54BBF4}" type="pres">
      <dgm:prSet presAssocID="{821CA910-DF09-884A-BC49-FE0016E1A753}" presName="composite" presStyleCnt="0"/>
      <dgm:spPr/>
    </dgm:pt>
    <dgm:pt modelId="{D67A9546-7287-F842-B8CF-A43206016089}" type="pres">
      <dgm:prSet presAssocID="{821CA910-DF09-884A-BC49-FE0016E1A753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982DBC-08A7-B343-A067-96DD0A94AAE5}" type="pres">
      <dgm:prSet presAssocID="{821CA910-DF09-884A-BC49-FE0016E1A753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139970-E19E-D943-A96F-FF15B8A3D888}" type="pres">
      <dgm:prSet presAssocID="{097BEF3E-9D75-4D46-94F9-3DAA62BE369C}" presName="sp" presStyleCnt="0"/>
      <dgm:spPr/>
    </dgm:pt>
    <dgm:pt modelId="{50611266-50DF-C840-8C16-525BAAE821A4}" type="pres">
      <dgm:prSet presAssocID="{C79394DC-D0EF-C14E-9A2E-675CB1EFBFFF}" presName="composite" presStyleCnt="0"/>
      <dgm:spPr/>
    </dgm:pt>
    <dgm:pt modelId="{64BBAF16-0403-B34C-8ADE-153E50D452D8}" type="pres">
      <dgm:prSet presAssocID="{C79394DC-D0EF-C14E-9A2E-675CB1EFBFF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1294FB-8414-5142-8718-0DAF17B90AB0}" type="pres">
      <dgm:prSet presAssocID="{C79394DC-D0EF-C14E-9A2E-675CB1EFBFF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30418E-9410-F14D-823F-287F5FA4FFD8}" type="pres">
      <dgm:prSet presAssocID="{9F77B2F7-4026-6D4D-B3D5-FBCE238E5CDE}" presName="sp" presStyleCnt="0"/>
      <dgm:spPr/>
    </dgm:pt>
    <dgm:pt modelId="{620C3C6C-10F1-0B45-B598-09BE5DB8B985}" type="pres">
      <dgm:prSet presAssocID="{5437A116-8A68-3F4E-B557-08655F80BC48}" presName="composite" presStyleCnt="0"/>
      <dgm:spPr/>
    </dgm:pt>
    <dgm:pt modelId="{82FABC3D-A3D9-3246-A9AF-9255AFA21876}" type="pres">
      <dgm:prSet presAssocID="{5437A116-8A68-3F4E-B557-08655F80BC48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F4595-FAA9-EB4D-B576-CB27AC9D47D1}" type="pres">
      <dgm:prSet presAssocID="{5437A116-8A68-3F4E-B557-08655F80BC48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4CBCA-7D16-3743-8E4E-E09B283C879D}" type="pres">
      <dgm:prSet presAssocID="{2FC5E81A-52BF-C144-9BF8-5C034BDE0BE6}" presName="sp" presStyleCnt="0"/>
      <dgm:spPr/>
    </dgm:pt>
    <dgm:pt modelId="{5F6A80FE-9706-2C4C-AFA7-85BD5CB6DF3F}" type="pres">
      <dgm:prSet presAssocID="{AA470B06-A468-C945-809A-445CAFB56866}" presName="composite" presStyleCnt="0"/>
      <dgm:spPr/>
    </dgm:pt>
    <dgm:pt modelId="{5A477685-563C-0B4D-8F26-8A3194246A85}" type="pres">
      <dgm:prSet presAssocID="{AA470B06-A468-C945-809A-445CAFB5686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2D76E2-385D-F345-A84E-989587D98F72}" type="pres">
      <dgm:prSet presAssocID="{AA470B06-A468-C945-809A-445CAFB5686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F21B6E-B49E-EA42-8EC0-8185D84D9C93}" srcId="{23EFAE3D-2B7C-5547-A63E-A7733A7A9F6D}" destId="{C79394DC-D0EF-C14E-9A2E-675CB1EFBFFF}" srcOrd="2" destOrd="0" parTransId="{3FF7272C-D40A-6445-A579-FE1E1023768C}" sibTransId="{9F77B2F7-4026-6D4D-B3D5-FBCE238E5CDE}"/>
    <dgm:cxn modelId="{E5D5F118-FD30-1D4C-8059-8A5E086AEC97}" srcId="{23EFAE3D-2B7C-5547-A63E-A7733A7A9F6D}" destId="{AA470B06-A468-C945-809A-445CAFB56866}" srcOrd="4" destOrd="0" parTransId="{A801100C-366C-374F-BD11-4284BB6E9E40}" sibTransId="{52643182-56F5-3D4A-9BAD-36D40FBDBBE7}"/>
    <dgm:cxn modelId="{FA8F9B82-BC95-A24B-99E9-EA9C22B49199}" type="presOf" srcId="{ACEF24FB-FF24-E549-9AA7-0BCBC8152BE8}" destId="{732D76E2-385D-F345-A84E-989587D98F72}" srcOrd="0" destOrd="0" presId="urn:microsoft.com/office/officeart/2005/8/layout/chevron2"/>
    <dgm:cxn modelId="{3EA928B9-6C69-DF46-9151-73C89ADE2258}" type="presOf" srcId="{C79394DC-D0EF-C14E-9A2E-675CB1EFBFFF}" destId="{64BBAF16-0403-B34C-8ADE-153E50D452D8}" srcOrd="0" destOrd="0" presId="urn:microsoft.com/office/officeart/2005/8/layout/chevron2"/>
    <dgm:cxn modelId="{B7774742-3B4E-444D-93D8-F234DE3EC17A}" srcId="{23EFAE3D-2B7C-5547-A63E-A7733A7A9F6D}" destId="{821CA910-DF09-884A-BC49-FE0016E1A753}" srcOrd="1" destOrd="0" parTransId="{A0FE1A69-F25A-AD43-81A8-F0ACECDFCB7E}" sibTransId="{097BEF3E-9D75-4D46-94F9-3DAA62BE369C}"/>
    <dgm:cxn modelId="{B5AAC420-D96E-604B-AA64-5B44E7D11828}" srcId="{23EFAE3D-2B7C-5547-A63E-A7733A7A9F6D}" destId="{D3529880-343F-4941-AFE7-208B88C58519}" srcOrd="0" destOrd="0" parTransId="{8079D2A4-CC59-9F42-ABAF-D6D5F976EF84}" sibTransId="{C7612D14-F9FF-1B43-8FE6-DE41BDF6BE78}"/>
    <dgm:cxn modelId="{AD0FB54A-2B08-B54A-9551-18B8EB2EFC97}" srcId="{23EFAE3D-2B7C-5547-A63E-A7733A7A9F6D}" destId="{5437A116-8A68-3F4E-B557-08655F80BC48}" srcOrd="3" destOrd="0" parTransId="{6BD7A695-38D9-3B4C-A70F-B360355726DD}" sibTransId="{2FC5E81A-52BF-C144-9BF8-5C034BDE0BE6}"/>
    <dgm:cxn modelId="{4488A025-42A4-964B-B310-C74F15407167}" type="presOf" srcId="{1B4481B4-042A-684F-BB06-F05054A96EE9}" destId="{151294FB-8414-5142-8718-0DAF17B90AB0}" srcOrd="0" destOrd="0" presId="urn:microsoft.com/office/officeart/2005/8/layout/chevron2"/>
    <dgm:cxn modelId="{22393BDC-0187-E648-8196-6A828CAB3F3B}" srcId="{821CA910-DF09-884A-BC49-FE0016E1A753}" destId="{D9F59C1D-6F9C-F44C-BB5E-89D7C128DF06}" srcOrd="0" destOrd="0" parTransId="{DFBC73E7-5A22-1A42-BDA0-FE810A394F92}" sibTransId="{4CE75BBB-4DB5-A740-B3B8-89DFC19FF593}"/>
    <dgm:cxn modelId="{1474FBC8-16D0-B04B-93C0-CCDC8E826C6C}" srcId="{C79394DC-D0EF-C14E-9A2E-675CB1EFBFFF}" destId="{1B4481B4-042A-684F-BB06-F05054A96EE9}" srcOrd="0" destOrd="0" parTransId="{B41541B5-1B8D-374B-BAC3-43FF6B750B0F}" sibTransId="{FFC1F32A-0166-B24E-BF43-949F33987B51}"/>
    <dgm:cxn modelId="{F7C676F0-EFAF-E040-9F23-001D3003A6E9}" type="presOf" srcId="{23EFAE3D-2B7C-5547-A63E-A7733A7A9F6D}" destId="{BE09553F-EDCE-DA4C-851F-A381256938C9}" srcOrd="0" destOrd="0" presId="urn:microsoft.com/office/officeart/2005/8/layout/chevron2"/>
    <dgm:cxn modelId="{7EEB8F30-A529-0947-87AF-7D7327A7277E}" type="presOf" srcId="{D3529880-343F-4941-AFE7-208B88C58519}" destId="{40DC62D2-8B7C-914D-99E1-3095D9CF60D1}" srcOrd="0" destOrd="0" presId="urn:microsoft.com/office/officeart/2005/8/layout/chevron2"/>
    <dgm:cxn modelId="{57D3FD9B-B59D-3E4C-9E87-C4627D59AC06}" srcId="{5437A116-8A68-3F4E-B557-08655F80BC48}" destId="{0F1EEB1C-A4D8-A64A-B056-3BF5898B6D5C}" srcOrd="0" destOrd="0" parTransId="{96808E75-9B09-F44A-8554-17A2DD16D65A}" sibTransId="{D03814C4-9AB2-2043-B3B0-FF85C5F83CDA}"/>
    <dgm:cxn modelId="{1016ED47-6CD8-E04F-8ECB-F4C2B78573FD}" srcId="{AA470B06-A468-C945-809A-445CAFB56866}" destId="{ACEF24FB-FF24-E549-9AA7-0BCBC8152BE8}" srcOrd="0" destOrd="0" parTransId="{D6DCEA00-343C-EE4E-B16F-A553CE462E0B}" sibTransId="{EA59CB77-0084-DB41-A4DF-BA072F7FC9A8}"/>
    <dgm:cxn modelId="{AE1A91DB-546B-BC47-8185-296CE9EFFEDA}" type="presOf" srcId="{D9F59C1D-6F9C-F44C-BB5E-89D7C128DF06}" destId="{C3982DBC-08A7-B343-A067-96DD0A94AAE5}" srcOrd="0" destOrd="0" presId="urn:microsoft.com/office/officeart/2005/8/layout/chevron2"/>
    <dgm:cxn modelId="{F1DE9D62-6377-FE41-85DB-D9BA457E786C}" srcId="{D3529880-343F-4941-AFE7-208B88C58519}" destId="{C753D126-3BE7-1F4F-AF46-31D4EDBBCD25}" srcOrd="0" destOrd="0" parTransId="{DEEDCC1F-4A4B-5A43-904D-38C6D2D1ADCA}" sibTransId="{26E92960-B4F6-DB4A-80CE-EDB77B77F33C}"/>
    <dgm:cxn modelId="{F9C3E719-776D-994C-A694-46CAA4D9A443}" type="presOf" srcId="{5437A116-8A68-3F4E-B557-08655F80BC48}" destId="{82FABC3D-A3D9-3246-A9AF-9255AFA21876}" srcOrd="0" destOrd="0" presId="urn:microsoft.com/office/officeart/2005/8/layout/chevron2"/>
    <dgm:cxn modelId="{5435BB7D-3850-BC41-B1D4-4738154D8399}" type="presOf" srcId="{0F1EEB1C-A4D8-A64A-B056-3BF5898B6D5C}" destId="{DA0F4595-FAA9-EB4D-B576-CB27AC9D47D1}" srcOrd="0" destOrd="0" presId="urn:microsoft.com/office/officeart/2005/8/layout/chevron2"/>
    <dgm:cxn modelId="{935FEACA-352F-BD43-81F4-A8A3255B1555}" type="presOf" srcId="{821CA910-DF09-884A-BC49-FE0016E1A753}" destId="{D67A9546-7287-F842-B8CF-A43206016089}" srcOrd="0" destOrd="0" presId="urn:microsoft.com/office/officeart/2005/8/layout/chevron2"/>
    <dgm:cxn modelId="{C4B2B679-56DA-0642-AA7F-AD4ADDB2AEC0}" type="presOf" srcId="{AA470B06-A468-C945-809A-445CAFB56866}" destId="{5A477685-563C-0B4D-8F26-8A3194246A85}" srcOrd="0" destOrd="0" presId="urn:microsoft.com/office/officeart/2005/8/layout/chevron2"/>
    <dgm:cxn modelId="{666A7841-FCA5-AF49-9EA6-DD9625A8AEA6}" type="presOf" srcId="{C753D126-3BE7-1F4F-AF46-31D4EDBBCD25}" destId="{3FCDBA5A-B21B-A842-A049-E971A36B38AC}" srcOrd="0" destOrd="0" presId="urn:microsoft.com/office/officeart/2005/8/layout/chevron2"/>
    <dgm:cxn modelId="{FE6FF6E7-C04C-4147-BD60-50BD70191162}" type="presParOf" srcId="{BE09553F-EDCE-DA4C-851F-A381256938C9}" destId="{AAFF7959-6200-CA4B-BEBE-40D4AAD8E255}" srcOrd="0" destOrd="0" presId="urn:microsoft.com/office/officeart/2005/8/layout/chevron2"/>
    <dgm:cxn modelId="{3E7EBB3E-84FF-C740-BEE7-B3A0311577C1}" type="presParOf" srcId="{AAFF7959-6200-CA4B-BEBE-40D4AAD8E255}" destId="{40DC62D2-8B7C-914D-99E1-3095D9CF60D1}" srcOrd="0" destOrd="0" presId="urn:microsoft.com/office/officeart/2005/8/layout/chevron2"/>
    <dgm:cxn modelId="{C216458E-5F5E-E144-B378-568C91CE3478}" type="presParOf" srcId="{AAFF7959-6200-CA4B-BEBE-40D4AAD8E255}" destId="{3FCDBA5A-B21B-A842-A049-E971A36B38AC}" srcOrd="1" destOrd="0" presId="urn:microsoft.com/office/officeart/2005/8/layout/chevron2"/>
    <dgm:cxn modelId="{AB7F3BB7-AC3D-B941-9EB9-8BB74B245BA9}" type="presParOf" srcId="{BE09553F-EDCE-DA4C-851F-A381256938C9}" destId="{EFA1AE49-66C8-2B4B-9D66-1766B78FBFCD}" srcOrd="1" destOrd="0" presId="urn:microsoft.com/office/officeart/2005/8/layout/chevron2"/>
    <dgm:cxn modelId="{DB67101A-746F-C644-83BE-9C88E126D8CF}" type="presParOf" srcId="{BE09553F-EDCE-DA4C-851F-A381256938C9}" destId="{7D7D91DF-E7C8-024F-9D6D-5D1A2D54BBF4}" srcOrd="2" destOrd="0" presId="urn:microsoft.com/office/officeart/2005/8/layout/chevron2"/>
    <dgm:cxn modelId="{5C91413C-D007-7D45-B091-BB73189F7872}" type="presParOf" srcId="{7D7D91DF-E7C8-024F-9D6D-5D1A2D54BBF4}" destId="{D67A9546-7287-F842-B8CF-A43206016089}" srcOrd="0" destOrd="0" presId="urn:microsoft.com/office/officeart/2005/8/layout/chevron2"/>
    <dgm:cxn modelId="{10DB233B-DFAB-424A-B837-BB99189426CC}" type="presParOf" srcId="{7D7D91DF-E7C8-024F-9D6D-5D1A2D54BBF4}" destId="{C3982DBC-08A7-B343-A067-96DD0A94AAE5}" srcOrd="1" destOrd="0" presId="urn:microsoft.com/office/officeart/2005/8/layout/chevron2"/>
    <dgm:cxn modelId="{4FF147EF-1C89-6040-A913-85CA44606402}" type="presParOf" srcId="{BE09553F-EDCE-DA4C-851F-A381256938C9}" destId="{86139970-E19E-D943-A96F-FF15B8A3D888}" srcOrd="3" destOrd="0" presId="urn:microsoft.com/office/officeart/2005/8/layout/chevron2"/>
    <dgm:cxn modelId="{C03AF257-FFAF-4E46-A37E-2AD834F8926F}" type="presParOf" srcId="{BE09553F-EDCE-DA4C-851F-A381256938C9}" destId="{50611266-50DF-C840-8C16-525BAAE821A4}" srcOrd="4" destOrd="0" presId="urn:microsoft.com/office/officeart/2005/8/layout/chevron2"/>
    <dgm:cxn modelId="{A3B15429-FF70-9C45-9233-19991D997EEC}" type="presParOf" srcId="{50611266-50DF-C840-8C16-525BAAE821A4}" destId="{64BBAF16-0403-B34C-8ADE-153E50D452D8}" srcOrd="0" destOrd="0" presId="urn:microsoft.com/office/officeart/2005/8/layout/chevron2"/>
    <dgm:cxn modelId="{3849B33C-DA0F-C543-A5E4-140730697E33}" type="presParOf" srcId="{50611266-50DF-C840-8C16-525BAAE821A4}" destId="{151294FB-8414-5142-8718-0DAF17B90AB0}" srcOrd="1" destOrd="0" presId="urn:microsoft.com/office/officeart/2005/8/layout/chevron2"/>
    <dgm:cxn modelId="{7AAD51C5-7905-E045-8A5A-4C9D36D1DB6B}" type="presParOf" srcId="{BE09553F-EDCE-DA4C-851F-A381256938C9}" destId="{9B30418E-9410-F14D-823F-287F5FA4FFD8}" srcOrd="5" destOrd="0" presId="urn:microsoft.com/office/officeart/2005/8/layout/chevron2"/>
    <dgm:cxn modelId="{7FB672BE-A51C-4B4D-A149-14636F9D75B1}" type="presParOf" srcId="{BE09553F-EDCE-DA4C-851F-A381256938C9}" destId="{620C3C6C-10F1-0B45-B598-09BE5DB8B985}" srcOrd="6" destOrd="0" presId="urn:microsoft.com/office/officeart/2005/8/layout/chevron2"/>
    <dgm:cxn modelId="{B1B6B430-7A1F-FA46-9BC1-4CC104FC51CC}" type="presParOf" srcId="{620C3C6C-10F1-0B45-B598-09BE5DB8B985}" destId="{82FABC3D-A3D9-3246-A9AF-9255AFA21876}" srcOrd="0" destOrd="0" presId="urn:microsoft.com/office/officeart/2005/8/layout/chevron2"/>
    <dgm:cxn modelId="{B23A8397-7826-C948-8AE0-14272CD9B1CF}" type="presParOf" srcId="{620C3C6C-10F1-0B45-B598-09BE5DB8B985}" destId="{DA0F4595-FAA9-EB4D-B576-CB27AC9D47D1}" srcOrd="1" destOrd="0" presId="urn:microsoft.com/office/officeart/2005/8/layout/chevron2"/>
    <dgm:cxn modelId="{E09B342A-B4A4-E24D-9B52-68425A623C81}" type="presParOf" srcId="{BE09553F-EDCE-DA4C-851F-A381256938C9}" destId="{9E84CBCA-7D16-3743-8E4E-E09B283C879D}" srcOrd="7" destOrd="0" presId="urn:microsoft.com/office/officeart/2005/8/layout/chevron2"/>
    <dgm:cxn modelId="{58BA7D34-2C8A-F24E-B2BF-A970A33315CB}" type="presParOf" srcId="{BE09553F-EDCE-DA4C-851F-A381256938C9}" destId="{5F6A80FE-9706-2C4C-AFA7-85BD5CB6DF3F}" srcOrd="8" destOrd="0" presId="urn:microsoft.com/office/officeart/2005/8/layout/chevron2"/>
    <dgm:cxn modelId="{CCF3E14B-E40C-F642-80FE-FA2A3CF24918}" type="presParOf" srcId="{5F6A80FE-9706-2C4C-AFA7-85BD5CB6DF3F}" destId="{5A477685-563C-0B4D-8F26-8A3194246A85}" srcOrd="0" destOrd="0" presId="urn:microsoft.com/office/officeart/2005/8/layout/chevron2"/>
    <dgm:cxn modelId="{91D90A2C-4E61-A14D-9359-3935411A813C}" type="presParOf" srcId="{5F6A80FE-9706-2C4C-AFA7-85BD5CB6DF3F}" destId="{732D76E2-385D-F345-A84E-989587D98F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53F13-DAC4-E64C-ACAD-0377C60DE105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621F70-E76A-A445-8D9C-9DEC3EEEC8EB}">
      <dgm:prSet phldrT="[文本]"/>
      <dgm:spPr/>
      <dgm:t>
        <a:bodyPr/>
        <a:lstStyle/>
        <a:p>
          <a:r>
            <a:rPr lang="zh-CN" altLang="en-US" dirty="0" smtClean="0"/>
            <a:t>过程和</a:t>
          </a:r>
          <a:r>
            <a:rPr lang="zh-CN" altLang="en-US" dirty="0" smtClean="0">
              <a:ln>
                <a:solidFill>
                  <a:schemeClr val="accent1">
                    <a:tint val="40000"/>
                    <a:hueOff val="0"/>
                    <a:satOff val="0"/>
                    <a:lumOff val="0"/>
                  </a:schemeClr>
                </a:solidFill>
              </a:ln>
            </a:rPr>
            <a:t>思路</a:t>
          </a:r>
          <a:endParaRPr lang="zh-CN" altLang="en-US" dirty="0">
            <a:ln>
              <a:solidFill>
                <a:schemeClr val="accent1">
                  <a:tint val="40000"/>
                  <a:hueOff val="0"/>
                  <a:satOff val="0"/>
                  <a:lumOff val="0"/>
                </a:schemeClr>
              </a:solidFill>
            </a:ln>
          </a:endParaRPr>
        </a:p>
      </dgm:t>
    </dgm:pt>
    <dgm:pt modelId="{5EA2D5E2-D7AE-2A4A-97BC-86560B5CB228}" type="parTrans" cxnId="{056316D0-8AC5-144F-BDC1-DD1770416CFD}">
      <dgm:prSet/>
      <dgm:spPr/>
      <dgm:t>
        <a:bodyPr/>
        <a:lstStyle/>
        <a:p>
          <a:endParaRPr lang="zh-CN" altLang="en-US"/>
        </a:p>
      </dgm:t>
    </dgm:pt>
    <dgm:pt modelId="{2F28EDAC-394C-1E4E-BB41-DA5154CD51C3}" type="sibTrans" cxnId="{056316D0-8AC5-144F-BDC1-DD1770416CFD}">
      <dgm:prSet/>
      <dgm:spPr/>
      <dgm:t>
        <a:bodyPr/>
        <a:lstStyle/>
        <a:p>
          <a:endParaRPr lang="zh-CN" altLang="en-US"/>
        </a:p>
      </dgm:t>
    </dgm:pt>
    <dgm:pt modelId="{A9E8AD82-BA67-184A-8289-F0E77485A14C}">
      <dgm:prSet phldrT="[文本]"/>
      <dgm:spPr/>
      <dgm:t>
        <a:bodyPr/>
        <a:lstStyle/>
        <a:p>
          <a:r>
            <a:rPr lang="zh-CN" dirty="0" smtClean="0"/>
            <a:t>学习已有开源工具，熟悉其</a:t>
          </a:r>
          <a:r>
            <a:rPr lang="zh-CN" altLang="en-US" dirty="0" smtClean="0"/>
            <a:t>实现</a:t>
          </a:r>
          <a:r>
            <a:rPr lang="zh-CN" dirty="0" smtClean="0"/>
            <a:t>思想</a:t>
          </a:r>
          <a:r>
            <a:rPr lang="zh-CN" altLang="en-US" dirty="0" smtClean="0"/>
            <a:t>，对不足之处进行补充</a:t>
          </a:r>
        </a:p>
      </dgm:t>
    </dgm:pt>
    <dgm:pt modelId="{A70E7218-20DB-B348-B000-4A45785F6255}" type="parTrans" cxnId="{D571D5CC-9235-6945-904E-94DE4E821331}">
      <dgm:prSet/>
      <dgm:spPr/>
      <dgm:t>
        <a:bodyPr/>
        <a:lstStyle/>
        <a:p>
          <a:endParaRPr lang="zh-CN" altLang="en-US"/>
        </a:p>
      </dgm:t>
    </dgm:pt>
    <dgm:pt modelId="{8B52345E-3F95-8F49-8373-3FE070F66E9C}" type="sibTrans" cxnId="{D571D5CC-9235-6945-904E-94DE4E821331}">
      <dgm:prSet/>
      <dgm:spPr/>
      <dgm:t>
        <a:bodyPr/>
        <a:lstStyle/>
        <a:p>
          <a:endParaRPr lang="zh-CN" altLang="en-US"/>
        </a:p>
      </dgm:t>
    </dgm:pt>
    <dgm:pt modelId="{32B30C87-21DE-684B-B410-01C7D75116D0}">
      <dgm:prSet phldrT="[文本]"/>
      <dgm:spPr/>
      <dgm:t>
        <a:bodyPr/>
        <a:lstStyle/>
        <a:p>
          <a:r>
            <a:rPr lang="zh-CN" altLang="en-US" dirty="0" smtClean="0"/>
            <a:t>利用</a:t>
          </a:r>
          <a:r>
            <a:rPr lang="en-US" altLang="zh-CN" dirty="0" smtClean="0"/>
            <a:t>JAVA</a:t>
          </a:r>
          <a:r>
            <a:rPr lang="zh-CN" altLang="en-US" dirty="0" smtClean="0"/>
            <a:t>语言实现上述思想</a:t>
          </a:r>
          <a:endParaRPr lang="zh-CN" altLang="en-US" dirty="0"/>
        </a:p>
      </dgm:t>
    </dgm:pt>
    <dgm:pt modelId="{3781466B-F190-0644-BAA4-D7D58A2529AB}" type="parTrans" cxnId="{62788685-95AD-A54D-A76F-987ADCF0DFEB}">
      <dgm:prSet/>
      <dgm:spPr/>
      <dgm:t>
        <a:bodyPr/>
        <a:lstStyle/>
        <a:p>
          <a:endParaRPr lang="zh-CN" altLang="en-US"/>
        </a:p>
      </dgm:t>
    </dgm:pt>
    <dgm:pt modelId="{1AC9EA01-FEC1-CD4F-8C1D-7CBBC7E4669D}" type="sibTrans" cxnId="{62788685-95AD-A54D-A76F-987ADCF0DFEB}">
      <dgm:prSet/>
      <dgm:spPr/>
      <dgm:t>
        <a:bodyPr/>
        <a:lstStyle/>
        <a:p>
          <a:endParaRPr lang="zh-CN" altLang="en-US"/>
        </a:p>
      </dgm:t>
    </dgm:pt>
    <dgm:pt modelId="{23ED68B1-8CF4-624F-9A16-56670128DEB9}">
      <dgm:prSet/>
      <dgm:spPr/>
      <dgm:t>
        <a:bodyPr/>
        <a:lstStyle/>
        <a:p>
          <a:r>
            <a:rPr lang="zh-CN" dirty="0" smtClean="0"/>
            <a:t>利用软件工程思想，设计工具的基础架构</a:t>
          </a:r>
          <a:endParaRPr lang="zh-CN" altLang="en-US" dirty="0"/>
        </a:p>
      </dgm:t>
    </dgm:pt>
    <dgm:pt modelId="{F1A6C236-7F83-4F4F-9AC6-42027B115681}" type="parTrans" cxnId="{6B773C76-F06F-3946-83C6-C66DD03CC04D}">
      <dgm:prSet/>
      <dgm:spPr/>
      <dgm:t>
        <a:bodyPr/>
        <a:lstStyle/>
        <a:p>
          <a:endParaRPr lang="zh-CN" altLang="en-US"/>
        </a:p>
      </dgm:t>
    </dgm:pt>
    <dgm:pt modelId="{289BA17E-3A79-2E42-95ED-3E2511B2C0FC}" type="sibTrans" cxnId="{6B773C76-F06F-3946-83C6-C66DD03CC04D}">
      <dgm:prSet/>
      <dgm:spPr/>
      <dgm:t>
        <a:bodyPr/>
        <a:lstStyle/>
        <a:p>
          <a:endParaRPr lang="zh-CN" altLang="en-US"/>
        </a:p>
      </dgm:t>
    </dgm:pt>
    <dgm:pt modelId="{CF81AC52-7BE7-5940-95A1-F635476E697B}">
      <dgm:prSet/>
      <dgm:spPr/>
      <dgm:t>
        <a:bodyPr/>
        <a:lstStyle/>
        <a:p>
          <a:r>
            <a:rPr lang="zh-CN" dirty="0" smtClean="0">
              <a:solidFill>
                <a:srgbClr val="FF0000"/>
              </a:solidFill>
            </a:rPr>
            <a:t>解决在数据库转化过程中依赖关系</a:t>
          </a:r>
          <a:endParaRPr lang="zh-CN" altLang="en-US" dirty="0">
            <a:solidFill>
              <a:srgbClr val="FF0000"/>
            </a:solidFill>
          </a:endParaRPr>
        </a:p>
      </dgm:t>
    </dgm:pt>
    <dgm:pt modelId="{89DE8603-C225-1146-AD28-911E6DD99CE5}" type="parTrans" cxnId="{8CD5DF7B-3607-5A45-A330-BB6827CFA5D6}">
      <dgm:prSet/>
      <dgm:spPr/>
      <dgm:t>
        <a:bodyPr/>
        <a:lstStyle/>
        <a:p>
          <a:endParaRPr lang="zh-CN" altLang="en-US"/>
        </a:p>
      </dgm:t>
    </dgm:pt>
    <dgm:pt modelId="{AA4F0443-8C45-F147-AA37-92E944BD203F}" type="sibTrans" cxnId="{8CD5DF7B-3607-5A45-A330-BB6827CFA5D6}">
      <dgm:prSet/>
      <dgm:spPr/>
      <dgm:t>
        <a:bodyPr/>
        <a:lstStyle/>
        <a:p>
          <a:endParaRPr lang="zh-CN" altLang="en-US"/>
        </a:p>
      </dgm:t>
    </dgm:pt>
    <dgm:pt modelId="{2E9F69FE-0DA6-854A-B879-A59AE4C3B4AE}" type="pres">
      <dgm:prSet presAssocID="{25053F13-DAC4-E64C-ACAD-0377C60DE10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01FE07D-25FA-F84B-B1C5-90FE85808DEA}" type="pres">
      <dgm:prSet presAssocID="{21621F70-E76A-A445-8D9C-9DEC3EEEC8EB}" presName="thickLine" presStyleLbl="alignNode1" presStyleIdx="0" presStyleCnt="1"/>
      <dgm:spPr/>
    </dgm:pt>
    <dgm:pt modelId="{BD17BD80-3A16-864E-8259-CAED0A1B41DC}" type="pres">
      <dgm:prSet presAssocID="{21621F70-E76A-A445-8D9C-9DEC3EEEC8EB}" presName="horz1" presStyleCnt="0"/>
      <dgm:spPr/>
    </dgm:pt>
    <dgm:pt modelId="{80C9F8D4-6877-1943-AE7D-1455A47D795F}" type="pres">
      <dgm:prSet presAssocID="{21621F70-E76A-A445-8D9C-9DEC3EEEC8EB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AB06907F-52D0-A746-9A53-B79D58BD0B86}" type="pres">
      <dgm:prSet presAssocID="{21621F70-E76A-A445-8D9C-9DEC3EEEC8EB}" presName="vert1" presStyleCnt="0"/>
      <dgm:spPr/>
    </dgm:pt>
    <dgm:pt modelId="{8DB4065C-9850-094E-A91D-4E8591E3E636}" type="pres">
      <dgm:prSet presAssocID="{A9E8AD82-BA67-184A-8289-F0E77485A14C}" presName="vertSpace2a" presStyleCnt="0"/>
      <dgm:spPr/>
    </dgm:pt>
    <dgm:pt modelId="{B3242DAF-8FEE-4D40-A9D7-5408A731FF07}" type="pres">
      <dgm:prSet presAssocID="{A9E8AD82-BA67-184A-8289-F0E77485A14C}" presName="horz2" presStyleCnt="0"/>
      <dgm:spPr/>
    </dgm:pt>
    <dgm:pt modelId="{589E2F22-5C6A-DE47-9BF9-BB0D0B57F1AD}" type="pres">
      <dgm:prSet presAssocID="{A9E8AD82-BA67-184A-8289-F0E77485A14C}" presName="horzSpace2" presStyleCnt="0"/>
      <dgm:spPr/>
    </dgm:pt>
    <dgm:pt modelId="{1CE45FD0-0D6D-2C4C-9311-9B6793368D2A}" type="pres">
      <dgm:prSet presAssocID="{A9E8AD82-BA67-184A-8289-F0E77485A14C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45AF281D-6B77-BC4D-8DF0-BBDB73034E68}" type="pres">
      <dgm:prSet presAssocID="{A9E8AD82-BA67-184A-8289-F0E77485A14C}" presName="vert2" presStyleCnt="0"/>
      <dgm:spPr/>
    </dgm:pt>
    <dgm:pt modelId="{EDBCE7CB-C3F4-1140-8CB4-EF1A125310F2}" type="pres">
      <dgm:prSet presAssocID="{A9E8AD82-BA67-184A-8289-F0E77485A14C}" presName="thinLine2b" presStyleLbl="callout" presStyleIdx="0" presStyleCnt="4"/>
      <dgm:spPr/>
    </dgm:pt>
    <dgm:pt modelId="{65196B6B-F9D0-BF47-A13E-9A814CA89A26}" type="pres">
      <dgm:prSet presAssocID="{A9E8AD82-BA67-184A-8289-F0E77485A14C}" presName="vertSpace2b" presStyleCnt="0"/>
      <dgm:spPr/>
    </dgm:pt>
    <dgm:pt modelId="{8E4C88B6-C7C2-0840-9892-CB2F559F51F3}" type="pres">
      <dgm:prSet presAssocID="{23ED68B1-8CF4-624F-9A16-56670128DEB9}" presName="horz2" presStyleCnt="0"/>
      <dgm:spPr/>
    </dgm:pt>
    <dgm:pt modelId="{9ECCE705-4C2E-1B4C-9D53-8F04CFF16A91}" type="pres">
      <dgm:prSet presAssocID="{23ED68B1-8CF4-624F-9A16-56670128DEB9}" presName="horzSpace2" presStyleCnt="0"/>
      <dgm:spPr/>
    </dgm:pt>
    <dgm:pt modelId="{C325AC05-5ABE-EC41-BC9A-B198FBB2FBD8}" type="pres">
      <dgm:prSet presAssocID="{23ED68B1-8CF4-624F-9A16-56670128DEB9}" presName="tx2" presStyleLbl="revTx" presStyleIdx="2" presStyleCnt="5"/>
      <dgm:spPr/>
      <dgm:t>
        <a:bodyPr/>
        <a:lstStyle/>
        <a:p>
          <a:endParaRPr lang="zh-CN" altLang="en-US"/>
        </a:p>
      </dgm:t>
    </dgm:pt>
    <dgm:pt modelId="{95583930-68B9-8047-A939-7E9E9F5DED72}" type="pres">
      <dgm:prSet presAssocID="{23ED68B1-8CF4-624F-9A16-56670128DEB9}" presName="vert2" presStyleCnt="0"/>
      <dgm:spPr/>
    </dgm:pt>
    <dgm:pt modelId="{85062372-E6A4-424A-A8C6-F7327899AFB2}" type="pres">
      <dgm:prSet presAssocID="{23ED68B1-8CF4-624F-9A16-56670128DEB9}" presName="thinLine2b" presStyleLbl="callout" presStyleIdx="1" presStyleCnt="4"/>
      <dgm:spPr/>
    </dgm:pt>
    <dgm:pt modelId="{3B3950BD-4303-CF46-9724-B78ECF8AF688}" type="pres">
      <dgm:prSet presAssocID="{23ED68B1-8CF4-624F-9A16-56670128DEB9}" presName="vertSpace2b" presStyleCnt="0"/>
      <dgm:spPr/>
    </dgm:pt>
    <dgm:pt modelId="{325BBFC8-E651-0940-AD8C-5CCD4D4DD7B7}" type="pres">
      <dgm:prSet presAssocID="{CF81AC52-7BE7-5940-95A1-F635476E697B}" presName="horz2" presStyleCnt="0"/>
      <dgm:spPr/>
    </dgm:pt>
    <dgm:pt modelId="{0544D437-7DE0-604A-9F86-C1BE729C6095}" type="pres">
      <dgm:prSet presAssocID="{CF81AC52-7BE7-5940-95A1-F635476E697B}" presName="horzSpace2" presStyleCnt="0"/>
      <dgm:spPr/>
    </dgm:pt>
    <dgm:pt modelId="{225FF47C-81E4-8742-B05B-BDD3BF85F2DE}" type="pres">
      <dgm:prSet presAssocID="{CF81AC52-7BE7-5940-95A1-F635476E697B}" presName="tx2" presStyleLbl="revTx" presStyleIdx="3" presStyleCnt="5"/>
      <dgm:spPr/>
      <dgm:t>
        <a:bodyPr/>
        <a:lstStyle/>
        <a:p>
          <a:endParaRPr lang="zh-CN" altLang="en-US"/>
        </a:p>
      </dgm:t>
    </dgm:pt>
    <dgm:pt modelId="{4E64DB12-31A8-4049-8330-EA0F101B775B}" type="pres">
      <dgm:prSet presAssocID="{CF81AC52-7BE7-5940-95A1-F635476E697B}" presName="vert2" presStyleCnt="0"/>
      <dgm:spPr/>
    </dgm:pt>
    <dgm:pt modelId="{D095720E-FFAD-2541-8321-8EB2D70EF15B}" type="pres">
      <dgm:prSet presAssocID="{CF81AC52-7BE7-5940-95A1-F635476E697B}" presName="thinLine2b" presStyleLbl="callout" presStyleIdx="2" presStyleCnt="4"/>
      <dgm:spPr/>
    </dgm:pt>
    <dgm:pt modelId="{2E85A817-EBA6-7643-B641-6979DACC362E}" type="pres">
      <dgm:prSet presAssocID="{CF81AC52-7BE7-5940-95A1-F635476E697B}" presName="vertSpace2b" presStyleCnt="0"/>
      <dgm:spPr/>
    </dgm:pt>
    <dgm:pt modelId="{F4562461-922C-5544-A8B0-53A8B94A1A4F}" type="pres">
      <dgm:prSet presAssocID="{32B30C87-21DE-684B-B410-01C7D75116D0}" presName="horz2" presStyleCnt="0"/>
      <dgm:spPr/>
    </dgm:pt>
    <dgm:pt modelId="{C9C21C45-92C3-4F42-AD61-07949578DE04}" type="pres">
      <dgm:prSet presAssocID="{32B30C87-21DE-684B-B410-01C7D75116D0}" presName="horzSpace2" presStyleCnt="0"/>
      <dgm:spPr/>
    </dgm:pt>
    <dgm:pt modelId="{B8F28243-76CC-224B-8BA7-2A93C18AB6FF}" type="pres">
      <dgm:prSet presAssocID="{32B30C87-21DE-684B-B410-01C7D75116D0}" presName="tx2" presStyleLbl="revTx" presStyleIdx="4" presStyleCnt="5"/>
      <dgm:spPr/>
      <dgm:t>
        <a:bodyPr/>
        <a:lstStyle/>
        <a:p>
          <a:endParaRPr lang="zh-CN" altLang="en-US"/>
        </a:p>
      </dgm:t>
    </dgm:pt>
    <dgm:pt modelId="{A5A765DC-E2F3-E949-8DD2-D8EF688C7556}" type="pres">
      <dgm:prSet presAssocID="{32B30C87-21DE-684B-B410-01C7D75116D0}" presName="vert2" presStyleCnt="0"/>
      <dgm:spPr/>
    </dgm:pt>
    <dgm:pt modelId="{E34DA7A3-4DE8-9345-BC98-656A743F544C}" type="pres">
      <dgm:prSet presAssocID="{32B30C87-21DE-684B-B410-01C7D75116D0}" presName="thinLine2b" presStyleLbl="callout" presStyleIdx="3" presStyleCnt="4"/>
      <dgm:spPr/>
    </dgm:pt>
    <dgm:pt modelId="{3E399EBA-C855-3144-8C48-E4C267151A09}" type="pres">
      <dgm:prSet presAssocID="{32B30C87-21DE-684B-B410-01C7D75116D0}" presName="vertSpace2b" presStyleCnt="0"/>
      <dgm:spPr/>
    </dgm:pt>
  </dgm:ptLst>
  <dgm:cxnLst>
    <dgm:cxn modelId="{C95C7869-8CD7-2046-AD36-9462BD4FD181}" type="presOf" srcId="{CF81AC52-7BE7-5940-95A1-F635476E697B}" destId="{225FF47C-81E4-8742-B05B-BDD3BF85F2DE}" srcOrd="0" destOrd="0" presId="urn:microsoft.com/office/officeart/2008/layout/LinedList"/>
    <dgm:cxn modelId="{056316D0-8AC5-144F-BDC1-DD1770416CFD}" srcId="{25053F13-DAC4-E64C-ACAD-0377C60DE105}" destId="{21621F70-E76A-A445-8D9C-9DEC3EEEC8EB}" srcOrd="0" destOrd="0" parTransId="{5EA2D5E2-D7AE-2A4A-97BC-86560B5CB228}" sibTransId="{2F28EDAC-394C-1E4E-BB41-DA5154CD51C3}"/>
    <dgm:cxn modelId="{6B773C76-F06F-3946-83C6-C66DD03CC04D}" srcId="{21621F70-E76A-A445-8D9C-9DEC3EEEC8EB}" destId="{23ED68B1-8CF4-624F-9A16-56670128DEB9}" srcOrd="1" destOrd="0" parTransId="{F1A6C236-7F83-4F4F-9AC6-42027B115681}" sibTransId="{289BA17E-3A79-2E42-95ED-3E2511B2C0FC}"/>
    <dgm:cxn modelId="{8CD5DF7B-3607-5A45-A330-BB6827CFA5D6}" srcId="{21621F70-E76A-A445-8D9C-9DEC3EEEC8EB}" destId="{CF81AC52-7BE7-5940-95A1-F635476E697B}" srcOrd="2" destOrd="0" parTransId="{89DE8603-C225-1146-AD28-911E6DD99CE5}" sibTransId="{AA4F0443-8C45-F147-AA37-92E944BD203F}"/>
    <dgm:cxn modelId="{A249A691-70EA-DE46-A6A4-7FB8BB6A0E5C}" type="presOf" srcId="{23ED68B1-8CF4-624F-9A16-56670128DEB9}" destId="{C325AC05-5ABE-EC41-BC9A-B198FBB2FBD8}" srcOrd="0" destOrd="0" presId="urn:microsoft.com/office/officeart/2008/layout/LinedList"/>
    <dgm:cxn modelId="{06EA10CF-52D4-6B4D-8422-7159D483FE9C}" type="presOf" srcId="{25053F13-DAC4-E64C-ACAD-0377C60DE105}" destId="{2E9F69FE-0DA6-854A-B879-A59AE4C3B4AE}" srcOrd="0" destOrd="0" presId="urn:microsoft.com/office/officeart/2008/layout/LinedList"/>
    <dgm:cxn modelId="{D571D5CC-9235-6945-904E-94DE4E821331}" srcId="{21621F70-E76A-A445-8D9C-9DEC3EEEC8EB}" destId="{A9E8AD82-BA67-184A-8289-F0E77485A14C}" srcOrd="0" destOrd="0" parTransId="{A70E7218-20DB-B348-B000-4A45785F6255}" sibTransId="{8B52345E-3F95-8F49-8373-3FE070F66E9C}"/>
    <dgm:cxn modelId="{E4224637-661A-8A41-BAB0-F45A0B6661CD}" type="presOf" srcId="{21621F70-E76A-A445-8D9C-9DEC3EEEC8EB}" destId="{80C9F8D4-6877-1943-AE7D-1455A47D795F}" srcOrd="0" destOrd="0" presId="urn:microsoft.com/office/officeart/2008/layout/LinedList"/>
    <dgm:cxn modelId="{62788685-95AD-A54D-A76F-987ADCF0DFEB}" srcId="{21621F70-E76A-A445-8D9C-9DEC3EEEC8EB}" destId="{32B30C87-21DE-684B-B410-01C7D75116D0}" srcOrd="3" destOrd="0" parTransId="{3781466B-F190-0644-BAA4-D7D58A2529AB}" sibTransId="{1AC9EA01-FEC1-CD4F-8C1D-7CBBC7E4669D}"/>
    <dgm:cxn modelId="{07766D09-6786-4D47-8EFB-2D7F3FC87AE1}" type="presOf" srcId="{32B30C87-21DE-684B-B410-01C7D75116D0}" destId="{B8F28243-76CC-224B-8BA7-2A93C18AB6FF}" srcOrd="0" destOrd="0" presId="urn:microsoft.com/office/officeart/2008/layout/LinedList"/>
    <dgm:cxn modelId="{F0BFC5D8-99B4-9F44-A1F0-E9C2ACCBFD76}" type="presOf" srcId="{A9E8AD82-BA67-184A-8289-F0E77485A14C}" destId="{1CE45FD0-0D6D-2C4C-9311-9B6793368D2A}" srcOrd="0" destOrd="0" presId="urn:microsoft.com/office/officeart/2008/layout/LinedList"/>
    <dgm:cxn modelId="{1A4567DA-144F-CA48-9B9B-DD1F5A2E9785}" type="presParOf" srcId="{2E9F69FE-0DA6-854A-B879-A59AE4C3B4AE}" destId="{601FE07D-25FA-F84B-B1C5-90FE85808DEA}" srcOrd="0" destOrd="0" presId="urn:microsoft.com/office/officeart/2008/layout/LinedList"/>
    <dgm:cxn modelId="{528D9F91-8186-BB4A-B3DD-7068C145683C}" type="presParOf" srcId="{2E9F69FE-0DA6-854A-B879-A59AE4C3B4AE}" destId="{BD17BD80-3A16-864E-8259-CAED0A1B41DC}" srcOrd="1" destOrd="0" presId="urn:microsoft.com/office/officeart/2008/layout/LinedList"/>
    <dgm:cxn modelId="{D4D8FA78-E61A-4B48-ADA0-8EFBB7333C61}" type="presParOf" srcId="{BD17BD80-3A16-864E-8259-CAED0A1B41DC}" destId="{80C9F8D4-6877-1943-AE7D-1455A47D795F}" srcOrd="0" destOrd="0" presId="urn:microsoft.com/office/officeart/2008/layout/LinedList"/>
    <dgm:cxn modelId="{E6520103-EB6D-AE47-91CB-10EF2C98BA36}" type="presParOf" srcId="{BD17BD80-3A16-864E-8259-CAED0A1B41DC}" destId="{AB06907F-52D0-A746-9A53-B79D58BD0B86}" srcOrd="1" destOrd="0" presId="urn:microsoft.com/office/officeart/2008/layout/LinedList"/>
    <dgm:cxn modelId="{B6B95AFC-5DDF-5F4F-98B7-4FD1D6DDD910}" type="presParOf" srcId="{AB06907F-52D0-A746-9A53-B79D58BD0B86}" destId="{8DB4065C-9850-094E-A91D-4E8591E3E636}" srcOrd="0" destOrd="0" presId="urn:microsoft.com/office/officeart/2008/layout/LinedList"/>
    <dgm:cxn modelId="{DAC84FDE-2270-A542-9324-2D98482C748C}" type="presParOf" srcId="{AB06907F-52D0-A746-9A53-B79D58BD0B86}" destId="{B3242DAF-8FEE-4D40-A9D7-5408A731FF07}" srcOrd="1" destOrd="0" presId="urn:microsoft.com/office/officeart/2008/layout/LinedList"/>
    <dgm:cxn modelId="{A9A788EA-E00D-944E-9A94-BBE612554FBB}" type="presParOf" srcId="{B3242DAF-8FEE-4D40-A9D7-5408A731FF07}" destId="{589E2F22-5C6A-DE47-9BF9-BB0D0B57F1AD}" srcOrd="0" destOrd="0" presId="urn:microsoft.com/office/officeart/2008/layout/LinedList"/>
    <dgm:cxn modelId="{B3DD6615-87AB-9B45-9C89-C94AA77F66AD}" type="presParOf" srcId="{B3242DAF-8FEE-4D40-A9D7-5408A731FF07}" destId="{1CE45FD0-0D6D-2C4C-9311-9B6793368D2A}" srcOrd="1" destOrd="0" presId="urn:microsoft.com/office/officeart/2008/layout/LinedList"/>
    <dgm:cxn modelId="{FF43379D-B0F4-2042-9D97-F28CE69586B7}" type="presParOf" srcId="{B3242DAF-8FEE-4D40-A9D7-5408A731FF07}" destId="{45AF281D-6B77-BC4D-8DF0-BBDB73034E68}" srcOrd="2" destOrd="0" presId="urn:microsoft.com/office/officeart/2008/layout/LinedList"/>
    <dgm:cxn modelId="{B318AC73-D677-AA46-B1EE-51BA441EE195}" type="presParOf" srcId="{AB06907F-52D0-A746-9A53-B79D58BD0B86}" destId="{EDBCE7CB-C3F4-1140-8CB4-EF1A125310F2}" srcOrd="2" destOrd="0" presId="urn:microsoft.com/office/officeart/2008/layout/LinedList"/>
    <dgm:cxn modelId="{7212DFCD-7317-5E4C-B726-3A49B529123F}" type="presParOf" srcId="{AB06907F-52D0-A746-9A53-B79D58BD0B86}" destId="{65196B6B-F9D0-BF47-A13E-9A814CA89A26}" srcOrd="3" destOrd="0" presId="urn:microsoft.com/office/officeart/2008/layout/LinedList"/>
    <dgm:cxn modelId="{7CD68985-46A5-484E-A324-EB41D3C0D0B6}" type="presParOf" srcId="{AB06907F-52D0-A746-9A53-B79D58BD0B86}" destId="{8E4C88B6-C7C2-0840-9892-CB2F559F51F3}" srcOrd="4" destOrd="0" presId="urn:microsoft.com/office/officeart/2008/layout/LinedList"/>
    <dgm:cxn modelId="{EABC8154-6CE2-0748-9941-EB6F77AED745}" type="presParOf" srcId="{8E4C88B6-C7C2-0840-9892-CB2F559F51F3}" destId="{9ECCE705-4C2E-1B4C-9D53-8F04CFF16A91}" srcOrd="0" destOrd="0" presId="urn:microsoft.com/office/officeart/2008/layout/LinedList"/>
    <dgm:cxn modelId="{4BE9C3EF-70B6-514C-812F-46EFCBA48E97}" type="presParOf" srcId="{8E4C88B6-C7C2-0840-9892-CB2F559F51F3}" destId="{C325AC05-5ABE-EC41-BC9A-B198FBB2FBD8}" srcOrd="1" destOrd="0" presId="urn:microsoft.com/office/officeart/2008/layout/LinedList"/>
    <dgm:cxn modelId="{2CB2973B-4058-2F40-8E36-22E55300FCC3}" type="presParOf" srcId="{8E4C88B6-C7C2-0840-9892-CB2F559F51F3}" destId="{95583930-68B9-8047-A939-7E9E9F5DED72}" srcOrd="2" destOrd="0" presId="urn:microsoft.com/office/officeart/2008/layout/LinedList"/>
    <dgm:cxn modelId="{7B5E3A70-65FD-034F-9EA1-00C4655DA951}" type="presParOf" srcId="{AB06907F-52D0-A746-9A53-B79D58BD0B86}" destId="{85062372-E6A4-424A-A8C6-F7327899AFB2}" srcOrd="5" destOrd="0" presId="urn:microsoft.com/office/officeart/2008/layout/LinedList"/>
    <dgm:cxn modelId="{C5A90E10-EC9E-E14E-A0B1-772CAAA09FE9}" type="presParOf" srcId="{AB06907F-52D0-A746-9A53-B79D58BD0B86}" destId="{3B3950BD-4303-CF46-9724-B78ECF8AF688}" srcOrd="6" destOrd="0" presId="urn:microsoft.com/office/officeart/2008/layout/LinedList"/>
    <dgm:cxn modelId="{4C88A55F-4CBD-1246-A298-8C94BC110C5B}" type="presParOf" srcId="{AB06907F-52D0-A746-9A53-B79D58BD0B86}" destId="{325BBFC8-E651-0940-AD8C-5CCD4D4DD7B7}" srcOrd="7" destOrd="0" presId="urn:microsoft.com/office/officeart/2008/layout/LinedList"/>
    <dgm:cxn modelId="{145038E8-7F09-A941-B3F9-C0B07D88E618}" type="presParOf" srcId="{325BBFC8-E651-0940-AD8C-5CCD4D4DD7B7}" destId="{0544D437-7DE0-604A-9F86-C1BE729C6095}" srcOrd="0" destOrd="0" presId="urn:microsoft.com/office/officeart/2008/layout/LinedList"/>
    <dgm:cxn modelId="{197BC5FD-2DF7-FE44-BE8C-85045303AE70}" type="presParOf" srcId="{325BBFC8-E651-0940-AD8C-5CCD4D4DD7B7}" destId="{225FF47C-81E4-8742-B05B-BDD3BF85F2DE}" srcOrd="1" destOrd="0" presId="urn:microsoft.com/office/officeart/2008/layout/LinedList"/>
    <dgm:cxn modelId="{6BFBC29E-03B7-B741-84CE-E795829FCE20}" type="presParOf" srcId="{325BBFC8-E651-0940-AD8C-5CCD4D4DD7B7}" destId="{4E64DB12-31A8-4049-8330-EA0F101B775B}" srcOrd="2" destOrd="0" presId="urn:microsoft.com/office/officeart/2008/layout/LinedList"/>
    <dgm:cxn modelId="{65F3BDE5-E9F1-6E46-A7F6-E93D1D8F61C6}" type="presParOf" srcId="{AB06907F-52D0-A746-9A53-B79D58BD0B86}" destId="{D095720E-FFAD-2541-8321-8EB2D70EF15B}" srcOrd="8" destOrd="0" presId="urn:microsoft.com/office/officeart/2008/layout/LinedList"/>
    <dgm:cxn modelId="{840460D1-36A1-4442-9E94-9596EE3138FD}" type="presParOf" srcId="{AB06907F-52D0-A746-9A53-B79D58BD0B86}" destId="{2E85A817-EBA6-7643-B641-6979DACC362E}" srcOrd="9" destOrd="0" presId="urn:microsoft.com/office/officeart/2008/layout/LinedList"/>
    <dgm:cxn modelId="{676971EF-7E47-7B4D-A5BA-86FF897C7DE2}" type="presParOf" srcId="{AB06907F-52D0-A746-9A53-B79D58BD0B86}" destId="{F4562461-922C-5544-A8B0-53A8B94A1A4F}" srcOrd="10" destOrd="0" presId="urn:microsoft.com/office/officeart/2008/layout/LinedList"/>
    <dgm:cxn modelId="{0891D27B-B31B-B448-9A85-146070D51AD5}" type="presParOf" srcId="{F4562461-922C-5544-A8B0-53A8B94A1A4F}" destId="{C9C21C45-92C3-4F42-AD61-07949578DE04}" srcOrd="0" destOrd="0" presId="urn:microsoft.com/office/officeart/2008/layout/LinedList"/>
    <dgm:cxn modelId="{B1C93AA7-A160-1146-B139-B454DF8B8CB2}" type="presParOf" srcId="{F4562461-922C-5544-A8B0-53A8B94A1A4F}" destId="{B8F28243-76CC-224B-8BA7-2A93C18AB6FF}" srcOrd="1" destOrd="0" presId="urn:microsoft.com/office/officeart/2008/layout/LinedList"/>
    <dgm:cxn modelId="{3F209D0E-6389-AC40-8BAC-50261E918885}" type="presParOf" srcId="{F4562461-922C-5544-A8B0-53A8B94A1A4F}" destId="{A5A765DC-E2F3-E949-8DD2-D8EF688C7556}" srcOrd="2" destOrd="0" presId="urn:microsoft.com/office/officeart/2008/layout/LinedList"/>
    <dgm:cxn modelId="{E783E14B-8526-F94E-8E18-DAFBC3523DF1}" type="presParOf" srcId="{AB06907F-52D0-A746-9A53-B79D58BD0B86}" destId="{E34DA7A3-4DE8-9345-BC98-656A743F544C}" srcOrd="11" destOrd="0" presId="urn:microsoft.com/office/officeart/2008/layout/LinedList"/>
    <dgm:cxn modelId="{DF2BE6B9-A91E-3249-A977-262F28F45BBB}" type="presParOf" srcId="{AB06907F-52D0-A746-9A53-B79D58BD0B86}" destId="{3E399EBA-C855-3144-8C48-E4C267151A0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32081-4CE8-2A4E-8851-9D65DFD74ACE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673113-4FA6-EC48-9638-CF8EEC92C6F7}">
      <dgm:prSet phldrT="[文本]"/>
      <dgm:spPr/>
      <dgm:t>
        <a:bodyPr/>
        <a:lstStyle/>
        <a:p>
          <a:r>
            <a:rPr lang="zh-CN" altLang="en-US" dirty="0" smtClean="0"/>
            <a:t>表模式转换方法</a:t>
          </a:r>
          <a:endParaRPr lang="zh-CN" altLang="en-US" dirty="0"/>
        </a:p>
      </dgm:t>
    </dgm:pt>
    <dgm:pt modelId="{56B8356C-9CA6-C04F-84F9-DEF50129624D}" type="parTrans" cxnId="{CD3C3CB1-E392-4244-9EBD-4E22377A67D0}">
      <dgm:prSet/>
      <dgm:spPr/>
      <dgm:t>
        <a:bodyPr/>
        <a:lstStyle/>
        <a:p>
          <a:endParaRPr lang="zh-CN" altLang="en-US"/>
        </a:p>
      </dgm:t>
    </dgm:pt>
    <dgm:pt modelId="{4B177166-1C06-124A-985C-C16DCBA60974}" type="sibTrans" cxnId="{CD3C3CB1-E392-4244-9EBD-4E22377A67D0}">
      <dgm:prSet/>
      <dgm:spPr/>
      <dgm:t>
        <a:bodyPr/>
        <a:lstStyle/>
        <a:p>
          <a:endParaRPr lang="zh-CN" altLang="en-US"/>
        </a:p>
      </dgm:t>
    </dgm:pt>
    <dgm:pt modelId="{62A1DA6A-B14A-DC46-AB12-F7DCEA5A2746}">
      <dgm:prSet phldrT="[文本]"/>
      <dgm:spPr/>
      <dgm:t>
        <a:bodyPr/>
        <a:lstStyle/>
        <a:p>
          <a:r>
            <a:rPr lang="zh-CN" altLang="en-US" dirty="0" smtClean="0"/>
            <a:t>基本转换</a:t>
          </a:r>
          <a:endParaRPr lang="zh-CN" altLang="en-US" dirty="0"/>
        </a:p>
      </dgm:t>
    </dgm:pt>
    <dgm:pt modelId="{02648830-3D29-B244-BECC-55177E074F9D}" type="parTrans" cxnId="{70E0372A-FF56-DD4B-BE64-5F9D04093964}">
      <dgm:prSet/>
      <dgm:spPr/>
      <dgm:t>
        <a:bodyPr/>
        <a:lstStyle/>
        <a:p>
          <a:endParaRPr lang="zh-CN" altLang="en-US"/>
        </a:p>
      </dgm:t>
    </dgm:pt>
    <dgm:pt modelId="{1FA6BEA2-344C-6A4E-A347-001F3C49324E}" type="sibTrans" cxnId="{70E0372A-FF56-DD4B-BE64-5F9D04093964}">
      <dgm:prSet/>
      <dgm:spPr/>
      <dgm:t>
        <a:bodyPr/>
        <a:lstStyle/>
        <a:p>
          <a:endParaRPr lang="zh-CN" altLang="en-US"/>
        </a:p>
      </dgm:t>
    </dgm:pt>
    <dgm:pt modelId="{7386C2D1-2AC7-A44A-93DD-0649CBA1C2BD}">
      <dgm:prSet phldrT="[文本]"/>
      <dgm:spPr/>
      <dgm:t>
        <a:bodyPr/>
        <a:lstStyle/>
        <a:p>
          <a:r>
            <a:rPr lang="zh-CN" altLang="en-US" dirty="0" smtClean="0"/>
            <a:t>分割转换</a:t>
          </a:r>
          <a:endParaRPr lang="zh-CN" altLang="en-US" dirty="0"/>
        </a:p>
      </dgm:t>
    </dgm:pt>
    <dgm:pt modelId="{EB7C5303-6138-0F47-B6FF-A6F532F6A4CC}" type="parTrans" cxnId="{BC77ED42-0178-D445-A8FB-31FACD15A0AB}">
      <dgm:prSet/>
      <dgm:spPr/>
      <dgm:t>
        <a:bodyPr/>
        <a:lstStyle/>
        <a:p>
          <a:endParaRPr lang="zh-CN" altLang="en-US"/>
        </a:p>
      </dgm:t>
    </dgm:pt>
    <dgm:pt modelId="{5293188E-6A4C-F344-B9AC-4CB50B168ED9}" type="sibTrans" cxnId="{BC77ED42-0178-D445-A8FB-31FACD15A0AB}">
      <dgm:prSet/>
      <dgm:spPr/>
      <dgm:t>
        <a:bodyPr/>
        <a:lstStyle/>
        <a:p>
          <a:endParaRPr lang="zh-CN" altLang="en-US"/>
        </a:p>
      </dgm:t>
    </dgm:pt>
    <dgm:pt modelId="{8196056F-872D-484A-BC36-A70CD41D277D}">
      <dgm:prSet phldrT="[文本]"/>
      <dgm:spPr/>
      <dgm:t>
        <a:bodyPr/>
        <a:lstStyle/>
        <a:p>
          <a:r>
            <a:rPr lang="zh-CN" altLang="en-US" dirty="0" smtClean="0"/>
            <a:t>内联转换</a:t>
          </a:r>
          <a:endParaRPr lang="zh-CN" altLang="en-US" dirty="0"/>
        </a:p>
      </dgm:t>
    </dgm:pt>
    <dgm:pt modelId="{C60D641A-53FF-BF45-85F2-D71BE8E7B9B0}" type="parTrans" cxnId="{746DCE91-A4A9-824B-B474-C6F1BE6870E0}">
      <dgm:prSet/>
      <dgm:spPr/>
      <dgm:t>
        <a:bodyPr/>
        <a:lstStyle/>
        <a:p>
          <a:endParaRPr lang="zh-CN" altLang="en-US"/>
        </a:p>
      </dgm:t>
    </dgm:pt>
    <dgm:pt modelId="{4A72AE59-5143-9749-B3A7-67CA45E5D182}" type="sibTrans" cxnId="{746DCE91-A4A9-824B-B474-C6F1BE6870E0}">
      <dgm:prSet/>
      <dgm:spPr/>
      <dgm:t>
        <a:bodyPr/>
        <a:lstStyle/>
        <a:p>
          <a:endParaRPr lang="zh-CN" altLang="en-US"/>
        </a:p>
      </dgm:t>
    </dgm:pt>
    <dgm:pt modelId="{1295C5A0-0EA7-DD4B-8DF6-E7A05C1C994F}">
      <dgm:prSet/>
      <dgm:spPr/>
      <dgm:t>
        <a:bodyPr/>
        <a:lstStyle/>
        <a:p>
          <a:r>
            <a:rPr lang="zh-CN" altLang="en-US" dirty="0" smtClean="0"/>
            <a:t>内嵌转换</a:t>
          </a:r>
          <a:endParaRPr lang="zh-CN" altLang="en-US" dirty="0"/>
        </a:p>
      </dgm:t>
    </dgm:pt>
    <dgm:pt modelId="{93115437-3460-E447-BCBB-3292B8AC5F9C}" type="parTrans" cxnId="{DE349AA7-4A4A-2145-B523-7D01F635FFCD}">
      <dgm:prSet/>
      <dgm:spPr/>
      <dgm:t>
        <a:bodyPr/>
        <a:lstStyle/>
        <a:p>
          <a:endParaRPr lang="zh-CN" altLang="en-US"/>
        </a:p>
      </dgm:t>
    </dgm:pt>
    <dgm:pt modelId="{751283DC-F5B1-6F4F-B825-0EBDBF605EA1}" type="sibTrans" cxnId="{DE349AA7-4A4A-2145-B523-7D01F635FFCD}">
      <dgm:prSet/>
      <dgm:spPr/>
      <dgm:t>
        <a:bodyPr/>
        <a:lstStyle/>
        <a:p>
          <a:endParaRPr lang="zh-CN" altLang="en-US"/>
        </a:p>
      </dgm:t>
    </dgm:pt>
    <dgm:pt modelId="{AC6F7969-681C-B941-A6D2-1AE763CA510F}" type="pres">
      <dgm:prSet presAssocID="{53132081-4CE8-2A4E-8851-9D65DFD74A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4BBEA29-7EDC-EE4F-AE45-CFB1DD98990C}" type="pres">
      <dgm:prSet presAssocID="{4B673113-4FA6-EC48-9638-CF8EEC92C6F7}" presName="hierRoot1" presStyleCnt="0">
        <dgm:presLayoutVars>
          <dgm:hierBranch val="init"/>
        </dgm:presLayoutVars>
      </dgm:prSet>
      <dgm:spPr/>
    </dgm:pt>
    <dgm:pt modelId="{D28C3B4C-B3C6-994E-8A06-686FF9EC48CD}" type="pres">
      <dgm:prSet presAssocID="{4B673113-4FA6-EC48-9638-CF8EEC92C6F7}" presName="rootComposite1" presStyleCnt="0"/>
      <dgm:spPr/>
    </dgm:pt>
    <dgm:pt modelId="{083146FE-2EEF-1C4C-A307-4387ED08A66E}" type="pres">
      <dgm:prSet presAssocID="{4B673113-4FA6-EC48-9638-CF8EEC92C6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14F723-137F-C74C-BBF9-68070D37E345}" type="pres">
      <dgm:prSet presAssocID="{4B673113-4FA6-EC48-9638-CF8EEC92C6F7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CE14864-49CC-DC4B-A3F4-87F98ECCE9AA}" type="pres">
      <dgm:prSet presAssocID="{4B673113-4FA6-EC48-9638-CF8EEC92C6F7}" presName="hierChild2" presStyleCnt="0"/>
      <dgm:spPr/>
    </dgm:pt>
    <dgm:pt modelId="{B64125D9-6600-F241-9BDD-8338C5044AF4}" type="pres">
      <dgm:prSet presAssocID="{02648830-3D29-B244-BECC-55177E074F9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99933420-34B2-9C4D-89C8-47C6EAD0C11D}" type="pres">
      <dgm:prSet presAssocID="{62A1DA6A-B14A-DC46-AB12-F7DCEA5A2746}" presName="hierRoot2" presStyleCnt="0">
        <dgm:presLayoutVars>
          <dgm:hierBranch val="init"/>
        </dgm:presLayoutVars>
      </dgm:prSet>
      <dgm:spPr/>
    </dgm:pt>
    <dgm:pt modelId="{9D20074D-FEC2-AA4C-8C59-E55F25245AAF}" type="pres">
      <dgm:prSet presAssocID="{62A1DA6A-B14A-DC46-AB12-F7DCEA5A2746}" presName="rootComposite" presStyleCnt="0"/>
      <dgm:spPr/>
    </dgm:pt>
    <dgm:pt modelId="{13FE773B-09F2-0242-B3AD-58C2C72E0E0A}" type="pres">
      <dgm:prSet presAssocID="{62A1DA6A-B14A-DC46-AB12-F7DCEA5A274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664358-A571-AA4D-A9D0-AB141E42D63B}" type="pres">
      <dgm:prSet presAssocID="{62A1DA6A-B14A-DC46-AB12-F7DCEA5A2746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A47B250A-4CBF-554B-8A09-98C486DB61E0}" type="pres">
      <dgm:prSet presAssocID="{62A1DA6A-B14A-DC46-AB12-F7DCEA5A2746}" presName="hierChild4" presStyleCnt="0"/>
      <dgm:spPr/>
    </dgm:pt>
    <dgm:pt modelId="{4BF4C714-63E7-F748-9B35-2861A68C0569}" type="pres">
      <dgm:prSet presAssocID="{62A1DA6A-B14A-DC46-AB12-F7DCEA5A2746}" presName="hierChild5" presStyleCnt="0"/>
      <dgm:spPr/>
    </dgm:pt>
    <dgm:pt modelId="{5D34784F-93E8-0847-A620-667CF7137A2C}" type="pres">
      <dgm:prSet presAssocID="{93115437-3460-E447-BCBB-3292B8AC5F9C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26FE4B17-F687-E24F-AD00-782BE406FEF0}" type="pres">
      <dgm:prSet presAssocID="{1295C5A0-0EA7-DD4B-8DF6-E7A05C1C994F}" presName="hierRoot2" presStyleCnt="0">
        <dgm:presLayoutVars>
          <dgm:hierBranch val="init"/>
        </dgm:presLayoutVars>
      </dgm:prSet>
      <dgm:spPr/>
    </dgm:pt>
    <dgm:pt modelId="{A0A01616-22B3-1741-B821-91B4BEAAE3F5}" type="pres">
      <dgm:prSet presAssocID="{1295C5A0-0EA7-DD4B-8DF6-E7A05C1C994F}" presName="rootComposite" presStyleCnt="0"/>
      <dgm:spPr/>
    </dgm:pt>
    <dgm:pt modelId="{C7877BDE-FBA3-6049-A2BF-07FE148F7425}" type="pres">
      <dgm:prSet presAssocID="{1295C5A0-0EA7-DD4B-8DF6-E7A05C1C994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29CF6E-51FD-D043-84A4-004A5867D4AB}" type="pres">
      <dgm:prSet presAssocID="{1295C5A0-0EA7-DD4B-8DF6-E7A05C1C994F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7C4CF4FF-946D-E141-A6E3-E027F3D91C4C}" type="pres">
      <dgm:prSet presAssocID="{1295C5A0-0EA7-DD4B-8DF6-E7A05C1C994F}" presName="hierChild4" presStyleCnt="0"/>
      <dgm:spPr/>
    </dgm:pt>
    <dgm:pt modelId="{C13E2FFD-7AE7-004E-AD48-D1C921CCA596}" type="pres">
      <dgm:prSet presAssocID="{1295C5A0-0EA7-DD4B-8DF6-E7A05C1C994F}" presName="hierChild5" presStyleCnt="0"/>
      <dgm:spPr/>
    </dgm:pt>
    <dgm:pt modelId="{5A043BAB-4BBD-7A46-9755-C6EB9346554C}" type="pres">
      <dgm:prSet presAssocID="{EB7C5303-6138-0F47-B6FF-A6F532F6A4CC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5A8C0B35-7031-2F49-B178-0C769D834F2B}" type="pres">
      <dgm:prSet presAssocID="{7386C2D1-2AC7-A44A-93DD-0649CBA1C2BD}" presName="hierRoot2" presStyleCnt="0">
        <dgm:presLayoutVars>
          <dgm:hierBranch val="init"/>
        </dgm:presLayoutVars>
      </dgm:prSet>
      <dgm:spPr/>
    </dgm:pt>
    <dgm:pt modelId="{DEEA5A1D-76C1-9848-8A6F-DEE1ECB45AA1}" type="pres">
      <dgm:prSet presAssocID="{7386C2D1-2AC7-A44A-93DD-0649CBA1C2BD}" presName="rootComposite" presStyleCnt="0"/>
      <dgm:spPr/>
    </dgm:pt>
    <dgm:pt modelId="{BB87F199-8C80-7540-A17C-E8BB1E114835}" type="pres">
      <dgm:prSet presAssocID="{7386C2D1-2AC7-A44A-93DD-0649CBA1C2B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688A2-F743-A848-A0F0-8F7CB7F4E17E}" type="pres">
      <dgm:prSet presAssocID="{7386C2D1-2AC7-A44A-93DD-0649CBA1C2BD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819FFD58-C0CC-054D-97EE-FB526C822C6D}" type="pres">
      <dgm:prSet presAssocID="{7386C2D1-2AC7-A44A-93DD-0649CBA1C2BD}" presName="hierChild4" presStyleCnt="0"/>
      <dgm:spPr/>
    </dgm:pt>
    <dgm:pt modelId="{F63B3CC0-07EA-2C48-A1CA-7270C46733BF}" type="pres">
      <dgm:prSet presAssocID="{7386C2D1-2AC7-A44A-93DD-0649CBA1C2BD}" presName="hierChild5" presStyleCnt="0"/>
      <dgm:spPr/>
    </dgm:pt>
    <dgm:pt modelId="{50329852-322B-6E4B-A098-1CF0413BDB61}" type="pres">
      <dgm:prSet presAssocID="{C60D641A-53FF-BF45-85F2-D71BE8E7B9B0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A0CE8F92-EBF7-854D-A8EB-56784E8B19E8}" type="pres">
      <dgm:prSet presAssocID="{8196056F-872D-484A-BC36-A70CD41D277D}" presName="hierRoot2" presStyleCnt="0">
        <dgm:presLayoutVars>
          <dgm:hierBranch val="init"/>
        </dgm:presLayoutVars>
      </dgm:prSet>
      <dgm:spPr/>
    </dgm:pt>
    <dgm:pt modelId="{E4CBC0A8-9047-F645-8968-687ABCB61E77}" type="pres">
      <dgm:prSet presAssocID="{8196056F-872D-484A-BC36-A70CD41D277D}" presName="rootComposite" presStyleCnt="0"/>
      <dgm:spPr/>
    </dgm:pt>
    <dgm:pt modelId="{428AA1EA-3A9D-F441-94D5-4FFA064F1A7E}" type="pres">
      <dgm:prSet presAssocID="{8196056F-872D-484A-BC36-A70CD41D277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82FCE5-448C-4640-A831-73A536CC4694}" type="pres">
      <dgm:prSet presAssocID="{8196056F-872D-484A-BC36-A70CD41D277D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1F202F42-00DB-4D40-88CD-6CD1D0EE0F23}" type="pres">
      <dgm:prSet presAssocID="{8196056F-872D-484A-BC36-A70CD41D277D}" presName="hierChild4" presStyleCnt="0"/>
      <dgm:spPr/>
    </dgm:pt>
    <dgm:pt modelId="{F196C7AA-AD75-494A-80ED-B25B2A7C3A03}" type="pres">
      <dgm:prSet presAssocID="{8196056F-872D-484A-BC36-A70CD41D277D}" presName="hierChild5" presStyleCnt="0"/>
      <dgm:spPr/>
    </dgm:pt>
    <dgm:pt modelId="{63ED72BC-285E-4848-B907-0DCF0DAEC159}" type="pres">
      <dgm:prSet presAssocID="{4B673113-4FA6-EC48-9638-CF8EEC92C6F7}" presName="hierChild3" presStyleCnt="0"/>
      <dgm:spPr/>
    </dgm:pt>
  </dgm:ptLst>
  <dgm:cxnLst>
    <dgm:cxn modelId="{613DB4E5-7ADC-864C-847C-A6A54A3A696F}" type="presOf" srcId="{8196056F-872D-484A-BC36-A70CD41D277D}" destId="{E882FCE5-448C-4640-A831-73A536CC4694}" srcOrd="1" destOrd="0" presId="urn:microsoft.com/office/officeart/2005/8/layout/orgChart1"/>
    <dgm:cxn modelId="{BC77ED42-0178-D445-A8FB-31FACD15A0AB}" srcId="{4B673113-4FA6-EC48-9638-CF8EEC92C6F7}" destId="{7386C2D1-2AC7-A44A-93DD-0649CBA1C2BD}" srcOrd="2" destOrd="0" parTransId="{EB7C5303-6138-0F47-B6FF-A6F532F6A4CC}" sibTransId="{5293188E-6A4C-F344-B9AC-4CB50B168ED9}"/>
    <dgm:cxn modelId="{6CA1D23F-1827-C148-8F04-2CDF232939C7}" type="presOf" srcId="{62A1DA6A-B14A-DC46-AB12-F7DCEA5A2746}" destId="{13FE773B-09F2-0242-B3AD-58C2C72E0E0A}" srcOrd="0" destOrd="0" presId="urn:microsoft.com/office/officeart/2005/8/layout/orgChart1"/>
    <dgm:cxn modelId="{D23F1860-77A6-B74F-8C8D-BCCFB36E5C48}" type="presOf" srcId="{62A1DA6A-B14A-DC46-AB12-F7DCEA5A2746}" destId="{4F664358-A571-AA4D-A9D0-AB141E42D63B}" srcOrd="1" destOrd="0" presId="urn:microsoft.com/office/officeart/2005/8/layout/orgChart1"/>
    <dgm:cxn modelId="{A598A3E4-4548-6043-A841-66A70CB49F90}" type="presOf" srcId="{C60D641A-53FF-BF45-85F2-D71BE8E7B9B0}" destId="{50329852-322B-6E4B-A098-1CF0413BDB61}" srcOrd="0" destOrd="0" presId="urn:microsoft.com/office/officeart/2005/8/layout/orgChart1"/>
    <dgm:cxn modelId="{DE349AA7-4A4A-2145-B523-7D01F635FFCD}" srcId="{4B673113-4FA6-EC48-9638-CF8EEC92C6F7}" destId="{1295C5A0-0EA7-DD4B-8DF6-E7A05C1C994F}" srcOrd="1" destOrd="0" parTransId="{93115437-3460-E447-BCBB-3292B8AC5F9C}" sibTransId="{751283DC-F5B1-6F4F-B825-0EBDBF605EA1}"/>
    <dgm:cxn modelId="{746DCE91-A4A9-824B-B474-C6F1BE6870E0}" srcId="{4B673113-4FA6-EC48-9638-CF8EEC92C6F7}" destId="{8196056F-872D-484A-BC36-A70CD41D277D}" srcOrd="3" destOrd="0" parTransId="{C60D641A-53FF-BF45-85F2-D71BE8E7B9B0}" sibTransId="{4A72AE59-5143-9749-B3A7-67CA45E5D182}"/>
    <dgm:cxn modelId="{0FA9671E-1192-9048-8230-AD70D33F9404}" type="presOf" srcId="{1295C5A0-0EA7-DD4B-8DF6-E7A05C1C994F}" destId="{C7877BDE-FBA3-6049-A2BF-07FE148F7425}" srcOrd="0" destOrd="0" presId="urn:microsoft.com/office/officeart/2005/8/layout/orgChart1"/>
    <dgm:cxn modelId="{4B799ABA-C307-144B-9F0F-E61429D3B933}" type="presOf" srcId="{EB7C5303-6138-0F47-B6FF-A6F532F6A4CC}" destId="{5A043BAB-4BBD-7A46-9755-C6EB9346554C}" srcOrd="0" destOrd="0" presId="urn:microsoft.com/office/officeart/2005/8/layout/orgChart1"/>
    <dgm:cxn modelId="{EEB21C69-5CF9-2E45-96F4-08D9020EBB12}" type="presOf" srcId="{8196056F-872D-484A-BC36-A70CD41D277D}" destId="{428AA1EA-3A9D-F441-94D5-4FFA064F1A7E}" srcOrd="0" destOrd="0" presId="urn:microsoft.com/office/officeart/2005/8/layout/orgChart1"/>
    <dgm:cxn modelId="{A7ED3EF8-DC3E-8A41-88AD-598FFA670F54}" type="presOf" srcId="{02648830-3D29-B244-BECC-55177E074F9D}" destId="{B64125D9-6600-F241-9BDD-8338C5044AF4}" srcOrd="0" destOrd="0" presId="urn:microsoft.com/office/officeart/2005/8/layout/orgChart1"/>
    <dgm:cxn modelId="{F561EFF9-33BE-E249-9444-18F2249EA3FB}" type="presOf" srcId="{1295C5A0-0EA7-DD4B-8DF6-E7A05C1C994F}" destId="{5A29CF6E-51FD-D043-84A4-004A5867D4AB}" srcOrd="1" destOrd="0" presId="urn:microsoft.com/office/officeart/2005/8/layout/orgChart1"/>
    <dgm:cxn modelId="{7411EF5B-F0A3-EC45-86B1-30B3EA7F459C}" type="presOf" srcId="{7386C2D1-2AC7-A44A-93DD-0649CBA1C2BD}" destId="{F94688A2-F743-A848-A0F0-8F7CB7F4E17E}" srcOrd="1" destOrd="0" presId="urn:microsoft.com/office/officeart/2005/8/layout/orgChart1"/>
    <dgm:cxn modelId="{0938C0B7-934D-3741-919B-A29A68BDB4C0}" type="presOf" srcId="{53132081-4CE8-2A4E-8851-9D65DFD74ACE}" destId="{AC6F7969-681C-B941-A6D2-1AE763CA510F}" srcOrd="0" destOrd="0" presId="urn:microsoft.com/office/officeart/2005/8/layout/orgChart1"/>
    <dgm:cxn modelId="{C358DF74-B2BC-CE42-BB4C-BC8C3E58105E}" type="presOf" srcId="{4B673113-4FA6-EC48-9638-CF8EEC92C6F7}" destId="{E414F723-137F-C74C-BBF9-68070D37E345}" srcOrd="1" destOrd="0" presId="urn:microsoft.com/office/officeart/2005/8/layout/orgChart1"/>
    <dgm:cxn modelId="{2501CCD2-62AE-AF45-AD92-D2BC5F79F0DA}" type="presOf" srcId="{4B673113-4FA6-EC48-9638-CF8EEC92C6F7}" destId="{083146FE-2EEF-1C4C-A307-4387ED08A66E}" srcOrd="0" destOrd="0" presId="urn:microsoft.com/office/officeart/2005/8/layout/orgChart1"/>
    <dgm:cxn modelId="{B1BF03ED-A3C6-004E-B58A-9AF612494720}" type="presOf" srcId="{7386C2D1-2AC7-A44A-93DD-0649CBA1C2BD}" destId="{BB87F199-8C80-7540-A17C-E8BB1E114835}" srcOrd="0" destOrd="0" presId="urn:microsoft.com/office/officeart/2005/8/layout/orgChart1"/>
    <dgm:cxn modelId="{CD3C3CB1-E392-4244-9EBD-4E22377A67D0}" srcId="{53132081-4CE8-2A4E-8851-9D65DFD74ACE}" destId="{4B673113-4FA6-EC48-9638-CF8EEC92C6F7}" srcOrd="0" destOrd="0" parTransId="{56B8356C-9CA6-C04F-84F9-DEF50129624D}" sibTransId="{4B177166-1C06-124A-985C-C16DCBA60974}"/>
    <dgm:cxn modelId="{70E0372A-FF56-DD4B-BE64-5F9D04093964}" srcId="{4B673113-4FA6-EC48-9638-CF8EEC92C6F7}" destId="{62A1DA6A-B14A-DC46-AB12-F7DCEA5A2746}" srcOrd="0" destOrd="0" parTransId="{02648830-3D29-B244-BECC-55177E074F9D}" sibTransId="{1FA6BEA2-344C-6A4E-A347-001F3C49324E}"/>
    <dgm:cxn modelId="{D6BBF7FC-7695-FC4B-9353-81E07516381F}" type="presOf" srcId="{93115437-3460-E447-BCBB-3292B8AC5F9C}" destId="{5D34784F-93E8-0847-A620-667CF7137A2C}" srcOrd="0" destOrd="0" presId="urn:microsoft.com/office/officeart/2005/8/layout/orgChart1"/>
    <dgm:cxn modelId="{19968207-29C1-7645-9F7A-138E82A8CC6F}" type="presParOf" srcId="{AC6F7969-681C-B941-A6D2-1AE763CA510F}" destId="{94BBEA29-7EDC-EE4F-AE45-CFB1DD98990C}" srcOrd="0" destOrd="0" presId="urn:microsoft.com/office/officeart/2005/8/layout/orgChart1"/>
    <dgm:cxn modelId="{97CB95BC-883D-8540-98E3-DC0B64FEBFC6}" type="presParOf" srcId="{94BBEA29-7EDC-EE4F-AE45-CFB1DD98990C}" destId="{D28C3B4C-B3C6-994E-8A06-686FF9EC48CD}" srcOrd="0" destOrd="0" presId="urn:microsoft.com/office/officeart/2005/8/layout/orgChart1"/>
    <dgm:cxn modelId="{0199A1B1-4183-D548-8908-524D084FD796}" type="presParOf" srcId="{D28C3B4C-B3C6-994E-8A06-686FF9EC48CD}" destId="{083146FE-2EEF-1C4C-A307-4387ED08A66E}" srcOrd="0" destOrd="0" presId="urn:microsoft.com/office/officeart/2005/8/layout/orgChart1"/>
    <dgm:cxn modelId="{D8EA4D5E-0BE7-E743-BAED-F9C8112E786D}" type="presParOf" srcId="{D28C3B4C-B3C6-994E-8A06-686FF9EC48CD}" destId="{E414F723-137F-C74C-BBF9-68070D37E345}" srcOrd="1" destOrd="0" presId="urn:microsoft.com/office/officeart/2005/8/layout/orgChart1"/>
    <dgm:cxn modelId="{A6F5799B-8167-F746-A21E-AE35AB7C6AC7}" type="presParOf" srcId="{94BBEA29-7EDC-EE4F-AE45-CFB1DD98990C}" destId="{1CE14864-49CC-DC4B-A3F4-87F98ECCE9AA}" srcOrd="1" destOrd="0" presId="urn:microsoft.com/office/officeart/2005/8/layout/orgChart1"/>
    <dgm:cxn modelId="{F8E08C48-CEA7-F943-91FB-9AC3A5F9C56B}" type="presParOf" srcId="{1CE14864-49CC-DC4B-A3F4-87F98ECCE9AA}" destId="{B64125D9-6600-F241-9BDD-8338C5044AF4}" srcOrd="0" destOrd="0" presId="urn:microsoft.com/office/officeart/2005/8/layout/orgChart1"/>
    <dgm:cxn modelId="{B4BAA785-C09E-EE4C-BD50-A8796F2A9A62}" type="presParOf" srcId="{1CE14864-49CC-DC4B-A3F4-87F98ECCE9AA}" destId="{99933420-34B2-9C4D-89C8-47C6EAD0C11D}" srcOrd="1" destOrd="0" presId="urn:microsoft.com/office/officeart/2005/8/layout/orgChart1"/>
    <dgm:cxn modelId="{0708EE26-ECB7-984A-83C0-9DB675F1E586}" type="presParOf" srcId="{99933420-34B2-9C4D-89C8-47C6EAD0C11D}" destId="{9D20074D-FEC2-AA4C-8C59-E55F25245AAF}" srcOrd="0" destOrd="0" presId="urn:microsoft.com/office/officeart/2005/8/layout/orgChart1"/>
    <dgm:cxn modelId="{B33EB913-867B-E84A-BF17-FFB3D0C91909}" type="presParOf" srcId="{9D20074D-FEC2-AA4C-8C59-E55F25245AAF}" destId="{13FE773B-09F2-0242-B3AD-58C2C72E0E0A}" srcOrd="0" destOrd="0" presId="urn:microsoft.com/office/officeart/2005/8/layout/orgChart1"/>
    <dgm:cxn modelId="{B3250CEE-0A45-4A49-A17A-0D16FDE76D62}" type="presParOf" srcId="{9D20074D-FEC2-AA4C-8C59-E55F25245AAF}" destId="{4F664358-A571-AA4D-A9D0-AB141E42D63B}" srcOrd="1" destOrd="0" presId="urn:microsoft.com/office/officeart/2005/8/layout/orgChart1"/>
    <dgm:cxn modelId="{F2FBECEC-E5DE-2C48-B089-80CFA869631A}" type="presParOf" srcId="{99933420-34B2-9C4D-89C8-47C6EAD0C11D}" destId="{A47B250A-4CBF-554B-8A09-98C486DB61E0}" srcOrd="1" destOrd="0" presId="urn:microsoft.com/office/officeart/2005/8/layout/orgChart1"/>
    <dgm:cxn modelId="{B1A3E191-FCAA-CF44-9CC5-8FB47017E942}" type="presParOf" srcId="{99933420-34B2-9C4D-89C8-47C6EAD0C11D}" destId="{4BF4C714-63E7-F748-9B35-2861A68C0569}" srcOrd="2" destOrd="0" presId="urn:microsoft.com/office/officeart/2005/8/layout/orgChart1"/>
    <dgm:cxn modelId="{E14D2475-7498-0440-83F9-FBF704E9E8F6}" type="presParOf" srcId="{1CE14864-49CC-DC4B-A3F4-87F98ECCE9AA}" destId="{5D34784F-93E8-0847-A620-667CF7137A2C}" srcOrd="2" destOrd="0" presId="urn:microsoft.com/office/officeart/2005/8/layout/orgChart1"/>
    <dgm:cxn modelId="{1CF46573-BF09-A447-B520-77D26C0F1A78}" type="presParOf" srcId="{1CE14864-49CC-DC4B-A3F4-87F98ECCE9AA}" destId="{26FE4B17-F687-E24F-AD00-782BE406FEF0}" srcOrd="3" destOrd="0" presId="urn:microsoft.com/office/officeart/2005/8/layout/orgChart1"/>
    <dgm:cxn modelId="{1BD46973-93FD-8A43-A9F3-D227D24735DA}" type="presParOf" srcId="{26FE4B17-F687-E24F-AD00-782BE406FEF0}" destId="{A0A01616-22B3-1741-B821-91B4BEAAE3F5}" srcOrd="0" destOrd="0" presId="urn:microsoft.com/office/officeart/2005/8/layout/orgChart1"/>
    <dgm:cxn modelId="{32FE4CFC-2D72-DD4B-A691-3710790D3774}" type="presParOf" srcId="{A0A01616-22B3-1741-B821-91B4BEAAE3F5}" destId="{C7877BDE-FBA3-6049-A2BF-07FE148F7425}" srcOrd="0" destOrd="0" presId="urn:microsoft.com/office/officeart/2005/8/layout/orgChart1"/>
    <dgm:cxn modelId="{07F486EB-E5EC-ED40-84E1-46AB0ECBC6C7}" type="presParOf" srcId="{A0A01616-22B3-1741-B821-91B4BEAAE3F5}" destId="{5A29CF6E-51FD-D043-84A4-004A5867D4AB}" srcOrd="1" destOrd="0" presId="urn:microsoft.com/office/officeart/2005/8/layout/orgChart1"/>
    <dgm:cxn modelId="{40A3FC29-136B-B842-928F-399140229535}" type="presParOf" srcId="{26FE4B17-F687-E24F-AD00-782BE406FEF0}" destId="{7C4CF4FF-946D-E141-A6E3-E027F3D91C4C}" srcOrd="1" destOrd="0" presId="urn:microsoft.com/office/officeart/2005/8/layout/orgChart1"/>
    <dgm:cxn modelId="{222978C2-9A8D-6F42-910D-C372EB6C4A69}" type="presParOf" srcId="{26FE4B17-F687-E24F-AD00-782BE406FEF0}" destId="{C13E2FFD-7AE7-004E-AD48-D1C921CCA596}" srcOrd="2" destOrd="0" presId="urn:microsoft.com/office/officeart/2005/8/layout/orgChart1"/>
    <dgm:cxn modelId="{EBF15C09-6572-BF47-B8FB-84E5D5F116F6}" type="presParOf" srcId="{1CE14864-49CC-DC4B-A3F4-87F98ECCE9AA}" destId="{5A043BAB-4BBD-7A46-9755-C6EB9346554C}" srcOrd="4" destOrd="0" presId="urn:microsoft.com/office/officeart/2005/8/layout/orgChart1"/>
    <dgm:cxn modelId="{2E283260-0CF8-DD49-9AFE-BFF25593183E}" type="presParOf" srcId="{1CE14864-49CC-DC4B-A3F4-87F98ECCE9AA}" destId="{5A8C0B35-7031-2F49-B178-0C769D834F2B}" srcOrd="5" destOrd="0" presId="urn:microsoft.com/office/officeart/2005/8/layout/orgChart1"/>
    <dgm:cxn modelId="{6E3B111A-12B8-BA4F-B2D0-D684694A09DC}" type="presParOf" srcId="{5A8C0B35-7031-2F49-B178-0C769D834F2B}" destId="{DEEA5A1D-76C1-9848-8A6F-DEE1ECB45AA1}" srcOrd="0" destOrd="0" presId="urn:microsoft.com/office/officeart/2005/8/layout/orgChart1"/>
    <dgm:cxn modelId="{1E662544-7BA2-2747-8F9D-0738E3E3E7EB}" type="presParOf" srcId="{DEEA5A1D-76C1-9848-8A6F-DEE1ECB45AA1}" destId="{BB87F199-8C80-7540-A17C-E8BB1E114835}" srcOrd="0" destOrd="0" presId="urn:microsoft.com/office/officeart/2005/8/layout/orgChart1"/>
    <dgm:cxn modelId="{6418D1A9-6D7F-ED4F-8281-B4B99F7AC447}" type="presParOf" srcId="{DEEA5A1D-76C1-9848-8A6F-DEE1ECB45AA1}" destId="{F94688A2-F743-A848-A0F0-8F7CB7F4E17E}" srcOrd="1" destOrd="0" presId="urn:microsoft.com/office/officeart/2005/8/layout/orgChart1"/>
    <dgm:cxn modelId="{6F92308C-EDD9-854F-A542-A37AE12D47C0}" type="presParOf" srcId="{5A8C0B35-7031-2F49-B178-0C769D834F2B}" destId="{819FFD58-C0CC-054D-97EE-FB526C822C6D}" srcOrd="1" destOrd="0" presId="urn:microsoft.com/office/officeart/2005/8/layout/orgChart1"/>
    <dgm:cxn modelId="{F1CE4045-9B81-3246-9C4C-5004DEE7BEC7}" type="presParOf" srcId="{5A8C0B35-7031-2F49-B178-0C769D834F2B}" destId="{F63B3CC0-07EA-2C48-A1CA-7270C46733BF}" srcOrd="2" destOrd="0" presId="urn:microsoft.com/office/officeart/2005/8/layout/orgChart1"/>
    <dgm:cxn modelId="{5C0E25CA-6A5C-0945-8877-7D8DEC0EC951}" type="presParOf" srcId="{1CE14864-49CC-DC4B-A3F4-87F98ECCE9AA}" destId="{50329852-322B-6E4B-A098-1CF0413BDB61}" srcOrd="6" destOrd="0" presId="urn:microsoft.com/office/officeart/2005/8/layout/orgChart1"/>
    <dgm:cxn modelId="{AE15E547-EA83-9C41-888C-835C06637860}" type="presParOf" srcId="{1CE14864-49CC-DC4B-A3F4-87F98ECCE9AA}" destId="{A0CE8F92-EBF7-854D-A8EB-56784E8B19E8}" srcOrd="7" destOrd="0" presId="urn:microsoft.com/office/officeart/2005/8/layout/orgChart1"/>
    <dgm:cxn modelId="{B2DB6073-BBF3-A846-9747-389E167F098A}" type="presParOf" srcId="{A0CE8F92-EBF7-854D-A8EB-56784E8B19E8}" destId="{E4CBC0A8-9047-F645-8968-687ABCB61E77}" srcOrd="0" destOrd="0" presId="urn:microsoft.com/office/officeart/2005/8/layout/orgChart1"/>
    <dgm:cxn modelId="{7E03D5CA-2ED9-9A4C-AEBB-335DCBBAE789}" type="presParOf" srcId="{E4CBC0A8-9047-F645-8968-687ABCB61E77}" destId="{428AA1EA-3A9D-F441-94D5-4FFA064F1A7E}" srcOrd="0" destOrd="0" presId="urn:microsoft.com/office/officeart/2005/8/layout/orgChart1"/>
    <dgm:cxn modelId="{0B3342A0-7DE3-8845-8525-2835173B9A65}" type="presParOf" srcId="{E4CBC0A8-9047-F645-8968-687ABCB61E77}" destId="{E882FCE5-448C-4640-A831-73A536CC4694}" srcOrd="1" destOrd="0" presId="urn:microsoft.com/office/officeart/2005/8/layout/orgChart1"/>
    <dgm:cxn modelId="{0D5DB1C8-B12F-694B-9044-1E86EB33664D}" type="presParOf" srcId="{A0CE8F92-EBF7-854D-A8EB-56784E8B19E8}" destId="{1F202F42-00DB-4D40-88CD-6CD1D0EE0F23}" srcOrd="1" destOrd="0" presId="urn:microsoft.com/office/officeart/2005/8/layout/orgChart1"/>
    <dgm:cxn modelId="{FD1E5519-9063-5C4B-8DC9-B59DE117B357}" type="presParOf" srcId="{A0CE8F92-EBF7-854D-A8EB-56784E8B19E8}" destId="{F196C7AA-AD75-494A-80ED-B25B2A7C3A03}" srcOrd="2" destOrd="0" presId="urn:microsoft.com/office/officeart/2005/8/layout/orgChart1"/>
    <dgm:cxn modelId="{69509686-5234-DF40-9194-ED9AF8EF2052}" type="presParOf" srcId="{94BBEA29-7EDC-EE4F-AE45-CFB1DD98990C}" destId="{63ED72BC-285E-4848-B907-0DCF0DAEC1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C62D2-8B7C-914D-99E1-3095D9CF60D1}">
      <dsp:nvSpPr>
        <dsp:cNvPr id="0" name=""/>
        <dsp:cNvSpPr/>
      </dsp:nvSpPr>
      <dsp:spPr>
        <a:xfrm rot="5400000">
          <a:off x="-157057" y="161950"/>
          <a:ext cx="1047048" cy="7329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1</a:t>
          </a:r>
          <a:endParaRPr lang="zh-CN" altLang="en-US" sz="3600" kern="1200" dirty="0"/>
        </a:p>
      </dsp:txBody>
      <dsp:txXfrm rot="-5400000">
        <a:off x="0" y="371360"/>
        <a:ext cx="732934" cy="314114"/>
      </dsp:txXfrm>
    </dsp:sp>
    <dsp:sp modelId="{3FCDBA5A-B21B-A842-A049-E971A36B38AC}">
      <dsp:nvSpPr>
        <dsp:cNvPr id="0" name=""/>
        <dsp:cNvSpPr/>
      </dsp:nvSpPr>
      <dsp:spPr>
        <a:xfrm rot="5400000">
          <a:off x="4493009" y="-3755182"/>
          <a:ext cx="680939" cy="82010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课题背景和意义</a:t>
          </a:r>
          <a:endParaRPr lang="zh-CN" altLang="en-US" sz="4100" kern="1200" dirty="0"/>
        </a:p>
      </dsp:txBody>
      <dsp:txXfrm rot="-5400000">
        <a:off x="732934" y="38134"/>
        <a:ext cx="8167849" cy="614457"/>
      </dsp:txXfrm>
    </dsp:sp>
    <dsp:sp modelId="{D67A9546-7287-F842-B8CF-A43206016089}">
      <dsp:nvSpPr>
        <dsp:cNvPr id="0" name=""/>
        <dsp:cNvSpPr/>
      </dsp:nvSpPr>
      <dsp:spPr>
        <a:xfrm rot="5400000">
          <a:off x="-157057" y="1091541"/>
          <a:ext cx="1047048" cy="7329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2</a:t>
          </a:r>
          <a:endParaRPr lang="zh-CN" altLang="en-US" sz="3200" kern="1200" dirty="0"/>
        </a:p>
      </dsp:txBody>
      <dsp:txXfrm rot="-5400000">
        <a:off x="0" y="1300951"/>
        <a:ext cx="732934" cy="314114"/>
      </dsp:txXfrm>
    </dsp:sp>
    <dsp:sp modelId="{C3982DBC-08A7-B343-A067-96DD0A94AAE5}">
      <dsp:nvSpPr>
        <dsp:cNvPr id="0" name=""/>
        <dsp:cNvSpPr/>
      </dsp:nvSpPr>
      <dsp:spPr>
        <a:xfrm rot="5400000">
          <a:off x="4493188" y="-2825770"/>
          <a:ext cx="680581" cy="82010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研究的基本内容和拟解决的问题</a:t>
          </a:r>
          <a:endParaRPr lang="zh-CN" altLang="en-US" sz="4100" kern="1200" dirty="0"/>
        </a:p>
      </dsp:txBody>
      <dsp:txXfrm rot="-5400000">
        <a:off x="732934" y="967707"/>
        <a:ext cx="8167867" cy="614135"/>
      </dsp:txXfrm>
    </dsp:sp>
    <dsp:sp modelId="{64BBAF16-0403-B34C-8ADE-153E50D452D8}">
      <dsp:nvSpPr>
        <dsp:cNvPr id="0" name=""/>
        <dsp:cNvSpPr/>
      </dsp:nvSpPr>
      <dsp:spPr>
        <a:xfrm rot="5400000">
          <a:off x="-157057" y="2021132"/>
          <a:ext cx="1047048" cy="7329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3</a:t>
          </a:r>
          <a:endParaRPr lang="zh-CN" altLang="en-US" sz="3200" kern="1200" dirty="0"/>
        </a:p>
      </dsp:txBody>
      <dsp:txXfrm rot="-5400000">
        <a:off x="0" y="2230542"/>
        <a:ext cx="732934" cy="314114"/>
      </dsp:txXfrm>
    </dsp:sp>
    <dsp:sp modelId="{151294FB-8414-5142-8718-0DAF17B90AB0}">
      <dsp:nvSpPr>
        <dsp:cNvPr id="0" name=""/>
        <dsp:cNvSpPr/>
      </dsp:nvSpPr>
      <dsp:spPr>
        <a:xfrm rot="5400000">
          <a:off x="4493188" y="-1896178"/>
          <a:ext cx="680581" cy="82010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研究方法和措施</a:t>
          </a:r>
          <a:endParaRPr lang="zh-CN" altLang="en-US" sz="4100" kern="1200" dirty="0"/>
        </a:p>
      </dsp:txBody>
      <dsp:txXfrm rot="-5400000">
        <a:off x="732934" y="1897299"/>
        <a:ext cx="8167867" cy="614135"/>
      </dsp:txXfrm>
    </dsp:sp>
    <dsp:sp modelId="{82FABC3D-A3D9-3246-A9AF-9255AFA21876}">
      <dsp:nvSpPr>
        <dsp:cNvPr id="0" name=""/>
        <dsp:cNvSpPr/>
      </dsp:nvSpPr>
      <dsp:spPr>
        <a:xfrm rot="5400000">
          <a:off x="-157057" y="2950724"/>
          <a:ext cx="1047048" cy="7329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4</a:t>
          </a:r>
          <a:endParaRPr lang="zh-CN" altLang="en-US" sz="3200" kern="1200" dirty="0"/>
        </a:p>
      </dsp:txBody>
      <dsp:txXfrm rot="-5400000">
        <a:off x="0" y="3160134"/>
        <a:ext cx="732934" cy="314114"/>
      </dsp:txXfrm>
    </dsp:sp>
    <dsp:sp modelId="{DA0F4595-FAA9-EB4D-B576-CB27AC9D47D1}">
      <dsp:nvSpPr>
        <dsp:cNvPr id="0" name=""/>
        <dsp:cNvSpPr/>
      </dsp:nvSpPr>
      <dsp:spPr>
        <a:xfrm rot="5400000">
          <a:off x="4493188" y="-966587"/>
          <a:ext cx="680581" cy="82010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研究工作的步骤和进度</a:t>
          </a:r>
          <a:endParaRPr lang="zh-CN" altLang="en-US" sz="4100" kern="1200" dirty="0"/>
        </a:p>
      </dsp:txBody>
      <dsp:txXfrm rot="-5400000">
        <a:off x="732934" y="2826890"/>
        <a:ext cx="8167867" cy="614135"/>
      </dsp:txXfrm>
    </dsp:sp>
    <dsp:sp modelId="{5A477685-563C-0B4D-8F26-8A3194246A85}">
      <dsp:nvSpPr>
        <dsp:cNvPr id="0" name=""/>
        <dsp:cNvSpPr/>
      </dsp:nvSpPr>
      <dsp:spPr>
        <a:xfrm rot="5400000">
          <a:off x="-157057" y="3880315"/>
          <a:ext cx="1047048" cy="7329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5</a:t>
          </a:r>
          <a:endParaRPr lang="zh-CN" altLang="en-US" sz="3200" kern="1200" dirty="0"/>
        </a:p>
      </dsp:txBody>
      <dsp:txXfrm rot="-5400000">
        <a:off x="0" y="4089725"/>
        <a:ext cx="732934" cy="314114"/>
      </dsp:txXfrm>
    </dsp:sp>
    <dsp:sp modelId="{732D76E2-385D-F345-A84E-989587D98F72}">
      <dsp:nvSpPr>
        <dsp:cNvPr id="0" name=""/>
        <dsp:cNvSpPr/>
      </dsp:nvSpPr>
      <dsp:spPr>
        <a:xfrm rot="5400000">
          <a:off x="4493188" y="-36996"/>
          <a:ext cx="680581" cy="82010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参考资料</a:t>
          </a:r>
          <a:endParaRPr lang="zh-CN" altLang="en-US" sz="4100" kern="1200" dirty="0"/>
        </a:p>
      </dsp:txBody>
      <dsp:txXfrm rot="-5400000">
        <a:off x="732934" y="3756481"/>
        <a:ext cx="8167867" cy="614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FE07D-25FA-F84B-B1C5-90FE85808DEA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C9F8D4-6877-1943-AE7D-1455A47D795F}">
      <dsp:nvSpPr>
        <dsp:cNvPr id="0" name=""/>
        <dsp:cNvSpPr/>
      </dsp:nvSpPr>
      <dsp:spPr>
        <a:xfrm>
          <a:off x="0" y="0"/>
          <a:ext cx="1719262" cy="388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600" kern="1200" dirty="0" smtClean="0"/>
            <a:t>过程和</a:t>
          </a:r>
          <a:r>
            <a:rPr lang="zh-CN" altLang="en-US" sz="5600" kern="1200" dirty="0" smtClean="0">
              <a:ln>
                <a:solidFill>
                  <a:schemeClr val="accent1">
                    <a:tint val="40000"/>
                    <a:hueOff val="0"/>
                    <a:satOff val="0"/>
                    <a:lumOff val="0"/>
                  </a:schemeClr>
                </a:solidFill>
              </a:ln>
            </a:rPr>
            <a:t>思路</a:t>
          </a:r>
          <a:endParaRPr lang="zh-CN" altLang="en-US" sz="5600" kern="1200" dirty="0">
            <a:ln>
              <a:solidFill>
                <a:schemeClr val="accent1">
                  <a:tint val="40000"/>
                  <a:hueOff val="0"/>
                  <a:satOff val="0"/>
                  <a:lumOff val="0"/>
                </a:schemeClr>
              </a:solidFill>
            </a:ln>
          </a:endParaRPr>
        </a:p>
      </dsp:txBody>
      <dsp:txXfrm>
        <a:off x="0" y="0"/>
        <a:ext cx="1719262" cy="3881437"/>
      </dsp:txXfrm>
    </dsp:sp>
    <dsp:sp modelId="{1CE45FD0-0D6D-2C4C-9311-9B6793368D2A}">
      <dsp:nvSpPr>
        <dsp:cNvPr id="0" name=""/>
        <dsp:cNvSpPr/>
      </dsp:nvSpPr>
      <dsp:spPr>
        <a:xfrm>
          <a:off x="1848207" y="45627"/>
          <a:ext cx="6748104" cy="91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学习已有开源工具，熟悉其</a:t>
          </a:r>
          <a:r>
            <a:rPr lang="zh-CN" altLang="en-US" sz="2700" kern="1200" dirty="0" smtClean="0"/>
            <a:t>实现</a:t>
          </a:r>
          <a:r>
            <a:rPr lang="zh-CN" sz="2700" kern="1200" dirty="0" smtClean="0"/>
            <a:t>思想</a:t>
          </a:r>
          <a:r>
            <a:rPr lang="zh-CN" altLang="en-US" sz="2700" kern="1200" dirty="0" smtClean="0"/>
            <a:t>，对不足之处进行补充</a:t>
          </a:r>
        </a:p>
      </dsp:txBody>
      <dsp:txXfrm>
        <a:off x="1848207" y="45627"/>
        <a:ext cx="6748104" cy="912554"/>
      </dsp:txXfrm>
    </dsp:sp>
    <dsp:sp modelId="{EDBCE7CB-C3F4-1140-8CB4-EF1A125310F2}">
      <dsp:nvSpPr>
        <dsp:cNvPr id="0" name=""/>
        <dsp:cNvSpPr/>
      </dsp:nvSpPr>
      <dsp:spPr>
        <a:xfrm>
          <a:off x="1719262" y="958182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25AC05-5ABE-EC41-BC9A-B198FBB2FBD8}">
      <dsp:nvSpPr>
        <dsp:cNvPr id="0" name=""/>
        <dsp:cNvSpPr/>
      </dsp:nvSpPr>
      <dsp:spPr>
        <a:xfrm>
          <a:off x="1848207" y="1003810"/>
          <a:ext cx="6748104" cy="91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利用软件工程思想，设计工具的基础架构</a:t>
          </a:r>
          <a:endParaRPr lang="zh-CN" altLang="en-US" sz="2700" kern="1200" dirty="0"/>
        </a:p>
      </dsp:txBody>
      <dsp:txXfrm>
        <a:off x="1848207" y="1003810"/>
        <a:ext cx="6748104" cy="912554"/>
      </dsp:txXfrm>
    </dsp:sp>
    <dsp:sp modelId="{85062372-E6A4-424A-A8C6-F7327899AFB2}">
      <dsp:nvSpPr>
        <dsp:cNvPr id="0" name=""/>
        <dsp:cNvSpPr/>
      </dsp:nvSpPr>
      <dsp:spPr>
        <a:xfrm>
          <a:off x="1719262" y="1916364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5FF47C-81E4-8742-B05B-BDD3BF85F2DE}">
      <dsp:nvSpPr>
        <dsp:cNvPr id="0" name=""/>
        <dsp:cNvSpPr/>
      </dsp:nvSpPr>
      <dsp:spPr>
        <a:xfrm>
          <a:off x="1848207" y="1961992"/>
          <a:ext cx="6748104" cy="91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>
              <a:solidFill>
                <a:srgbClr val="FF0000"/>
              </a:solidFill>
            </a:rPr>
            <a:t>解决在数据库转化过程中依赖关系</a:t>
          </a:r>
          <a:endParaRPr lang="zh-CN" altLang="en-US" sz="2700" kern="1200" dirty="0">
            <a:solidFill>
              <a:srgbClr val="FF0000"/>
            </a:solidFill>
          </a:endParaRPr>
        </a:p>
      </dsp:txBody>
      <dsp:txXfrm>
        <a:off x="1848207" y="1961992"/>
        <a:ext cx="6748104" cy="912554"/>
      </dsp:txXfrm>
    </dsp:sp>
    <dsp:sp modelId="{D095720E-FFAD-2541-8321-8EB2D70EF15B}">
      <dsp:nvSpPr>
        <dsp:cNvPr id="0" name=""/>
        <dsp:cNvSpPr/>
      </dsp:nvSpPr>
      <dsp:spPr>
        <a:xfrm>
          <a:off x="1719262" y="2874547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F28243-76CC-224B-8BA7-2A93C18AB6FF}">
      <dsp:nvSpPr>
        <dsp:cNvPr id="0" name=""/>
        <dsp:cNvSpPr/>
      </dsp:nvSpPr>
      <dsp:spPr>
        <a:xfrm>
          <a:off x="1848207" y="2920174"/>
          <a:ext cx="6748104" cy="912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利用</a:t>
          </a:r>
          <a:r>
            <a:rPr lang="en-US" altLang="zh-CN" sz="2700" kern="1200" dirty="0" smtClean="0"/>
            <a:t>JAVA</a:t>
          </a:r>
          <a:r>
            <a:rPr lang="zh-CN" altLang="en-US" sz="2700" kern="1200" dirty="0" smtClean="0"/>
            <a:t>语言实现上述思想</a:t>
          </a:r>
          <a:endParaRPr lang="zh-CN" altLang="en-US" sz="2700" kern="1200" dirty="0"/>
        </a:p>
      </dsp:txBody>
      <dsp:txXfrm>
        <a:off x="1848207" y="2920174"/>
        <a:ext cx="6748104" cy="912554"/>
      </dsp:txXfrm>
    </dsp:sp>
    <dsp:sp modelId="{E34DA7A3-4DE8-9345-BC98-656A743F544C}">
      <dsp:nvSpPr>
        <dsp:cNvPr id="0" name=""/>
        <dsp:cNvSpPr/>
      </dsp:nvSpPr>
      <dsp:spPr>
        <a:xfrm>
          <a:off x="1719262" y="3832729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29852-322B-6E4B-A098-1CF0413BDB61}">
      <dsp:nvSpPr>
        <dsp:cNvPr id="0" name=""/>
        <dsp:cNvSpPr/>
      </dsp:nvSpPr>
      <dsp:spPr>
        <a:xfrm>
          <a:off x="4298156" y="2196678"/>
          <a:ext cx="3366342" cy="389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47"/>
              </a:lnTo>
              <a:lnTo>
                <a:pt x="3366342" y="194747"/>
              </a:lnTo>
              <a:lnTo>
                <a:pt x="3366342" y="3894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43BAB-4BBD-7A46-9755-C6EB9346554C}">
      <dsp:nvSpPr>
        <dsp:cNvPr id="0" name=""/>
        <dsp:cNvSpPr/>
      </dsp:nvSpPr>
      <dsp:spPr>
        <a:xfrm>
          <a:off x="4298156" y="2196678"/>
          <a:ext cx="1122114" cy="389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47"/>
              </a:lnTo>
              <a:lnTo>
                <a:pt x="1122114" y="194747"/>
              </a:lnTo>
              <a:lnTo>
                <a:pt x="1122114" y="3894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4784F-93E8-0847-A620-667CF7137A2C}">
      <dsp:nvSpPr>
        <dsp:cNvPr id="0" name=""/>
        <dsp:cNvSpPr/>
      </dsp:nvSpPr>
      <dsp:spPr>
        <a:xfrm>
          <a:off x="3176041" y="2196678"/>
          <a:ext cx="1122114" cy="389494"/>
        </a:xfrm>
        <a:custGeom>
          <a:avLst/>
          <a:gdLst/>
          <a:ahLst/>
          <a:cxnLst/>
          <a:rect l="0" t="0" r="0" b="0"/>
          <a:pathLst>
            <a:path>
              <a:moveTo>
                <a:pt x="1122114" y="0"/>
              </a:moveTo>
              <a:lnTo>
                <a:pt x="1122114" y="194747"/>
              </a:lnTo>
              <a:lnTo>
                <a:pt x="0" y="194747"/>
              </a:lnTo>
              <a:lnTo>
                <a:pt x="0" y="3894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125D9-6600-F241-9BDD-8338C5044AF4}">
      <dsp:nvSpPr>
        <dsp:cNvPr id="0" name=""/>
        <dsp:cNvSpPr/>
      </dsp:nvSpPr>
      <dsp:spPr>
        <a:xfrm>
          <a:off x="931813" y="2196678"/>
          <a:ext cx="3366342" cy="389494"/>
        </a:xfrm>
        <a:custGeom>
          <a:avLst/>
          <a:gdLst/>
          <a:ahLst/>
          <a:cxnLst/>
          <a:rect l="0" t="0" r="0" b="0"/>
          <a:pathLst>
            <a:path>
              <a:moveTo>
                <a:pt x="3366342" y="0"/>
              </a:moveTo>
              <a:lnTo>
                <a:pt x="3366342" y="194747"/>
              </a:lnTo>
              <a:lnTo>
                <a:pt x="0" y="194747"/>
              </a:lnTo>
              <a:lnTo>
                <a:pt x="0" y="38949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146FE-2EEF-1C4C-A307-4387ED08A66E}">
      <dsp:nvSpPr>
        <dsp:cNvPr id="0" name=""/>
        <dsp:cNvSpPr/>
      </dsp:nvSpPr>
      <dsp:spPr>
        <a:xfrm>
          <a:off x="3370788" y="1269311"/>
          <a:ext cx="1854734" cy="9273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表模式转换方法</a:t>
          </a:r>
          <a:endParaRPr lang="zh-CN" altLang="en-US" sz="3400" kern="1200" dirty="0"/>
        </a:p>
      </dsp:txBody>
      <dsp:txXfrm>
        <a:off x="3370788" y="1269311"/>
        <a:ext cx="1854734" cy="927367"/>
      </dsp:txXfrm>
    </dsp:sp>
    <dsp:sp modelId="{13FE773B-09F2-0242-B3AD-58C2C72E0E0A}">
      <dsp:nvSpPr>
        <dsp:cNvPr id="0" name=""/>
        <dsp:cNvSpPr/>
      </dsp:nvSpPr>
      <dsp:spPr>
        <a:xfrm>
          <a:off x="4446" y="2586172"/>
          <a:ext cx="1854734" cy="9273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基本转换</a:t>
          </a:r>
          <a:endParaRPr lang="zh-CN" altLang="en-US" sz="3400" kern="1200" dirty="0"/>
        </a:p>
      </dsp:txBody>
      <dsp:txXfrm>
        <a:off x="4446" y="2586172"/>
        <a:ext cx="1854734" cy="927367"/>
      </dsp:txXfrm>
    </dsp:sp>
    <dsp:sp modelId="{C7877BDE-FBA3-6049-A2BF-07FE148F7425}">
      <dsp:nvSpPr>
        <dsp:cNvPr id="0" name=""/>
        <dsp:cNvSpPr/>
      </dsp:nvSpPr>
      <dsp:spPr>
        <a:xfrm>
          <a:off x="2248674" y="2586172"/>
          <a:ext cx="1854734" cy="9273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内嵌转换</a:t>
          </a:r>
          <a:endParaRPr lang="zh-CN" altLang="en-US" sz="3400" kern="1200" dirty="0"/>
        </a:p>
      </dsp:txBody>
      <dsp:txXfrm>
        <a:off x="2248674" y="2586172"/>
        <a:ext cx="1854734" cy="927367"/>
      </dsp:txXfrm>
    </dsp:sp>
    <dsp:sp modelId="{BB87F199-8C80-7540-A17C-E8BB1E114835}">
      <dsp:nvSpPr>
        <dsp:cNvPr id="0" name=""/>
        <dsp:cNvSpPr/>
      </dsp:nvSpPr>
      <dsp:spPr>
        <a:xfrm>
          <a:off x="4492903" y="2586172"/>
          <a:ext cx="1854734" cy="9273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分割转换</a:t>
          </a:r>
          <a:endParaRPr lang="zh-CN" altLang="en-US" sz="3400" kern="1200" dirty="0"/>
        </a:p>
      </dsp:txBody>
      <dsp:txXfrm>
        <a:off x="4492903" y="2586172"/>
        <a:ext cx="1854734" cy="927367"/>
      </dsp:txXfrm>
    </dsp:sp>
    <dsp:sp modelId="{428AA1EA-3A9D-F441-94D5-4FFA064F1A7E}">
      <dsp:nvSpPr>
        <dsp:cNvPr id="0" name=""/>
        <dsp:cNvSpPr/>
      </dsp:nvSpPr>
      <dsp:spPr>
        <a:xfrm>
          <a:off x="6737131" y="2586172"/>
          <a:ext cx="1854734" cy="9273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内联转换</a:t>
          </a:r>
          <a:endParaRPr lang="zh-CN" altLang="en-US" sz="3400" kern="1200" dirty="0"/>
        </a:p>
      </dsp:txBody>
      <dsp:txXfrm>
        <a:off x="6737131" y="2586172"/>
        <a:ext cx="1854734" cy="927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AF009-6182-CC44-82DE-BAE96190F2BE}" type="datetimeFigureOut">
              <a:rPr kumimoji="1" lang="zh-CN" altLang="en-US" smtClean="0"/>
              <a:t>16/3/23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FB80B-05B4-D243-ACEF-15D2B61827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FB80B-05B4-D243-ACEF-15D2B618272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96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ikexueyuan.com/course/hbas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HBASE</a:t>
            </a:r>
            <a:r>
              <a:rPr kumimoji="1" lang="zh-CN" altLang="en-US" dirty="0" smtClean="0"/>
              <a:t>与关系数据库同步工具的设计与实现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胡官涛  </a:t>
            </a:r>
          </a:p>
          <a:p>
            <a:r>
              <a:rPr kumimoji="1" lang="en-US" altLang="zh-CN" dirty="0" smtClean="0"/>
              <a:t>2012211320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1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主要参考资料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[1]</a:t>
            </a:r>
            <a:r>
              <a:rPr kumimoji="1" lang="zh-CN" altLang="en-US" dirty="0"/>
              <a:t>：周海汉 </a:t>
            </a:r>
            <a:r>
              <a:rPr kumimoji="1" lang="en-US" altLang="zh-CN" dirty="0"/>
              <a:t>Apache Software Foundation 《HBASE</a:t>
            </a:r>
            <a:r>
              <a:rPr kumimoji="1" lang="zh-CN" altLang="en-US" dirty="0"/>
              <a:t>官方文档中文版</a:t>
            </a:r>
            <a:r>
              <a:rPr kumimoji="1" lang="en-US" altLang="zh-CN" dirty="0" smtClean="0"/>
              <a:t>》</a:t>
            </a:r>
            <a:endParaRPr kumimoji="1" lang="zh-CN" altLang="en-US" dirty="0" smtClean="0"/>
          </a:p>
          <a:p>
            <a:r>
              <a:rPr kumimoji="1" lang="en-US" altLang="zh-CN" dirty="0"/>
              <a:t>[2]</a:t>
            </a:r>
            <a:r>
              <a:rPr kumimoji="1" lang="zh-CN" altLang="en-US" dirty="0"/>
              <a:t>：明日科技 </a:t>
            </a:r>
            <a:r>
              <a:rPr kumimoji="1" lang="en-US" altLang="zh-CN" dirty="0"/>
              <a:t>《JAVA</a:t>
            </a:r>
            <a:r>
              <a:rPr kumimoji="1" lang="zh-CN" altLang="en-US" dirty="0"/>
              <a:t>从入门到精通（第三版）</a:t>
            </a:r>
            <a:r>
              <a:rPr kumimoji="1" lang="en-US" altLang="zh-CN" dirty="0"/>
              <a:t>》  </a:t>
            </a:r>
            <a:r>
              <a:rPr kumimoji="1" lang="zh-CN" altLang="en-US" dirty="0"/>
              <a:t>清华大学</a:t>
            </a:r>
            <a:r>
              <a:rPr kumimoji="1" lang="zh-CN" altLang="en-US" dirty="0" smtClean="0"/>
              <a:t>出版社</a:t>
            </a:r>
          </a:p>
          <a:p>
            <a:r>
              <a:rPr kumimoji="1" lang="en-US" altLang="zh-CN" dirty="0"/>
              <a:t>[3]</a:t>
            </a:r>
            <a:r>
              <a:rPr kumimoji="1" lang="zh-CN" altLang="en-US" dirty="0"/>
              <a:t>：</a:t>
            </a:r>
            <a:r>
              <a:rPr kumimoji="1" lang="en-US" altLang="zh-CN" dirty="0"/>
              <a:t>[</a:t>
            </a:r>
            <a:r>
              <a:rPr kumimoji="1" lang="zh-CN" altLang="en-US" dirty="0"/>
              <a:t>美</a:t>
            </a:r>
            <a:r>
              <a:rPr kumimoji="1" lang="en-US" altLang="zh-CN" dirty="0"/>
              <a:t>] Lars George</a:t>
            </a:r>
            <a:r>
              <a:rPr kumimoji="1" lang="zh-CN" altLang="en-US" dirty="0"/>
              <a:t>，译者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代志远等 </a:t>
            </a:r>
            <a:r>
              <a:rPr kumimoji="1" lang="en-US" altLang="zh-CN" dirty="0"/>
              <a:t>《</a:t>
            </a:r>
            <a:r>
              <a:rPr kumimoji="1" lang="en-US" altLang="zh-CN" dirty="0" err="1"/>
              <a:t>Hbase</a:t>
            </a:r>
            <a:r>
              <a:rPr kumimoji="1" lang="zh-CN" altLang="en-US" dirty="0"/>
              <a:t>权威指南</a:t>
            </a:r>
            <a:r>
              <a:rPr kumimoji="1" lang="en-US" altLang="zh-CN" dirty="0"/>
              <a:t>》 </a:t>
            </a:r>
            <a:r>
              <a:rPr kumimoji="1" lang="zh-CN" altLang="en-US" dirty="0"/>
              <a:t>东南大学</a:t>
            </a:r>
            <a:r>
              <a:rPr kumimoji="1" lang="zh-CN" altLang="en-US" dirty="0" smtClean="0"/>
              <a:t>出版社</a:t>
            </a:r>
          </a:p>
          <a:p>
            <a:r>
              <a:rPr kumimoji="1" lang="en-US" altLang="zh-CN" dirty="0"/>
              <a:t>[4]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Baron </a:t>
            </a:r>
            <a:r>
              <a:rPr kumimoji="1" lang="en-US" altLang="zh-CN" dirty="0" smtClean="0"/>
              <a:t>Schwartz</a:t>
            </a:r>
            <a:r>
              <a:rPr kumimoji="1" lang="zh-CN" altLang="en-US" dirty="0" smtClean="0"/>
              <a:t>  译者</a:t>
            </a:r>
            <a:r>
              <a:rPr kumimoji="1" lang="en-US" altLang="zh-CN" dirty="0"/>
              <a:t>: </a:t>
            </a:r>
            <a:r>
              <a:rPr kumimoji="1" lang="zh-CN" altLang="en-US" dirty="0" smtClean="0"/>
              <a:t>王小东等   </a:t>
            </a:r>
            <a:r>
              <a:rPr kumimoji="1" lang="en-US" altLang="zh-CN" dirty="0" smtClean="0"/>
              <a:t>《</a:t>
            </a:r>
            <a:r>
              <a:rPr kumimoji="1" lang="zh-CN" altLang="en-US" dirty="0"/>
              <a:t>高性能</a:t>
            </a:r>
            <a:r>
              <a:rPr kumimoji="1" lang="en-US" altLang="zh-CN" dirty="0" err="1"/>
              <a:t>mysql</a:t>
            </a:r>
            <a:r>
              <a:rPr kumimoji="1" lang="en-US" altLang="zh-CN" dirty="0"/>
              <a:t>》  </a:t>
            </a:r>
            <a:r>
              <a:rPr kumimoji="1" lang="zh-CN" altLang="en-US" dirty="0" smtClean="0"/>
              <a:t>  电子</a:t>
            </a:r>
            <a:r>
              <a:rPr kumimoji="1" lang="zh-CN" altLang="en-US" dirty="0"/>
              <a:t>工业</a:t>
            </a:r>
            <a:r>
              <a:rPr kumimoji="1" lang="zh-CN" altLang="en-US" dirty="0" smtClean="0"/>
              <a:t>出版社</a:t>
            </a:r>
          </a:p>
          <a:p>
            <a:r>
              <a:rPr kumimoji="1" lang="en-US" altLang="zh-CN" dirty="0"/>
              <a:t>[5]</a:t>
            </a:r>
            <a:r>
              <a:rPr kumimoji="1" lang="zh-CN" altLang="en-US" dirty="0"/>
              <a:t>：肖丁 修佳鹏 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软件工程模型与方法</a:t>
            </a:r>
            <a:r>
              <a:rPr kumimoji="1" lang="en-US" altLang="zh-CN" dirty="0"/>
              <a:t>》 </a:t>
            </a:r>
            <a:r>
              <a:rPr kumimoji="1" lang="zh-CN" altLang="en-US" dirty="0"/>
              <a:t>北京邮电大学</a:t>
            </a:r>
            <a:r>
              <a:rPr kumimoji="1" lang="zh-CN" altLang="en-US" dirty="0" smtClean="0"/>
              <a:t>出版社</a:t>
            </a:r>
          </a:p>
          <a:p>
            <a:r>
              <a:rPr kumimoji="1" lang="en-US" altLang="zh-CN" dirty="0"/>
              <a:t>[6]</a:t>
            </a:r>
            <a:r>
              <a:rPr kumimoji="1" lang="zh-CN" altLang="en-US" dirty="0"/>
              <a:t>：杨寒冰 同济大学毕业设计</a:t>
            </a:r>
            <a:r>
              <a:rPr kumimoji="1" lang="zh-CN" altLang="en-US" dirty="0" smtClean="0"/>
              <a:t>论文</a:t>
            </a:r>
            <a:r>
              <a:rPr kumimoji="1" lang="en-US" altLang="zh-CN" dirty="0" smtClean="0"/>
              <a:t>《</a:t>
            </a:r>
            <a:r>
              <a:rPr kumimoji="1" lang="zh-CN" altLang="en-US" dirty="0"/>
              <a:t>关系型数据库与</a:t>
            </a:r>
            <a:r>
              <a:rPr kumimoji="1" lang="en-US" altLang="zh-CN" dirty="0"/>
              <a:t>HBASE</a:t>
            </a:r>
            <a:r>
              <a:rPr kumimoji="1" lang="zh-CN" altLang="en-US" dirty="0"/>
              <a:t>间的数据迁移介绍</a:t>
            </a:r>
            <a:r>
              <a:rPr kumimoji="1" lang="en-US" altLang="zh-CN" dirty="0" smtClean="0"/>
              <a:t>》</a:t>
            </a:r>
            <a:endParaRPr kumimoji="1" lang="zh-CN" altLang="en-US" dirty="0" smtClean="0"/>
          </a:p>
          <a:p>
            <a:r>
              <a:rPr kumimoji="1" lang="en-US" altLang="zh-CN" dirty="0"/>
              <a:t>[7]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Abraham </a:t>
            </a:r>
            <a:r>
              <a:rPr kumimoji="1" lang="en-US" altLang="zh-CN" dirty="0" err="1"/>
              <a:t>Silberschatz</a:t>
            </a:r>
            <a:r>
              <a:rPr kumimoji="1" lang="zh-CN" altLang="en-US" dirty="0"/>
              <a:t>等 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数据库系统概念</a:t>
            </a:r>
            <a:r>
              <a:rPr kumimoji="1" lang="en-US" altLang="zh-CN" dirty="0"/>
              <a:t>》  </a:t>
            </a:r>
            <a:r>
              <a:rPr kumimoji="1" lang="zh-CN" altLang="en-US" dirty="0"/>
              <a:t>机械工业</a:t>
            </a:r>
            <a:r>
              <a:rPr kumimoji="1" lang="zh-CN" altLang="en-US" dirty="0" smtClean="0"/>
              <a:t>出版社</a:t>
            </a:r>
          </a:p>
          <a:p>
            <a:r>
              <a:rPr kumimoji="1" lang="de-DE" altLang="zh-CN" dirty="0" smtClean="0"/>
              <a:t>[</a:t>
            </a:r>
            <a:r>
              <a:rPr kumimoji="1" lang="en-US" altLang="zh-CN" dirty="0" smtClean="0"/>
              <a:t>8</a:t>
            </a:r>
            <a:r>
              <a:rPr kumimoji="1" lang="de-DE" altLang="zh-CN" dirty="0" smtClean="0"/>
              <a:t>]</a:t>
            </a:r>
            <a:r>
              <a:rPr kumimoji="1" lang="zh-CN" altLang="de-DE" dirty="0"/>
              <a:t>：</a:t>
            </a:r>
            <a:r>
              <a:rPr kumimoji="1" lang="de-DE" altLang="zh-CN" dirty="0"/>
              <a:t>HBASE</a:t>
            </a:r>
            <a:r>
              <a:rPr kumimoji="1" lang="zh-CN" altLang="de-DE" dirty="0"/>
              <a:t>视频</a:t>
            </a:r>
            <a:r>
              <a:rPr kumimoji="1" lang="zh-CN" altLang="de-DE" dirty="0" smtClean="0"/>
              <a:t>教程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视频教程</a:t>
            </a:r>
            <a:r>
              <a:rPr kumimoji="1" lang="zh-CN" altLang="de-DE" dirty="0" smtClean="0"/>
              <a:t> </a:t>
            </a:r>
            <a:r>
              <a:rPr kumimoji="1" lang="zh-CN" altLang="de-DE" dirty="0"/>
              <a:t>（极客学院） </a:t>
            </a:r>
            <a:r>
              <a:rPr kumimoji="1" lang="de-DE" altLang="zh-CN" dirty="0" smtClean="0">
                <a:hlinkClick r:id="rId2"/>
              </a:rPr>
              <a:t>http</a:t>
            </a:r>
            <a:r>
              <a:rPr kumimoji="1" lang="de-DE" altLang="zh-CN" dirty="0">
                <a:hlinkClick r:id="rId2"/>
              </a:rPr>
              <a:t>://www.jikexueyuan.com/course/hbase</a:t>
            </a:r>
            <a:r>
              <a:rPr kumimoji="1" lang="de-DE" altLang="zh-CN" dirty="0" smtClean="0">
                <a:hlinkClick r:id="rId2"/>
              </a:rPr>
              <a:t>/</a:t>
            </a:r>
            <a:endParaRPr kumimoji="1" lang="zh-CN" altLang="en-US" dirty="0" smtClean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search.jikexueyuan.com</a:t>
            </a:r>
            <a:r>
              <a:rPr kumimoji="1" lang="en-US" altLang="zh-CN" dirty="0"/>
              <a:t>/course/?q=java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1168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sz="7300" b="1" dirty="0" smtClean="0"/>
              <a:t>             谢谢！</a:t>
            </a:r>
            <a:endParaRPr kumimoji="1" lang="zh-CN" altLang="en-US" sz="73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40" y="2976563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1360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b="1" dirty="0" smtClean="0"/>
              <a:t>目录</a:t>
            </a:r>
            <a:endParaRPr kumimoji="1" lang="zh-CN" altLang="en-US" sz="54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10953"/>
              </p:ext>
            </p:extLst>
          </p:nvPr>
        </p:nvGraphicFramePr>
        <p:xfrm>
          <a:off x="677334" y="1930400"/>
          <a:ext cx="8934025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1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977" y="324787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课题背景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：关系数据库和</a:t>
            </a:r>
            <a:r>
              <a:rPr kumimoji="1" lang="en-US" altLang="zh-CN" dirty="0" smtClean="0"/>
              <a:t>HBASE</a:t>
            </a:r>
            <a:r>
              <a:rPr kumimoji="1" lang="zh-CN" altLang="en-US" dirty="0" smtClean="0"/>
              <a:t>的比较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116133"/>
              </p:ext>
            </p:extLst>
          </p:nvPr>
        </p:nvGraphicFramePr>
        <p:xfrm>
          <a:off x="676977" y="1203848"/>
          <a:ext cx="8944101" cy="521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67"/>
                <a:gridCol w="2981367"/>
                <a:gridCol w="2981367"/>
              </a:tblGrid>
              <a:tr h="5559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关系数据库（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为例）</a:t>
                      </a:r>
                      <a:endParaRPr lang="zh-CN" altLang="en-US" dirty="0"/>
                    </a:p>
                  </a:txBody>
                  <a:tcPr/>
                </a:tc>
              </a:tr>
              <a:tr h="137084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NoSQL,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面向列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族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的存储和权限控制，列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族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独立检索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RDBMS</a:t>
                      </a:r>
                      <a:r>
                        <a:rPr lang="zh-CN" altLang="en-US" dirty="0" smtClean="0"/>
                        <a:t>，面向表的存储，存在数据间约束</a:t>
                      </a:r>
                      <a:endParaRPr lang="zh-CN" altLang="en-US" dirty="0"/>
                    </a:p>
                  </a:txBody>
                  <a:tcPr/>
                </a:tc>
              </a:tr>
              <a:tr h="9595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高并发读写，擅长处理海量数据，分布式集群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多线程，支持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zh-CN" altLang="en-US" dirty="0" smtClean="0"/>
                        <a:t>查询，二维存储模式利于理解</a:t>
                      </a:r>
                      <a:endParaRPr lang="zh-CN" altLang="en-US" dirty="0"/>
                    </a:p>
                  </a:txBody>
                  <a:tcPr/>
                </a:tc>
              </a:tr>
              <a:tr h="9595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zh-CN" altLang="en-US" dirty="0" smtClean="0"/>
                        <a:t>查询，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zh-CN" altLang="en-US" dirty="0" smtClean="0"/>
                        <a:t>宕机后整个崩掉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海量非结构数据处理吃力，多表查询复杂耗时</a:t>
                      </a:r>
                      <a:endParaRPr lang="zh-CN" altLang="en-US" dirty="0"/>
                    </a:p>
                  </a:txBody>
                  <a:tcPr/>
                </a:tc>
              </a:tr>
              <a:tr h="137084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大数据量（</a:t>
                      </a:r>
                      <a:r>
                        <a:rPr lang="en-US" altLang="zh-CN" dirty="0" smtClean="0"/>
                        <a:t>TB</a:t>
                      </a:r>
                      <a:r>
                        <a:rPr lang="zh-CN" altLang="en-US" dirty="0" smtClean="0"/>
                        <a:t>级）的存储，高吞吐量，高性能并发，简单业务场景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事物量级有预期，业务复杂，较高的汇聚一致性要求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：已有解决方案调研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957" y="1530627"/>
            <a:ext cx="8777045" cy="4510736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已有工具名称： </a:t>
            </a:r>
            <a:r>
              <a:rPr kumimoji="1" lang="en-US" altLang="zh-CN" sz="2400" dirty="0" err="1" smtClean="0"/>
              <a:t>sqoop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版本：</a:t>
            </a:r>
            <a:r>
              <a:rPr kumimoji="1" lang="en-US" altLang="zh-CN" sz="2400" dirty="0" smtClean="0"/>
              <a:t>1.1.2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来源和作用：</a:t>
            </a:r>
            <a:r>
              <a:rPr kumimoji="1" lang="en-US" altLang="zh-CN" sz="2400" dirty="0" smtClean="0"/>
              <a:t>Apache</a:t>
            </a:r>
            <a:r>
              <a:rPr kumimoji="1" lang="zh-CN" altLang="en-US" sz="2400" dirty="0" smtClean="0"/>
              <a:t>顶级项目，用来在</a:t>
            </a:r>
            <a:r>
              <a:rPr kumimoji="1" lang="en-US" altLang="zh-CN" sz="2400" dirty="0" smtClean="0"/>
              <a:t>Hadoop</a:t>
            </a:r>
            <a:r>
              <a:rPr kumimoji="1" lang="zh-CN" altLang="en-US" sz="2400" dirty="0" smtClean="0"/>
              <a:t>和关系数据库之间传输数据</a:t>
            </a:r>
          </a:p>
          <a:p>
            <a:r>
              <a:rPr kumimoji="1" lang="zh-CN" altLang="en-US" sz="2400" dirty="0" smtClean="0"/>
              <a:t>特点：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Sqoop</a:t>
            </a:r>
            <a:r>
              <a:rPr lang="zh-CN" altLang="zh-CN" sz="2400" dirty="0"/>
              <a:t>能实现数据从</a:t>
            </a:r>
            <a:r>
              <a:rPr lang="en-US" altLang="zh-CN" sz="2400" dirty="0"/>
              <a:t>RDBMS</a:t>
            </a:r>
            <a:r>
              <a:rPr lang="zh-CN" altLang="zh-CN" sz="2400" dirty="0"/>
              <a:t>到</a:t>
            </a:r>
            <a:r>
              <a:rPr lang="en-US" altLang="zh-CN" sz="2400" dirty="0"/>
              <a:t>HDFS</a:t>
            </a:r>
            <a:r>
              <a:rPr lang="zh-CN" altLang="zh-CN" sz="2400" dirty="0"/>
              <a:t>的双向导入与导出 </a:t>
            </a:r>
            <a:r>
              <a:rPr lang="zh-CN" altLang="en-US" sz="2400" dirty="0" smtClean="0"/>
              <a:t>，可控制范围，可选择要导出的列</a:t>
            </a:r>
          </a:p>
          <a:p>
            <a:r>
              <a:rPr kumimoji="1" lang="zh-CN" altLang="en-US" sz="2400" dirty="0" smtClean="0"/>
              <a:t>优点：高效，可以自动也可以自定义，支持多种主流数据库，架构部署简单</a:t>
            </a:r>
          </a:p>
          <a:p>
            <a:r>
              <a:rPr kumimoji="1" lang="zh-CN" altLang="en-US" sz="2400" dirty="0" smtClean="0"/>
              <a:t>不足：无法支持所有数据类型，安全机制不够完善，命令行方式易出错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70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：系统定位、应用场景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30017"/>
            <a:ext cx="8596668" cy="4411345"/>
          </a:xfrm>
        </p:spPr>
        <p:txBody>
          <a:bodyPr/>
          <a:lstStyle/>
          <a:p>
            <a:r>
              <a:rPr kumimoji="1" lang="zh-CN" altLang="en-US" dirty="0" smtClean="0"/>
              <a:t>功能： </a:t>
            </a:r>
            <a:r>
              <a:rPr kumimoji="1" lang="en-US" altLang="zh-CN" dirty="0" smtClean="0"/>
              <a:t>HBASE</a:t>
            </a:r>
            <a:r>
              <a:rPr kumimoji="1" lang="zh-CN" altLang="en-US" dirty="0" smtClean="0"/>
              <a:t>与关系数据库双向转换同步</a:t>
            </a:r>
          </a:p>
          <a:p>
            <a:r>
              <a:rPr kumimoji="1" lang="zh-CN" altLang="en-US" dirty="0" smtClean="0"/>
              <a:t>定位：</a:t>
            </a:r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查询</a:t>
            </a:r>
            <a:r>
              <a:rPr kumimoji="1" lang="en-US" altLang="zh-CN" dirty="0" smtClean="0"/>
              <a:t> --&gt; </a:t>
            </a:r>
            <a:r>
              <a:rPr kumimoji="1" lang="zh-CN" altLang="en-US" dirty="0"/>
              <a:t>关系数据库 </a:t>
            </a:r>
            <a:r>
              <a:rPr kumimoji="1" lang="en-US" altLang="zh-CN" dirty="0" smtClean="0"/>
              <a:t>&lt;--&gt; </a:t>
            </a:r>
            <a:r>
              <a:rPr kumimoji="1" lang="zh-CN" altLang="en-US" dirty="0">
                <a:solidFill>
                  <a:srgbClr val="FF0000"/>
                </a:solidFill>
              </a:rPr>
              <a:t>工具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&lt;--&gt; </a:t>
            </a:r>
            <a:r>
              <a:rPr kumimoji="1" lang="en-US" altLang="zh-CN" dirty="0"/>
              <a:t>HBASE </a:t>
            </a:r>
            <a:r>
              <a:rPr kumimoji="1" lang="en-US" altLang="zh-CN" dirty="0" smtClean="0"/>
              <a:t>&lt;-- </a:t>
            </a:r>
            <a:r>
              <a:rPr kumimoji="1" lang="zh-CN" altLang="en-US" dirty="0" smtClean="0"/>
              <a:t>海量数据读写</a:t>
            </a:r>
          </a:p>
          <a:p>
            <a:r>
              <a:rPr kumimoji="1" lang="zh-CN" altLang="en-US" dirty="0" smtClean="0"/>
              <a:t>应用场景：数据迁移、适应不同业务需求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：适应大数据时代，更高效快捷处理海量数据（使用</a:t>
            </a:r>
            <a:r>
              <a:rPr kumimoji="1" lang="en-US" altLang="zh-CN" dirty="0" smtClean="0"/>
              <a:t>HBASE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：应付多变的业务需求（使用关系数据库）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：使用</a:t>
            </a:r>
            <a:r>
              <a:rPr kumimoji="1" lang="zh-CN" altLang="en-US" dirty="0" smtClean="0"/>
              <a:t>户能</a:t>
            </a:r>
            <a:r>
              <a:rPr kumimoji="1" lang="zh-CN" altLang="en-US" dirty="0" smtClean="0"/>
              <a:t>在</a:t>
            </a:r>
            <a:r>
              <a:rPr kumimoji="1" lang="zh-CN" altLang="en-US" dirty="0" smtClean="0"/>
              <a:t>切换</a:t>
            </a:r>
            <a:r>
              <a:rPr kumimoji="1" lang="zh-CN" altLang="en-US" dirty="0" smtClean="0"/>
              <a:t>不同场景</a:t>
            </a:r>
            <a:r>
              <a:rPr kumimoji="1" lang="zh-CN" altLang="en-US" dirty="0" smtClean="0"/>
              <a:t>时</a:t>
            </a:r>
            <a:r>
              <a:rPr kumimoji="1" lang="zh-CN" altLang="en-US" dirty="0" smtClean="0"/>
              <a:t>能</a:t>
            </a:r>
            <a:r>
              <a:rPr kumimoji="1" lang="zh-CN" altLang="en-US" dirty="0" smtClean="0"/>
              <a:t>使用更加合适高效的数据库，提高了效率。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4" y="3662715"/>
            <a:ext cx="8091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  <a:cs typeface="STFangsong" charset="-122"/>
              </a:rPr>
              <a:t>研究意义</a:t>
            </a:r>
            <a:endParaRPr kumimoji="1" lang="zh-CN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7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研究的基本内容</a:t>
            </a:r>
            <a:br>
              <a:rPr kumimoji="1" lang="zh-CN" altLang="en-US" dirty="0" smtClean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0505"/>
            <a:ext cx="8596668" cy="4490858"/>
          </a:xfrm>
        </p:spPr>
        <p:txBody>
          <a:bodyPr/>
          <a:lstStyle/>
          <a:p>
            <a:pPr lvl="0"/>
            <a:r>
              <a:rPr lang="zh-CN" altLang="en-US" dirty="0" smtClean="0"/>
              <a:t>目标：</a:t>
            </a:r>
            <a:r>
              <a:rPr lang="zh-CN" altLang="zh-CN" dirty="0" smtClean="0"/>
              <a:t>实现</a:t>
            </a:r>
            <a:r>
              <a:rPr lang="zh-CN" altLang="zh-CN" dirty="0"/>
              <a:t>从</a:t>
            </a:r>
            <a:r>
              <a:rPr lang="en-US" altLang="zh-CN" dirty="0"/>
              <a:t>HBASE</a:t>
            </a:r>
            <a:r>
              <a:rPr lang="zh-CN" altLang="zh-CN" dirty="0"/>
              <a:t>导出数据到关系数据库</a:t>
            </a:r>
            <a:r>
              <a:rPr lang="en-US" altLang="zh-CN" dirty="0"/>
              <a:t>(</a:t>
            </a:r>
            <a:r>
              <a:rPr lang="en-US" altLang="zh-CN" dirty="0" err="1"/>
              <a:t>mysql</a:t>
            </a:r>
            <a:r>
              <a:rPr lang="en-US" altLang="zh-CN" dirty="0"/>
              <a:t>)</a:t>
            </a:r>
            <a:r>
              <a:rPr lang="zh-CN" altLang="zh-CN" dirty="0"/>
              <a:t>、从关系数据库导出数据到</a:t>
            </a:r>
            <a:r>
              <a:rPr lang="en-US" altLang="zh-CN" dirty="0"/>
              <a:t>HBASE</a:t>
            </a:r>
            <a:r>
              <a:rPr lang="zh-CN" altLang="zh-CN" dirty="0"/>
              <a:t>的功能，导出时支持按照时间、按表、按列导出、对导出过程进行监控</a:t>
            </a:r>
            <a:endParaRPr lang="zh-CN" altLang="en-US" dirty="0"/>
          </a:p>
          <a:p>
            <a:r>
              <a:rPr kumimoji="1" lang="zh-CN" altLang="en-US" dirty="0" smtClean="0"/>
              <a:t>方式：调研已有解决方案</a:t>
            </a:r>
            <a:r>
              <a:rPr kumimoji="1" lang="en-US" altLang="zh-CN" dirty="0" err="1" smtClean="0"/>
              <a:t>sqoop</a:t>
            </a:r>
            <a:r>
              <a:rPr kumimoji="1" lang="zh-CN" altLang="en-US" dirty="0" smtClean="0"/>
              <a:t>，学习其思想，完成新的程序，在实现已有功能的前提下，增加按时间、按列、按表导出，并进行监控。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读写数据库</a:t>
            </a:r>
          </a:p>
          <a:p>
            <a:r>
              <a:rPr kumimoji="1" lang="en-US" altLang="zh-CN" dirty="0" smtClean="0"/>
              <a:t>HBASE</a:t>
            </a:r>
            <a:r>
              <a:rPr kumimoji="1" lang="zh-CN" altLang="en-US" dirty="0" smtClean="0"/>
              <a:t>与关系数据库的互相转换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转换时的依赖解决（主键外键的存储）</a:t>
            </a:r>
          </a:p>
          <a:p>
            <a:r>
              <a:rPr kumimoji="1" lang="zh-CN" altLang="en-US" dirty="0" smtClean="0"/>
              <a:t>性能指标（量级</a:t>
            </a:r>
            <a:r>
              <a:rPr kumimoji="1" lang="en-US" altLang="zh-CN" dirty="0" smtClean="0"/>
              <a:t>[TB</a:t>
            </a:r>
            <a:r>
              <a:rPr kumimoji="1" lang="zh-CN" altLang="en-US" dirty="0" smtClean="0"/>
              <a:t>级别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、低时</a:t>
            </a:r>
            <a:r>
              <a:rPr kumimoji="1" lang="zh-CN" altLang="en-US" dirty="0" smtClean="0"/>
              <a:t>延</a:t>
            </a:r>
            <a:r>
              <a:rPr kumimoji="1" lang="en-US" altLang="zh-CN" dirty="0" smtClean="0"/>
              <a:t>[30min]</a:t>
            </a:r>
            <a:r>
              <a:rPr kumimoji="1" lang="zh-CN" altLang="en-US" dirty="0" smtClean="0"/>
              <a:t>、离线</a:t>
            </a:r>
            <a:r>
              <a:rPr kumimoji="1" lang="zh-CN" altLang="en-US" dirty="0" smtClean="0"/>
              <a:t>和</a:t>
            </a:r>
            <a:r>
              <a:rPr kumimoji="1" lang="zh-CN" altLang="en-US" dirty="0" smtClean="0"/>
              <a:t>双向</a:t>
            </a:r>
            <a:r>
              <a:rPr kumimoji="1" lang="zh-CN" altLang="en-US" dirty="0" smtClean="0"/>
              <a:t>同步，可监控）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313553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 smtClean="0"/>
              <a:t>拟解决的问题</a:t>
            </a:r>
            <a:br>
              <a:rPr kumimoji="1" lang="zh-CN" altLang="en-US" dirty="0" smtClean="0"/>
            </a:b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83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解决方法和措施</a:t>
            </a:r>
            <a:endParaRPr kumimoji="1"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1543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8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研究方法和措施（解决依赖的方法）</a:t>
            </a:r>
            <a:endParaRPr kumimoji="1" lang="zh-CN" alt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355583"/>
              </p:ext>
            </p:extLst>
          </p:nvPr>
        </p:nvGraphicFramePr>
        <p:xfrm>
          <a:off x="602912" y="554636"/>
          <a:ext cx="8596312" cy="4782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67735" y="4499102"/>
            <a:ext cx="8466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技术选择原因：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：软件工程</a:t>
            </a:r>
            <a:r>
              <a:rPr kumimoji="1" lang="zh-CN" altLang="en-US" dirty="0" smtClean="0"/>
              <a:t>思想</a:t>
            </a:r>
            <a:r>
              <a:rPr kumimoji="1" lang="zh-CN" altLang="en-US" dirty="0" smtClean="0"/>
              <a:t>是目前最流行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开发思想，也</a:t>
            </a:r>
            <a:r>
              <a:rPr kumimoji="1" lang="zh-CN" altLang="en-US" dirty="0" smtClean="0"/>
              <a:t>是快捷</a:t>
            </a:r>
            <a:r>
              <a:rPr kumimoji="1" lang="zh-CN" altLang="en-US" dirty="0" smtClean="0"/>
              <a:t>开发的思想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开发语言是面向对象的、分布式的语言，具有可移植、高性能、多线程的优点。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</a:t>
            </a:r>
            <a:r>
              <a:rPr kumimoji="1" lang="zh-CN" altLang="en-US" dirty="0"/>
              <a:t>在做转换的时候，最难也是最复杂的部分就是依赖的解决。关系数据库中的各种主键外键约束如何分解存储和重现，上述四个方法刚好能解决这个问题。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2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/>
              <a:t>研究工作的步骤和进度</a:t>
            </a:r>
            <a:endParaRPr kumimoji="1"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93887"/>
              </p:ext>
            </p:extLst>
          </p:nvPr>
        </p:nvGraphicFramePr>
        <p:xfrm>
          <a:off x="677863" y="1706876"/>
          <a:ext cx="8596313" cy="493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55"/>
                <a:gridCol w="4751882"/>
                <a:gridCol w="1958976"/>
              </a:tblGrid>
              <a:tr h="6096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时间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                        内容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完成情况</a:t>
                      </a:r>
                      <a:endParaRPr lang="zh-CN" altLang="en-US" sz="2400" dirty="0"/>
                    </a:p>
                  </a:txBody>
                  <a:tcPr/>
                </a:tc>
              </a:tr>
              <a:tr h="609601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第一周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基础知识准备，关系数据库和</a:t>
                      </a:r>
                      <a:r>
                        <a:rPr lang="en-US" altLang="zh-CN" dirty="0" smtClean="0"/>
                        <a:t>HBASE</a:t>
                      </a:r>
                      <a:r>
                        <a:rPr lang="zh-CN" altLang="en-US" dirty="0" smtClean="0"/>
                        <a:t>技术学习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完成</a:t>
                      </a:r>
                      <a:endParaRPr lang="zh-CN" altLang="en-US" dirty="0"/>
                    </a:p>
                  </a:txBody>
                  <a:tcPr/>
                </a:tc>
              </a:tr>
              <a:tr h="609601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第二周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准备开题汇报，编写任务书和开题报告书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完成</a:t>
                      </a:r>
                      <a:endParaRPr lang="zh-CN" altLang="en-US" dirty="0"/>
                    </a:p>
                  </a:txBody>
                  <a:tcPr/>
                </a:tc>
              </a:tr>
              <a:tr h="609601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第三周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确定技术方案，学习已有开源工具思想、掌握其关键技术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完成</a:t>
                      </a:r>
                      <a:endParaRPr lang="zh-CN" altLang="en-US" dirty="0"/>
                    </a:p>
                  </a:txBody>
                  <a:tcPr/>
                </a:tc>
              </a:tr>
              <a:tr h="609601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第四至五周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编写设计文档（需求分析、概要设计和详细设计文档）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完成需求</a:t>
                      </a:r>
                      <a:r>
                        <a:rPr lang="zh-CN" altLang="en-US" dirty="0" smtClean="0"/>
                        <a:t>分析，</a:t>
                      </a:r>
                      <a:endParaRPr lang="zh-CN" altLang="en-US" dirty="0" smtClean="0"/>
                    </a:p>
                    <a:p>
                      <a:r>
                        <a:rPr lang="zh-CN" altLang="en-US" dirty="0" smtClean="0"/>
                        <a:t>  概要</a:t>
                      </a:r>
                      <a:r>
                        <a:rPr lang="zh-CN" altLang="en-US" dirty="0" smtClean="0"/>
                        <a:t>设计</a:t>
                      </a:r>
                      <a:r>
                        <a:rPr lang="zh-CN" altLang="en-US" dirty="0" smtClean="0"/>
                        <a:t>进行中</a:t>
                      </a:r>
                      <a:endParaRPr lang="zh-CN" altLang="en-US" dirty="0"/>
                    </a:p>
                  </a:txBody>
                  <a:tcPr/>
                </a:tc>
              </a:tr>
              <a:tr h="609601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第六至九周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配置开发环境，编码，实现功能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9601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第十周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测试、优化、联调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9601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第十一、十二周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总结、整理，编写毕业论文，准备答辩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0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970</TotalTime>
  <Words>942</Words>
  <Application>Microsoft Macintosh PowerPoint</Application>
  <PresentationFormat>宽屏</PresentationFormat>
  <Paragraphs>112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Calibri</vt:lpstr>
      <vt:lpstr>STFangsong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HBASE与关系数据库同步工具的设计与实现</vt:lpstr>
      <vt:lpstr>目录</vt:lpstr>
      <vt:lpstr>课题背景1：关系数据库和HBASE的比较</vt:lpstr>
      <vt:lpstr>课题背景2：已有解决方案调研</vt:lpstr>
      <vt:lpstr>课题背景3：系统定位、应用场景</vt:lpstr>
      <vt:lpstr>研究的基本内容 </vt:lpstr>
      <vt:lpstr>解决方法和措施</vt:lpstr>
      <vt:lpstr>研究方法和措施（解决依赖的方法）</vt:lpstr>
      <vt:lpstr>研究工作的步骤和进度</vt:lpstr>
      <vt:lpstr>主要参考资料</vt:lpstr>
      <vt:lpstr>               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HBASE与关系数据库同步工具的设计与实现</dc:title>
  <dc:creator>Microsoft Office 用户</dc:creator>
  <cp:lastModifiedBy>Microsoft Office 用户</cp:lastModifiedBy>
  <cp:revision>60</cp:revision>
  <dcterms:created xsi:type="dcterms:W3CDTF">2016-03-14T15:34:52Z</dcterms:created>
  <dcterms:modified xsi:type="dcterms:W3CDTF">2016-03-23T07:27:32Z</dcterms:modified>
</cp:coreProperties>
</file>