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7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E70EB-03CA-BC2B-F74D-8F706170A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F17CAD-BCCD-78BA-50B6-82E71424D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927F6C-37C2-08E3-AE67-8B41DAC9F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8EE9-0616-41D8-AB36-E6D78728F3A4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BFDAD8-AC34-FC8C-1540-22B39A64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95343A-F6A4-2C2F-7E9A-7AF29665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0C54-410B-419A-97DD-DB07368A720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4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E01C6-BC26-F7EF-5D97-65B1BCD9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F7B9D3-7A83-3A07-E390-AD318CB3F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66E0D2-2075-745E-A4F5-DED731F5E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8EE9-0616-41D8-AB36-E6D78728F3A4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E2377C-7CB3-D2D6-4BC8-EA5EFA44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9997DD-31CE-4503-ED11-7CDACBC3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0C54-410B-419A-97DD-DB07368A720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82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2F9758-D861-0C57-C924-A2BA6A06C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1B1342-27C5-8110-4F6E-F0DF02281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66400B-C828-7754-B10C-EEDCDCFA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8EE9-0616-41D8-AB36-E6D78728F3A4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98683B-124C-93EC-7181-FCA96814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5D13DE-3171-26F5-F511-0AAB74EC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0C54-410B-419A-97DD-DB07368A720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29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A14F2-9276-3AA4-EEBE-B33F0E5E5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D4429-4C19-3684-B6E3-D1931C57A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F05B9B-723A-BD55-476A-3D36C6E0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8EE9-0616-41D8-AB36-E6D78728F3A4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75667C-9567-F9D3-7CC9-BDE568C1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472E45-8096-09B0-BD31-16120842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0C54-410B-419A-97DD-DB07368A720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9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AFF9C-E7F2-CB3E-3183-DA19749C0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498CF6-64A2-A220-B804-DCEE8E2DA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B2C579-60B2-465A-D186-B26C1D5D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8EE9-0616-41D8-AB36-E6D78728F3A4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BA1B3C-5C7F-8405-94F6-D43BFB6A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3556A5-EFAD-35C4-142F-33FC1F76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0C54-410B-419A-97DD-DB07368A720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64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6B42A-F2DB-ACF0-F083-0BF0A843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372AAB-99E6-E9DD-4653-27EDE7CDF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729017-1282-F2D9-F657-D36D6884F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BE1CA5-D97F-BB87-3E5B-211515AD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8EE9-0616-41D8-AB36-E6D78728F3A4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40EFD9-9FEA-BDEC-EC0D-8B79F762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F96D9A-80A6-F97C-837C-E85DB4D0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0C54-410B-419A-97DD-DB07368A720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19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55B3B-8259-E73C-DB52-9529A2E73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DB905D-C44B-29A7-8A7C-4DE99B71E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A392F6-A611-668F-8CC0-468E3A4D9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A7FDEA-6A65-E76A-1F15-B973F29C7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32E988B-88B9-CD79-B036-52362EF52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88B3C78-8DF1-AA79-D6ED-5E0BEE92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8EE9-0616-41D8-AB36-E6D78728F3A4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C47FF7-2AD0-CBC2-2BDF-DC5E7428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B754EA4-9120-E5A0-9F1A-06DC0D25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0C54-410B-419A-97DD-DB07368A720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6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9467C-4D73-1E48-FF4D-88CD5103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A24A502-10EE-69EC-1685-1B45002D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8EE9-0616-41D8-AB36-E6D78728F3A4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1FDC1AC-8015-E085-6F1A-6ED66B5C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F8405D-427D-0BD1-847C-96D212F1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0C54-410B-419A-97DD-DB07368A720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23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BC98885-A3C2-1D1C-0C3E-0BBE181A6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8EE9-0616-41D8-AB36-E6D78728F3A4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D38160E-0221-20BC-8D18-7DCB84E5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C32AB3-B60A-C53F-E848-897EC9E4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0C54-410B-419A-97DD-DB07368A720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37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03DE4-0B5D-772D-31C2-17627E67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719416-B254-B14D-2C47-CD1C091DC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37C910-CB70-5B5C-7C2E-76218AA0C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0DEA2C-ED3A-2431-5992-4D7089B7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8EE9-0616-41D8-AB36-E6D78728F3A4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1483CF-6EE8-B3D9-8294-186FF3DA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A95BE1-1CBB-E78A-BCB8-51064797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0C54-410B-419A-97DD-DB07368A720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19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F02E7-D678-697F-8A66-0F9B9EA64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170217-35AE-CD54-1FC2-99932A95A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62C054-D881-7AA9-8C16-F36636D27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D261DB-DC6B-3C1D-5EB8-53F35728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8EE9-0616-41D8-AB36-E6D78728F3A4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76E0B2-7333-EB4C-FE5E-9AF4AF00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C3FB7E-D866-D347-485C-926237A2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0C54-410B-419A-97DD-DB07368A720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94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201A3D8-D7F3-A425-B0C9-A10FBD770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854CB3-F683-3880-F31B-FAF338695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83C95A-A7B6-5186-E221-253864C4A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8EE9-0616-41D8-AB36-E6D78728F3A4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5F850E-19D2-2969-388C-E8CFFAFA1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DA0C78-94A7-6057-703F-FB953DEC6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10C54-410B-419A-97DD-DB07368A720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59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microsoft.com/office/2017/06/relationships/model3d" Target="../media/model3d2.glb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upo 108">
            <a:extLst>
              <a:ext uri="{FF2B5EF4-FFF2-40B4-BE49-F238E27FC236}">
                <a16:creationId xmlns:a16="http://schemas.microsoft.com/office/drawing/2014/main" id="{15EF2BC4-849B-A20E-B7EA-323413B7C768}"/>
              </a:ext>
            </a:extLst>
          </p:cNvPr>
          <p:cNvGrpSpPr/>
          <p:nvPr/>
        </p:nvGrpSpPr>
        <p:grpSpPr>
          <a:xfrm>
            <a:off x="193913" y="1495069"/>
            <a:ext cx="4216334" cy="3859711"/>
            <a:chOff x="1767924" y="1333458"/>
            <a:chExt cx="4216334" cy="3859711"/>
          </a:xfrm>
        </p:grpSpPr>
        <p:grpSp>
          <p:nvGrpSpPr>
            <p:cNvPr id="105" name="Grupo 104">
              <a:extLst>
                <a:ext uri="{FF2B5EF4-FFF2-40B4-BE49-F238E27FC236}">
                  <a16:creationId xmlns:a16="http://schemas.microsoft.com/office/drawing/2014/main" id="{9E566B81-6949-EE69-CDAF-DD2C2ADFA253}"/>
                </a:ext>
              </a:extLst>
            </p:cNvPr>
            <p:cNvGrpSpPr/>
            <p:nvPr/>
          </p:nvGrpSpPr>
          <p:grpSpPr>
            <a:xfrm>
              <a:off x="1767924" y="1333458"/>
              <a:ext cx="4216334" cy="3859711"/>
              <a:chOff x="1767924" y="1333458"/>
              <a:chExt cx="4216334" cy="3859711"/>
            </a:xfrm>
          </p:grpSpPr>
          <p:grpSp>
            <p:nvGrpSpPr>
              <p:cNvPr id="91" name="Grupo 90">
                <a:extLst>
                  <a:ext uri="{FF2B5EF4-FFF2-40B4-BE49-F238E27FC236}">
                    <a16:creationId xmlns:a16="http://schemas.microsoft.com/office/drawing/2014/main" id="{61985B0B-1168-96E8-D759-60916F6C7A61}"/>
                  </a:ext>
                </a:extLst>
              </p:cNvPr>
              <p:cNvGrpSpPr/>
              <p:nvPr/>
            </p:nvGrpSpPr>
            <p:grpSpPr>
              <a:xfrm>
                <a:off x="1767924" y="1333458"/>
                <a:ext cx="4216334" cy="3859711"/>
                <a:chOff x="1767924" y="1333458"/>
                <a:chExt cx="4216334" cy="3859711"/>
              </a:xfrm>
            </p:grpSpPr>
            <p:cxnSp>
              <p:nvCxnSpPr>
                <p:cNvPr id="90" name="Conector recto de flecha 89">
                  <a:extLst>
                    <a:ext uri="{FF2B5EF4-FFF2-40B4-BE49-F238E27FC236}">
                      <a16:creationId xmlns:a16="http://schemas.microsoft.com/office/drawing/2014/main" id="{8C88B79C-2782-9833-9A0D-C0F305C6CA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2003" y="1840458"/>
                  <a:ext cx="699725" cy="15882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1" name="Grupo 70">
                  <a:extLst>
                    <a:ext uri="{FF2B5EF4-FFF2-40B4-BE49-F238E27FC236}">
                      <a16:creationId xmlns:a16="http://schemas.microsoft.com/office/drawing/2014/main" id="{1E314131-A4C1-BE64-1C22-CF8A8D7CE3F3}"/>
                    </a:ext>
                  </a:extLst>
                </p:cNvPr>
                <p:cNvGrpSpPr/>
                <p:nvPr/>
              </p:nvGrpSpPr>
              <p:grpSpPr>
                <a:xfrm>
                  <a:off x="1767924" y="1728754"/>
                  <a:ext cx="3524762" cy="3464415"/>
                  <a:chOff x="3367737" y="1639174"/>
                  <a:chExt cx="3524762" cy="3464415"/>
                </a:xfrm>
              </p:grpSpPr>
              <p:sp>
                <p:nvSpPr>
                  <p:cNvPr id="21" name="Cubo 20">
                    <a:extLst>
                      <a:ext uri="{FF2B5EF4-FFF2-40B4-BE49-F238E27FC236}">
                        <a16:creationId xmlns:a16="http://schemas.microsoft.com/office/drawing/2014/main" id="{D5EDF3AB-21DC-FE30-00C1-D4854D4C7D93}"/>
                      </a:ext>
                    </a:extLst>
                  </p:cNvPr>
                  <p:cNvSpPr/>
                  <p:nvPr/>
                </p:nvSpPr>
                <p:spPr>
                  <a:xfrm>
                    <a:off x="3367737" y="3963654"/>
                    <a:ext cx="3524762" cy="1139935"/>
                  </a:xfrm>
                  <a:prstGeom prst="cube">
                    <a:avLst>
                      <a:gd name="adj" fmla="val 95031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" name="Cilindro 11">
                    <a:extLst>
                      <a:ext uri="{FF2B5EF4-FFF2-40B4-BE49-F238E27FC236}">
                        <a16:creationId xmlns:a16="http://schemas.microsoft.com/office/drawing/2014/main" id="{06091E2A-7093-BD1A-BBF8-D46EA67666E1}"/>
                      </a:ext>
                    </a:extLst>
                  </p:cNvPr>
                  <p:cNvSpPr/>
                  <p:nvPr/>
                </p:nvSpPr>
                <p:spPr>
                  <a:xfrm>
                    <a:off x="4882915" y="3685225"/>
                    <a:ext cx="494415" cy="951614"/>
                  </a:xfrm>
                  <a:prstGeom prst="can">
                    <a:avLst>
                      <a:gd name="adj" fmla="val 4825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" name="Cubo 14">
                    <a:extLst>
                      <a:ext uri="{FF2B5EF4-FFF2-40B4-BE49-F238E27FC236}">
                        <a16:creationId xmlns:a16="http://schemas.microsoft.com/office/drawing/2014/main" id="{FAA9C8B0-A497-A1E5-2BE2-158E3B9D9130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4402882" y="2998943"/>
                    <a:ext cx="1454477" cy="219865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" name="Cilindro 13">
                    <a:extLst>
                      <a:ext uri="{FF2B5EF4-FFF2-40B4-BE49-F238E27FC236}">
                        <a16:creationId xmlns:a16="http://schemas.microsoft.com/office/drawing/2014/main" id="{8BF4F85B-D303-E0A3-B0B3-B666D9FDEED4}"/>
                      </a:ext>
                    </a:extLst>
                  </p:cNvPr>
                  <p:cNvSpPr/>
                  <p:nvPr/>
                </p:nvSpPr>
                <p:spPr>
                  <a:xfrm rot="14232005">
                    <a:off x="4882911" y="1793624"/>
                    <a:ext cx="494415" cy="951614"/>
                  </a:xfrm>
                  <a:prstGeom prst="can">
                    <a:avLst>
                      <a:gd name="adj" fmla="val 9623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7" name="Cubo 16">
                    <a:extLst>
                      <a:ext uri="{FF2B5EF4-FFF2-40B4-BE49-F238E27FC236}">
                        <a16:creationId xmlns:a16="http://schemas.microsoft.com/office/drawing/2014/main" id="{BAC708E2-7B05-C408-3DCB-A616703ABA0C}"/>
                      </a:ext>
                    </a:extLst>
                  </p:cNvPr>
                  <p:cNvSpPr/>
                  <p:nvPr/>
                </p:nvSpPr>
                <p:spPr>
                  <a:xfrm rot="20845455">
                    <a:off x="5245941" y="1943359"/>
                    <a:ext cx="1504537" cy="219865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mc:AlternateContent xmlns:mc="http://schemas.openxmlformats.org/markup-compatibility/2006">
                <mc:Choice xmlns:am3d="http://schemas.microsoft.com/office/drawing/2017/model3d" Requires="am3d">
                  <p:graphicFrame>
                    <p:nvGraphicFramePr>
                      <p:cNvPr id="33" name="Modelo 3D 32" descr="Esfera de color gris oscuro">
                        <a:extLst>
                          <a:ext uri="{FF2B5EF4-FFF2-40B4-BE49-F238E27FC236}">
                            <a16:creationId xmlns:a16="http://schemas.microsoft.com/office/drawing/2014/main" id="{FFB078C9-730C-2CB0-D888-E429DAFB1D63}"/>
                          </a:ext>
                        </a:extLst>
                      </p:cNvPr>
                      <p:cNvGraphicFramePr/>
                      <p:nvPr>
                        <p:extLst>
                          <p:ext uri="{D42A27DB-BD31-4B8C-83A1-F6EECF244321}">
                            <p14:modId xmlns:p14="http://schemas.microsoft.com/office/powerpoint/2010/main" val="278818270"/>
                          </p:ext>
                        </p:extLst>
                      </p:nvPr>
                    </p:nvGraphicFramePr>
                    <p:xfrm>
                      <a:off x="5079450" y="4421960"/>
                      <a:ext cx="90000" cy="90000"/>
                    </p:xfrm>
                    <a:graphic>
                      <a:graphicData uri="http://schemas.microsoft.com/office/drawing/2017/model3d">
                        <am3d:model3d r:embed="rId2">
                          <am3d:spPr>
                            <a:xfrm>
                              <a:off x="0" y="0"/>
                              <a:ext cx="90000" cy="90000"/>
                            </a:xfrm>
                            <a:prstGeom prst="rect">
                              <a:avLst/>
                            </a:prstGeom>
                          </am3d:spPr>
                          <am3d:camera>
                            <am3d:pos x="0" y="0" z="81469184"/>
                            <am3d:up dx="0" dy="36000000" dz="0"/>
                            <am3d:lookAt x="0" y="0" z="0"/>
                            <am3d:perspective fov="2700000"/>
                          </am3d:camera>
                          <am3d:trans>
                            <am3d:meterPerModelUnit n="7143146" d="1000000"/>
                            <am3d:preTrans dx="-2" dy="-18000000" dz="3"/>
                            <am3d:scale>
                              <am3d:sx n="1000000" d="1000000"/>
                              <am3d:sy n="1000000" d="1000000"/>
                              <am3d:sz n="1000000" d="1000000"/>
                            </am3d:scale>
                            <am3d:rot/>
                            <am3d:postTrans dx="0" dy="0" dz="0"/>
                          </am3d:trans>
                          <am3d:raster rName="Office3DRenderer" rVer="16.0.8326">
                            <am3d:blip r:embed="rId3"/>
                          </am3d:raster>
                          <am3d:objViewport viewportSz="158966"/>
                          <am3d:ambientLight>
                            <am3d:clr>
                              <a:scrgbClr r="50000" g="50000" b="50000"/>
                            </am3d:clr>
                            <am3d:illuminance n="500000" d="1000000"/>
                          </am3d:ambientLight>
                          <am3d:ptLight rad="0">
                            <am3d:clr>
                              <a:scrgbClr r="100000" g="75000" b="50000"/>
                            </am3d:clr>
                            <am3d:intensity n="9765625" d="1000000"/>
                            <am3d:pos x="21959998" y="70920001" z="16344003"/>
                          </am3d:ptLight>
                          <am3d:ptLight rad="0">
                            <am3d:clr>
                              <a:scrgbClr r="40000" g="60000" b="95000"/>
                            </am3d:clr>
                            <am3d:intensity n="12250000" d="1000000"/>
                            <am3d:pos x="-37964106" y="51130435" z="57631972"/>
                          </am3d:ptLight>
                          <am3d:ptLight rad="0">
                            <am3d:clr>
                              <a:scrgbClr r="86837" g="72700" b="100000"/>
                            </am3d:clr>
                            <am3d:intensity n="3125000" d="1000000"/>
                            <am3d:pos x="-37739122" y="58056624" z="-34769649"/>
                          </am3d:ptLight>
                        </am3d:model3d>
                      </a:graphicData>
                    </a:graphic>
                  </p:graphicFrame>
                </mc:Choice>
                <mc:Fallback>
                  <p:pic>
                    <p:nvPicPr>
                      <p:cNvPr id="33" name="Modelo 3D 32" descr="Esfera de color gris oscuro">
                        <a:extLst>
                          <a:ext uri="{FF2B5EF4-FFF2-40B4-BE49-F238E27FC236}">
                            <a16:creationId xmlns:a16="http://schemas.microsoft.com/office/drawing/2014/main" id="{FFB078C9-730C-2CB0-D888-E429DAFB1D63}"/>
                          </a:ext>
                        </a:extLst>
                      </p:cNvPr>
                      <p:cNvPicPr>
                        <a:picLocks noGrp="1" noRot="1" noChangeAspect="1" noMove="1" noResize="1" noEditPoints="1" noAdjustHandles="1" noChangeArrowheads="1" noChangeShapeType="1" noCrop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05626" y="4673151"/>
                        <a:ext cx="90000" cy="90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p:grpSp>
                <p:nvGrpSpPr>
                  <p:cNvPr id="44" name="Grupo 43">
                    <a:extLst>
                      <a:ext uri="{FF2B5EF4-FFF2-40B4-BE49-F238E27FC236}">
                        <a16:creationId xmlns:a16="http://schemas.microsoft.com/office/drawing/2014/main" id="{4529441F-0521-341A-44AF-8875FC2DBE4C}"/>
                      </a:ext>
                    </a:extLst>
                  </p:cNvPr>
                  <p:cNvGrpSpPr/>
                  <p:nvPr/>
                </p:nvGrpSpPr>
                <p:grpSpPr>
                  <a:xfrm>
                    <a:off x="4651737" y="3401271"/>
                    <a:ext cx="1529742" cy="1193454"/>
                    <a:chOff x="4651737" y="3401271"/>
                    <a:chExt cx="1529742" cy="1193454"/>
                  </a:xfrm>
                </p:grpSpPr>
                <p:grpSp>
                  <p:nvGrpSpPr>
                    <p:cNvPr id="38" name="Grupo 37">
                      <a:extLst>
                        <a:ext uri="{FF2B5EF4-FFF2-40B4-BE49-F238E27FC236}">
                          <a16:creationId xmlns:a16="http://schemas.microsoft.com/office/drawing/2014/main" id="{4322951F-17CB-C5F5-DEF6-32076C2272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41796" y="3514725"/>
                      <a:ext cx="1158391" cy="1080000"/>
                      <a:chOff x="4941796" y="3514725"/>
                      <a:chExt cx="1158391" cy="1080000"/>
                    </a:xfrm>
                  </p:grpSpPr>
                  <p:cxnSp>
                    <p:nvCxnSpPr>
                      <p:cNvPr id="25" name="Conector recto de flecha 24">
                        <a:extLst>
                          <a:ext uri="{FF2B5EF4-FFF2-40B4-BE49-F238E27FC236}">
                            <a16:creationId xmlns:a16="http://schemas.microsoft.com/office/drawing/2014/main" id="{3A930000-7E83-BDDA-C2CC-7DE6416C71B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124450" y="3514725"/>
                        <a:ext cx="0" cy="1080000"/>
                      </a:xfrm>
                      <a:prstGeom prst="straightConnector1">
                        <a:avLst/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Conector recto de flecha 27">
                        <a:extLst>
                          <a:ext uri="{FF2B5EF4-FFF2-40B4-BE49-F238E27FC236}">
                            <a16:creationId xmlns:a16="http://schemas.microsoft.com/office/drawing/2014/main" id="{889A37E3-99DB-A639-1908-7BF979C9003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020187" y="4466960"/>
                        <a:ext cx="1080000" cy="0"/>
                      </a:xfrm>
                      <a:prstGeom prst="straightConnector1">
                        <a:avLst/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Conector recto de flecha 31">
                        <a:extLst>
                          <a:ext uri="{FF2B5EF4-FFF2-40B4-BE49-F238E27FC236}">
                            <a16:creationId xmlns:a16="http://schemas.microsoft.com/office/drawing/2014/main" id="{00F8029C-0023-C97F-5036-7783E0CFD18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-2700000">
                        <a:off x="4941796" y="4337281"/>
                        <a:ext cx="630000" cy="0"/>
                      </a:xfrm>
                      <a:prstGeom prst="straightConnector1">
                        <a:avLst/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>
                    <mc:Choice xmlns:am3d="http://schemas.microsoft.com/office/drawing/2017/model3d" Requires="am3d">
                      <p:graphicFrame>
                        <p:nvGraphicFramePr>
                          <p:cNvPr id="34" name="Modelo 3D 33" descr="Esfera roja">
                            <a:extLst>
                              <a:ext uri="{FF2B5EF4-FFF2-40B4-BE49-F238E27FC236}">
                                <a16:creationId xmlns:a16="http://schemas.microsoft.com/office/drawing/2014/main" id="{A8C85975-5642-166D-E931-01E4F3C86A2E}"/>
                              </a:ext>
                            </a:extLst>
                          </p:cNvPr>
                          <p:cNvGraphicFramePr/>
                          <p:nvPr>
                            <p:extLst>
                              <p:ext uri="{D42A27DB-BD31-4B8C-83A1-F6EECF244321}">
                                <p14:modId xmlns:p14="http://schemas.microsoft.com/office/powerpoint/2010/main" val="948519364"/>
                              </p:ext>
                            </p:extLst>
                          </p:nvPr>
                        </p:nvGraphicFramePr>
                        <p:xfrm>
                          <a:off x="5079450" y="4421960"/>
                          <a:ext cx="90000" cy="90000"/>
                        </p:xfrm>
                        <a:graphic>
                          <a:graphicData uri="http://schemas.microsoft.com/office/drawing/2017/model3d">
                            <am3d:model3d r:embed="rId4">
                              <am3d:spPr>
                                <a:xfrm>
                                  <a:off x="0" y="0"/>
                                  <a:ext cx="90000" cy="90000"/>
                                </a:xfrm>
                                <a:prstGeom prst="rect">
                                  <a:avLst/>
                                </a:prstGeom>
                              </am3d:spPr>
                              <am3d:camera>
                                <am3d:pos x="0" y="0" z="81469184"/>
                                <am3d:up dx="0" dy="36000000" dz="0"/>
                                <am3d:lookAt x="0" y="0" z="0"/>
                                <am3d:perspective fov="2700000"/>
                              </am3d:camera>
                              <am3d:trans>
                                <am3d:meterPerModelUnit n="7143146" d="1000000"/>
                                <am3d:preTrans dx="-2" dy="-18000000" dz="3"/>
                                <am3d:scale>
                                  <am3d:sx n="1000000" d="1000000"/>
                                  <am3d:sy n="1000000" d="1000000"/>
                                  <am3d:sz n="1000000" d="1000000"/>
                                </am3d:scale>
                                <am3d:rot/>
                                <am3d:postTrans dx="0" dy="0" dz="0"/>
                              </am3d:trans>
                              <am3d:raster rName="Office3DRenderer" rVer="16.0.8326">
                                <am3d:blip r:embed="rId5"/>
                              </am3d:raster>
                              <am3d:objViewport viewportSz="158966"/>
                              <am3d:ambientLight>
                                <am3d:clr>
                                  <a:scrgbClr r="50000" g="50000" b="50000"/>
                                </am3d:clr>
                                <am3d:illuminance n="500000" d="1000000"/>
                              </am3d:ambientLight>
                              <am3d:ptLight rad="0">
                                <am3d:clr>
                                  <a:scrgbClr r="100000" g="75000" b="50000"/>
                                </am3d:clr>
                                <am3d:intensity n="9765625" d="1000000"/>
                                <am3d:pos x="21959998" y="70920001" z="16344003"/>
                              </am3d:ptLight>
                              <am3d:ptLight rad="0">
                                <am3d:clr>
                                  <a:scrgbClr r="40000" g="60000" b="95000"/>
                                </am3d:clr>
                                <am3d:intensity n="12250000" d="1000000"/>
                                <am3d:pos x="-37964106" y="51130435" z="57631972"/>
                              </am3d:ptLight>
                              <am3d:ptLight rad="0">
                                <am3d:clr>
                                  <a:scrgbClr r="86837" g="72700" b="100000"/>
                                </am3d:clr>
                                <am3d:intensity n="3125000" d="1000000"/>
                                <am3d:pos x="-37739122" y="58056624" z="-34769649"/>
                              </am3d:ptLight>
                            </am3d:model3d>
                          </a:graphicData>
                        </a:graphic>
                      </p:graphicFrame>
                    </mc:Choice>
                    <mc:Fallback>
                      <p:pic>
                        <p:nvPicPr>
                          <p:cNvPr id="34" name="Modelo 3D 33" descr="Esfera roja">
                            <a:extLst>
                              <a:ext uri="{FF2B5EF4-FFF2-40B4-BE49-F238E27FC236}">
                                <a16:creationId xmlns:a16="http://schemas.microsoft.com/office/drawing/2014/main" id="{A8C85975-5642-166D-E931-01E4F3C86A2E}"/>
                              </a:ext>
                            </a:extLst>
                          </p:cNvPr>
                          <p:cNvPicPr>
                            <a:picLocks noGrp="1" noRot="1" noChangeAspect="1" noMove="1" noResize="1" noEditPoints="1" noAdjustHandles="1" noChangeArrowheads="1" noChangeShapeType="1" noCrop="1"/>
                          </p:cNvPicPr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1905626" y="4673151"/>
                            <a:ext cx="90000" cy="90000"/>
                          </a:xfrm>
                          <a:prstGeom prst="rect">
                            <a:avLst/>
                          </a:prstGeom>
                        </p:spPr>
                      </p:pic>
                    </mc:Fallback>
                  </mc:AlternateContent>
                </p:grpSp>
                <p:sp>
                  <p:nvSpPr>
                    <p:cNvPr id="39" name="CuadroTexto 38">
                      <a:extLst>
                        <a:ext uri="{FF2B5EF4-FFF2-40B4-BE49-F238E27FC236}">
                          <a16:creationId xmlns:a16="http://schemas.microsoft.com/office/drawing/2014/main" id="{2C657355-E4C4-5285-F583-E629E9C586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59569" y="4134126"/>
                      <a:ext cx="4219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s-ES" dirty="0"/>
                        <a:t>X0</a:t>
                      </a:r>
                      <a:endParaRPr lang="en-GB" dirty="0"/>
                    </a:p>
                  </p:txBody>
                </p:sp>
                <p:sp>
                  <p:nvSpPr>
                    <p:cNvPr id="41" name="CuadroTexto 40">
                      <a:extLst>
                        <a:ext uri="{FF2B5EF4-FFF2-40B4-BE49-F238E27FC236}">
                          <a16:creationId xmlns:a16="http://schemas.microsoft.com/office/drawing/2014/main" id="{080334D4-5373-4461-6CF9-A8B4186682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32032" y="3963654"/>
                      <a:ext cx="41389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s-ES" dirty="0"/>
                        <a:t>Y0</a:t>
                      </a:r>
                      <a:endParaRPr lang="en-GB" dirty="0"/>
                    </a:p>
                  </p:txBody>
                </p:sp>
                <p:sp>
                  <p:nvSpPr>
                    <p:cNvPr id="43" name="CuadroTexto 42">
                      <a:extLst>
                        <a:ext uri="{FF2B5EF4-FFF2-40B4-BE49-F238E27FC236}">
                          <a16:creationId xmlns:a16="http://schemas.microsoft.com/office/drawing/2014/main" id="{4AB19DB4-DB4E-2B1D-7495-426B1E114C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51737" y="3401271"/>
                      <a:ext cx="4090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s-ES" dirty="0"/>
                        <a:t>Z0</a:t>
                      </a:r>
                      <a:endParaRPr lang="en-GB" dirty="0"/>
                    </a:p>
                  </p:txBody>
                </p:sp>
              </p:grpSp>
              <p:grpSp>
                <p:nvGrpSpPr>
                  <p:cNvPr id="45" name="Grupo 44">
                    <a:extLst>
                      <a:ext uri="{FF2B5EF4-FFF2-40B4-BE49-F238E27FC236}">
                        <a16:creationId xmlns:a16="http://schemas.microsoft.com/office/drawing/2014/main" id="{0B969920-B52F-B9C5-C22C-3B339E0BB5DA}"/>
                      </a:ext>
                    </a:extLst>
                  </p:cNvPr>
                  <p:cNvGrpSpPr/>
                  <p:nvPr/>
                </p:nvGrpSpPr>
                <p:grpSpPr>
                  <a:xfrm rot="4664368">
                    <a:off x="4886051" y="1836834"/>
                    <a:ext cx="1337688" cy="942367"/>
                    <a:chOff x="4572701" y="3594845"/>
                    <a:chExt cx="1337688" cy="942367"/>
                  </a:xfrm>
                </p:grpSpPr>
                <p:grpSp>
                  <p:nvGrpSpPr>
                    <p:cNvPr id="46" name="Grupo 45">
                      <a:extLst>
                        <a:ext uri="{FF2B5EF4-FFF2-40B4-BE49-F238E27FC236}">
                          <a16:creationId xmlns:a16="http://schemas.microsoft.com/office/drawing/2014/main" id="{3AD173B0-2C76-49E0-B447-186C058077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70603" y="3775920"/>
                      <a:ext cx="982073" cy="761292"/>
                      <a:chOff x="4870603" y="3775920"/>
                      <a:chExt cx="982073" cy="761292"/>
                    </a:xfrm>
                  </p:grpSpPr>
                  <p:cxnSp>
                    <p:nvCxnSpPr>
                      <p:cNvPr id="50" name="Conector recto de flecha 49">
                        <a:extLst>
                          <a:ext uri="{FF2B5EF4-FFF2-40B4-BE49-F238E27FC236}">
                            <a16:creationId xmlns:a16="http://schemas.microsoft.com/office/drawing/2014/main" id="{B1524489-E387-E9EE-4B09-0EB6EBCDCD8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935632" flipV="1">
                        <a:off x="4767277" y="4046371"/>
                        <a:ext cx="699725" cy="158824"/>
                      </a:xfrm>
                      <a:prstGeom prst="straightConnector1">
                        <a:avLst/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Conector recto de flecha 50">
                        <a:extLst>
                          <a:ext uri="{FF2B5EF4-FFF2-40B4-BE49-F238E27FC236}">
                            <a16:creationId xmlns:a16="http://schemas.microsoft.com/office/drawing/2014/main" id="{53BF4BBD-FBDF-CED7-7929-6B900FB1F3C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935632">
                        <a:off x="5401053" y="4085590"/>
                        <a:ext cx="186713" cy="716532"/>
                      </a:xfrm>
                      <a:prstGeom prst="straightConnector1">
                        <a:avLst/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Conector recto de flecha 51">
                        <a:extLst>
                          <a:ext uri="{FF2B5EF4-FFF2-40B4-BE49-F238E27FC236}">
                            <a16:creationId xmlns:a16="http://schemas.microsoft.com/office/drawing/2014/main" id="{0FF571A1-5EA3-D62A-F245-5FA516BF676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935632" flipV="1">
                        <a:off x="4739459" y="3993493"/>
                        <a:ext cx="581964" cy="319675"/>
                      </a:xfrm>
                      <a:prstGeom prst="straightConnector1">
                        <a:avLst/>
                      </a:prstGeom>
                      <a:ln w="127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>
                    <mc:Choice xmlns:am3d="http://schemas.microsoft.com/office/drawing/2017/model3d" Requires="am3d">
                      <p:graphicFrame>
                        <p:nvGraphicFramePr>
                          <p:cNvPr id="53" name="Modelo 3D 52" descr="Esfera roja">
                            <a:extLst>
                              <a:ext uri="{FF2B5EF4-FFF2-40B4-BE49-F238E27FC236}">
                                <a16:creationId xmlns:a16="http://schemas.microsoft.com/office/drawing/2014/main" id="{84666C16-1676-65B1-298E-BB569104B6EF}"/>
                              </a:ext>
                            </a:extLst>
                          </p:cNvPr>
                          <p:cNvGraphicFramePr>
                            <a:graphicFrameLocks noChangeAspect="1"/>
                          </p:cNvGraphicFramePr>
                          <p:nvPr>
                            <p:extLst>
                              <p:ext uri="{D42A27DB-BD31-4B8C-83A1-F6EECF244321}">
                                <p14:modId xmlns:p14="http://schemas.microsoft.com/office/powerpoint/2010/main" val="2297941090"/>
                              </p:ext>
                            </p:extLst>
                          </p:nvPr>
                        </p:nvGraphicFramePr>
                        <p:xfrm>
                          <a:off x="5078531" y="4435466"/>
                          <a:ext cx="90001" cy="90001"/>
                        </p:xfrm>
                        <a:graphic>
                          <a:graphicData uri="http://schemas.microsoft.com/office/drawing/2017/model3d">
                            <am3d:model3d r:embed="rId4">
                              <am3d:spPr>
                                <a:xfrm rot="4664368">
                                  <a:off x="0" y="0"/>
                                  <a:ext cx="90001" cy="90001"/>
                                </a:xfrm>
                                <a:prstGeom prst="rect">
                                  <a:avLst/>
                                </a:prstGeom>
                              </am3d:spPr>
                              <am3d:camera>
                                <am3d:pos x="0" y="0" z="81469184"/>
                                <am3d:up dx="0" dy="36000000" dz="0"/>
                                <am3d:lookAt x="0" y="0" z="0"/>
                                <am3d:perspective fov="2700000"/>
                              </am3d:camera>
                              <am3d:trans>
                                <am3d:meterPerModelUnit n="7143146" d="1000000"/>
                                <am3d:preTrans dx="-2" dy="-18000000" dz="3"/>
                                <am3d:scale>
                                  <am3d:sx n="1000000" d="1000000"/>
                                  <am3d:sy n="1000000" d="1000000"/>
                                  <am3d:sz n="1000000" d="1000000"/>
                                </am3d:scale>
                                <am3d:rot/>
                                <am3d:postTrans dx="0" dy="0" dz="0"/>
                              </am3d:trans>
                              <am3d:raster rName="Office3DRenderer" rVer="16.0.8326">
                                <am3d:blip r:embed="rId6"/>
                              </am3d:raster>
                              <am3d:objViewport viewportSz="158967"/>
                              <am3d:ambientLight>
                                <am3d:clr>
                                  <a:scrgbClr r="50000" g="50000" b="50000"/>
                                </am3d:clr>
                                <am3d:illuminance n="500000" d="1000000"/>
                              </am3d:ambientLight>
                              <am3d:ptLight rad="0">
                                <am3d:clr>
                                  <a:scrgbClr r="100000" g="75000" b="50000"/>
                                </am3d:clr>
                                <am3d:intensity n="9765625" d="1000000"/>
                                <am3d:pos x="21959998" y="70920001" z="16344003"/>
                              </am3d:ptLight>
                              <am3d:ptLight rad="0">
                                <am3d:clr>
                                  <a:scrgbClr r="40000" g="60000" b="95000"/>
                                </am3d:clr>
                                <am3d:intensity n="12250000" d="1000000"/>
                                <am3d:pos x="-37964106" y="51130435" z="57631972"/>
                              </am3d:ptLight>
                              <am3d:ptLight rad="0">
                                <am3d:clr>
                                  <a:scrgbClr r="86837" g="72700" b="100000"/>
                                </am3d:clr>
                                <am3d:intensity n="3125000" d="1000000"/>
                                <am3d:pos x="-37739122" y="58056624" z="-34769649"/>
                              </am3d:ptLight>
                            </am3d:model3d>
                          </a:graphicData>
                        </a:graphic>
                      </p:graphicFrame>
                    </mc:Choice>
                    <mc:Fallback>
                      <p:pic>
                        <p:nvPicPr>
                          <p:cNvPr id="53" name="Modelo 3D 52" descr="Esfera roja">
                            <a:extLst>
                              <a:ext uri="{FF2B5EF4-FFF2-40B4-BE49-F238E27FC236}">
                                <a16:creationId xmlns:a16="http://schemas.microsoft.com/office/drawing/2014/main" id="{84666C16-1676-65B1-298E-BB569104B6EF}"/>
                              </a:ext>
                            </a:extLst>
                          </p:cNvPr>
                          <p:cNvPicPr>
                            <a:picLocks noGrp="1" noRot="1" noChangeAspect="1" noMove="1" noResize="1" noEditPoints="1" noAdjustHandles="1" noChangeArrowheads="1" noChangeShapeType="1" noCrop="1"/>
                          </p:cNvPicPr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 rot="4664368">
                            <a:off x="1906024" y="2486895"/>
                            <a:ext cx="90001" cy="90001"/>
                          </a:xfrm>
                          <a:prstGeom prst="rect">
                            <a:avLst/>
                          </a:prstGeom>
                        </p:spPr>
                      </p:pic>
                    </mc:Fallback>
                  </mc:AlternateContent>
                </p:grpSp>
                <p:sp>
                  <p:nvSpPr>
                    <p:cNvPr id="47" name="CuadroTexto 46">
                      <a:extLst>
                        <a:ext uri="{FF2B5EF4-FFF2-40B4-BE49-F238E27FC236}">
                          <a16:creationId xmlns:a16="http://schemas.microsoft.com/office/drawing/2014/main" id="{71946F6C-09E6-1A50-FDAC-F36FF246FA60}"/>
                        </a:ext>
                      </a:extLst>
                    </p:cNvPr>
                    <p:cNvSpPr txBox="1"/>
                    <p:nvPr/>
                  </p:nvSpPr>
                  <p:spPr>
                    <a:xfrm rot="16935632">
                      <a:off x="5514768" y="4032408"/>
                      <a:ext cx="4219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s-ES" dirty="0"/>
                        <a:t>X1</a:t>
                      </a:r>
                      <a:endParaRPr lang="en-GB" dirty="0"/>
                    </a:p>
                  </p:txBody>
                </p:sp>
                <p:sp>
                  <p:nvSpPr>
                    <p:cNvPr id="48" name="CuadroTexto 47">
                      <a:extLst>
                        <a:ext uri="{FF2B5EF4-FFF2-40B4-BE49-F238E27FC236}">
                          <a16:creationId xmlns:a16="http://schemas.microsoft.com/office/drawing/2014/main" id="{7EE2E9F2-90C6-E6AA-D442-2FABBE8DECEA}"/>
                        </a:ext>
                      </a:extLst>
                    </p:cNvPr>
                    <p:cNvSpPr txBox="1"/>
                    <p:nvPr/>
                  </p:nvSpPr>
                  <p:spPr>
                    <a:xfrm rot="16935632">
                      <a:off x="4550419" y="3722217"/>
                      <a:ext cx="41389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s-ES" dirty="0"/>
                        <a:t>Y1</a:t>
                      </a:r>
                      <a:endParaRPr lang="en-GB" dirty="0"/>
                    </a:p>
                  </p:txBody>
                </p:sp>
                <p:sp>
                  <p:nvSpPr>
                    <p:cNvPr id="49" name="CuadroTexto 48">
                      <a:extLst>
                        <a:ext uri="{FF2B5EF4-FFF2-40B4-BE49-F238E27FC236}">
                          <a16:creationId xmlns:a16="http://schemas.microsoft.com/office/drawing/2014/main" id="{80E6ED7F-D2B4-CEDD-698E-4A5EDFCDF5FD}"/>
                        </a:ext>
                      </a:extLst>
                    </p:cNvPr>
                    <p:cNvSpPr txBox="1"/>
                    <p:nvPr/>
                  </p:nvSpPr>
                  <p:spPr>
                    <a:xfrm rot="16935632">
                      <a:off x="5095563" y="3614722"/>
                      <a:ext cx="4090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s-ES" dirty="0"/>
                        <a:t>Z1</a:t>
                      </a:r>
                      <a:endParaRPr lang="en-GB" dirty="0"/>
                    </a:p>
                  </p:txBody>
                </p:sp>
              </p:grpSp>
            </p:grpSp>
            <p:sp>
              <p:nvSpPr>
                <p:cNvPr id="73" name="Arco 72">
                  <a:extLst>
                    <a:ext uri="{FF2B5EF4-FFF2-40B4-BE49-F238E27FC236}">
                      <a16:creationId xmlns:a16="http://schemas.microsoft.com/office/drawing/2014/main" id="{7E435B6B-1024-32BB-7D37-14B11E97A6F9}"/>
                    </a:ext>
                  </a:extLst>
                </p:cNvPr>
                <p:cNvSpPr/>
                <p:nvPr/>
              </p:nvSpPr>
              <p:spPr>
                <a:xfrm>
                  <a:off x="3339352" y="4070004"/>
                  <a:ext cx="375237" cy="192779"/>
                </a:xfrm>
                <a:prstGeom prst="arc">
                  <a:avLst>
                    <a:gd name="adj1" fmla="val 655451"/>
                    <a:gd name="adj2" fmla="val 20080991"/>
                  </a:avLst>
                </a:prstGeom>
                <a:ln w="25400">
                  <a:solidFill>
                    <a:schemeClr val="tx1"/>
                  </a:solidFill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7" name="Arco 76">
                  <a:extLst>
                    <a:ext uri="{FF2B5EF4-FFF2-40B4-BE49-F238E27FC236}">
                      <a16:creationId xmlns:a16="http://schemas.microsoft.com/office/drawing/2014/main" id="{769EF230-3622-61E1-63B6-6FEDDE7DE367}"/>
                    </a:ext>
                  </a:extLst>
                </p:cNvPr>
                <p:cNvSpPr/>
                <p:nvPr/>
              </p:nvSpPr>
              <p:spPr>
                <a:xfrm>
                  <a:off x="3153622" y="2320561"/>
                  <a:ext cx="336221" cy="331577"/>
                </a:xfrm>
                <a:prstGeom prst="arc">
                  <a:avLst>
                    <a:gd name="adj1" fmla="val 1515218"/>
                    <a:gd name="adj2" fmla="val 20737718"/>
                  </a:avLst>
                </a:prstGeom>
                <a:ln w="25400">
                  <a:solidFill>
                    <a:schemeClr val="tx1"/>
                  </a:solidFill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89" name="Grupo 88">
                  <a:extLst>
                    <a:ext uri="{FF2B5EF4-FFF2-40B4-BE49-F238E27FC236}">
                      <a16:creationId xmlns:a16="http://schemas.microsoft.com/office/drawing/2014/main" id="{6DF3DAE4-01D8-2A01-59A1-48FFCB24EAA8}"/>
                    </a:ext>
                  </a:extLst>
                </p:cNvPr>
                <p:cNvGrpSpPr/>
                <p:nvPr/>
              </p:nvGrpSpPr>
              <p:grpSpPr>
                <a:xfrm>
                  <a:off x="5044415" y="1333458"/>
                  <a:ext cx="939843" cy="1381473"/>
                  <a:chOff x="3645828" y="1858401"/>
                  <a:chExt cx="939843" cy="1381473"/>
                </a:xfrm>
              </p:grpSpPr>
              <p:cxnSp>
                <p:nvCxnSpPr>
                  <p:cNvPr id="83" name="Conector recto de flecha 82">
                    <a:extLst>
                      <a:ext uri="{FF2B5EF4-FFF2-40B4-BE49-F238E27FC236}">
                        <a16:creationId xmlns:a16="http://schemas.microsoft.com/office/drawing/2014/main" id="{E8B52BF9-D67F-7FDE-3D45-BE55679A90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98612" y="2519063"/>
                    <a:ext cx="186713" cy="716532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Conector recto de flecha 83">
                    <a:extLst>
                      <a:ext uri="{FF2B5EF4-FFF2-40B4-BE49-F238E27FC236}">
                        <a16:creationId xmlns:a16="http://schemas.microsoft.com/office/drawing/2014/main" id="{181CCA81-36FA-B52D-1153-6971A50431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86359" y="2202410"/>
                    <a:ext cx="581964" cy="319675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m3d="http://schemas.microsoft.com/office/drawing/2017/model3d" Requires="am3d">
                  <p:graphicFrame>
                    <p:nvGraphicFramePr>
                      <p:cNvPr id="85" name="Modelo 3D 84" descr="Esfera roja">
                        <a:extLst>
                          <a:ext uri="{FF2B5EF4-FFF2-40B4-BE49-F238E27FC236}">
                            <a16:creationId xmlns:a16="http://schemas.microsoft.com/office/drawing/2014/main" id="{E01431D4-08E4-599D-8C62-83F157E4E7C3}"/>
                          </a:ext>
                        </a:extLst>
                      </p:cNvPr>
                      <p:cNvGraphicFramePr/>
                      <p:nvPr>
                        <p:extLst>
                          <p:ext uri="{D42A27DB-BD31-4B8C-83A1-F6EECF244321}">
                            <p14:modId xmlns:p14="http://schemas.microsoft.com/office/powerpoint/2010/main" val="3586415309"/>
                          </p:ext>
                        </p:extLst>
                      </p:nvPr>
                    </p:nvGraphicFramePr>
                    <p:xfrm rot="4664368">
                      <a:off x="3645828" y="2475714"/>
                      <a:ext cx="90000" cy="90000"/>
                    </p:xfrm>
                    <a:graphic>
                      <a:graphicData uri="http://schemas.microsoft.com/office/drawing/2017/model3d">
                        <am3d:model3d r:embed="rId4">
                          <am3d:spPr>
                            <a:xfrm rot="4664368">
                              <a:off x="0" y="0"/>
                              <a:ext cx="90000" cy="90000"/>
                            </a:xfrm>
                            <a:prstGeom prst="rect">
                              <a:avLst/>
                            </a:prstGeom>
                          </am3d:spPr>
                          <am3d:camera>
                            <am3d:pos x="0" y="0" z="81469184"/>
                            <am3d:up dx="0" dy="36000000" dz="0"/>
                            <am3d:lookAt x="0" y="0" z="0"/>
                            <am3d:perspective fov="2700000"/>
                          </am3d:camera>
                          <am3d:trans>
                            <am3d:meterPerModelUnit n="7143146" d="1000000"/>
                            <am3d:preTrans dx="-2" dy="-18000000" dz="3"/>
                            <am3d:scale>
                              <am3d:sx n="1000000" d="1000000"/>
                              <am3d:sy n="1000000" d="1000000"/>
                              <am3d:sz n="1000000" d="1000000"/>
                            </am3d:scale>
                            <am3d:rot/>
                            <am3d:postTrans dx="0" dy="0" dz="0"/>
                          </am3d:trans>
                          <am3d:raster rName="Office3DRenderer" rVer="16.0.8326">
                            <am3d:blip r:embed="rId5"/>
                          </am3d:raster>
                          <am3d:objViewport viewportSz="158966"/>
                          <am3d:ambientLight>
                            <am3d:clr>
                              <a:scrgbClr r="50000" g="50000" b="50000"/>
                            </am3d:clr>
                            <am3d:illuminance n="500000" d="1000000"/>
                          </am3d:ambientLight>
                          <am3d:ptLight rad="0">
                            <am3d:clr>
                              <a:scrgbClr r="100000" g="75000" b="50000"/>
                            </am3d:clr>
                            <am3d:intensity n="9765625" d="1000000"/>
                            <am3d:pos x="21959998" y="70920001" z="16344003"/>
                          </am3d:ptLight>
                          <am3d:ptLight rad="0">
                            <am3d:clr>
                              <a:scrgbClr r="40000" g="60000" b="95000"/>
                            </am3d:clr>
                            <am3d:intensity n="12250000" d="1000000"/>
                            <am3d:pos x="-37964106" y="51130435" z="57631972"/>
                          </am3d:ptLight>
                          <am3d:ptLight rad="0">
                            <am3d:clr>
                              <a:scrgbClr r="86837" g="72700" b="100000"/>
                            </am3d:clr>
                            <am3d:intensity n="3125000" d="1000000"/>
                            <am3d:pos x="-37739122" y="58056624" z="-34769649"/>
                          </am3d:ptLight>
                        </am3d:model3d>
                      </a:graphicData>
                    </a:graphic>
                  </p:graphicFrame>
                </mc:Choice>
                <mc:Fallback>
                  <p:pic>
                    <p:nvPicPr>
                      <p:cNvPr id="85" name="Modelo 3D 84" descr="Esfera roja">
                        <a:extLst>
                          <a:ext uri="{FF2B5EF4-FFF2-40B4-BE49-F238E27FC236}">
                            <a16:creationId xmlns:a16="http://schemas.microsoft.com/office/drawing/2014/main" id="{E01431D4-08E4-599D-8C62-83F157E4E7C3}"/>
                          </a:ext>
                        </a:extLst>
                      </p:cNvPr>
                      <p:cNvPicPr>
                        <a:picLocks noGrp="1" noRot="1" noChangeAspect="1" noMove="1" noResize="1" noEditPoints="1" noAdjustHandles="1" noChangeArrowheads="1" noChangeShapeType="1" noCrop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 rot="4664368">
                        <a:off x="3470404" y="2112382"/>
                        <a:ext cx="90000" cy="90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p:sp>
                <p:nvSpPr>
                  <p:cNvPr id="86" name="CuadroTexto 85">
                    <a:extLst>
                      <a:ext uri="{FF2B5EF4-FFF2-40B4-BE49-F238E27FC236}">
                        <a16:creationId xmlns:a16="http://schemas.microsoft.com/office/drawing/2014/main" id="{13E121DC-9A5C-B46E-D72B-E518FF1A9C7A}"/>
                      </a:ext>
                    </a:extLst>
                  </p:cNvPr>
                  <p:cNvSpPr txBox="1"/>
                  <p:nvPr/>
                </p:nvSpPr>
                <p:spPr>
                  <a:xfrm>
                    <a:off x="3851744" y="2870542"/>
                    <a:ext cx="4219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dirty="0"/>
                      <a:t>X2</a:t>
                    </a:r>
                    <a:endParaRPr lang="en-GB" dirty="0"/>
                  </a:p>
                </p:txBody>
              </p:sp>
              <p:sp>
                <p:nvSpPr>
                  <p:cNvPr id="87" name="CuadroTexto 86">
                    <a:extLst>
                      <a:ext uri="{FF2B5EF4-FFF2-40B4-BE49-F238E27FC236}">
                        <a16:creationId xmlns:a16="http://schemas.microsoft.com/office/drawing/2014/main" id="{C448AA36-91DA-23CE-7404-68DE1691434C}"/>
                      </a:ext>
                    </a:extLst>
                  </p:cNvPr>
                  <p:cNvSpPr txBox="1"/>
                  <p:nvPr/>
                </p:nvSpPr>
                <p:spPr>
                  <a:xfrm>
                    <a:off x="3953231" y="1858401"/>
                    <a:ext cx="4138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dirty="0"/>
                      <a:t>Y2</a:t>
                    </a:r>
                    <a:endParaRPr lang="en-GB" dirty="0"/>
                  </a:p>
                </p:txBody>
              </p:sp>
              <p:sp>
                <p:nvSpPr>
                  <p:cNvPr id="88" name="CuadroTexto 87">
                    <a:extLst>
                      <a:ext uri="{FF2B5EF4-FFF2-40B4-BE49-F238E27FC236}">
                        <a16:creationId xmlns:a16="http://schemas.microsoft.com/office/drawing/2014/main" id="{9E0BD069-A2BC-AFCE-492F-05E791A6AE9E}"/>
                      </a:ext>
                    </a:extLst>
                  </p:cNvPr>
                  <p:cNvSpPr txBox="1"/>
                  <p:nvPr/>
                </p:nvSpPr>
                <p:spPr>
                  <a:xfrm>
                    <a:off x="4176585" y="2335865"/>
                    <a:ext cx="4090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dirty="0"/>
                      <a:t>Z2</a:t>
                    </a:r>
                    <a:endParaRPr lang="en-GB" dirty="0"/>
                  </a:p>
                </p:txBody>
              </p:sp>
            </p:grpSp>
          </p:grpSp>
          <p:cxnSp>
            <p:nvCxnSpPr>
              <p:cNvPr id="93" name="Conector recto 92">
                <a:extLst>
                  <a:ext uri="{FF2B5EF4-FFF2-40B4-BE49-F238E27FC236}">
                    <a16:creationId xmlns:a16="http://schemas.microsoft.com/office/drawing/2014/main" id="{7D78C263-C80D-A691-7847-83AE46975F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3304" y="2413933"/>
                <a:ext cx="334" cy="119204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  <a:alpha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ector recto 97">
                <a:extLst>
                  <a:ext uri="{FF2B5EF4-FFF2-40B4-BE49-F238E27FC236}">
                    <a16:creationId xmlns:a16="http://schemas.microsoft.com/office/drawing/2014/main" id="{8D489DA1-DC4D-D416-3427-71200D61EF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1815" y="2019321"/>
                <a:ext cx="791818" cy="178326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  <a:alpha val="9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CuadroTexto 105">
              <a:extLst>
                <a:ext uri="{FF2B5EF4-FFF2-40B4-BE49-F238E27FC236}">
                  <a16:creationId xmlns:a16="http://schemas.microsoft.com/office/drawing/2014/main" id="{031852C6-5946-C385-D690-2C7F6FABA432}"/>
                </a:ext>
              </a:extLst>
            </p:cNvPr>
            <p:cNvSpPr txBox="1"/>
            <p:nvPr/>
          </p:nvSpPr>
          <p:spPr>
            <a:xfrm>
              <a:off x="2865271" y="3839691"/>
              <a:ext cx="4459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/>
                <a:t>α</a:t>
              </a:r>
              <a:endParaRPr lang="en-GB" sz="3600" dirty="0"/>
            </a:p>
          </p:txBody>
        </p:sp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64F1308F-5BDA-70F0-A3C8-DC033327F5E5}"/>
                </a:ext>
              </a:extLst>
            </p:cNvPr>
            <p:cNvSpPr txBox="1"/>
            <p:nvPr/>
          </p:nvSpPr>
          <p:spPr>
            <a:xfrm>
              <a:off x="2785564" y="2436864"/>
              <a:ext cx="429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/>
                <a:t>β</a:t>
              </a:r>
              <a:endParaRPr lang="en-GB" sz="3600" dirty="0"/>
            </a:p>
          </p:txBody>
        </p:sp>
      </p:grpSp>
      <p:grpSp>
        <p:nvGrpSpPr>
          <p:cNvPr id="228" name="Grupo 227">
            <a:extLst>
              <a:ext uri="{FF2B5EF4-FFF2-40B4-BE49-F238E27FC236}">
                <a16:creationId xmlns:a16="http://schemas.microsoft.com/office/drawing/2014/main" id="{1098D0F4-1D5D-6A81-2D48-28361A0DEDDD}"/>
              </a:ext>
            </a:extLst>
          </p:cNvPr>
          <p:cNvGrpSpPr/>
          <p:nvPr/>
        </p:nvGrpSpPr>
        <p:grpSpPr>
          <a:xfrm>
            <a:off x="3899058" y="959366"/>
            <a:ext cx="4445584" cy="5018785"/>
            <a:chOff x="4483498" y="278162"/>
            <a:chExt cx="4445584" cy="5018785"/>
          </a:xfrm>
        </p:grpSpPr>
        <p:grpSp>
          <p:nvGrpSpPr>
            <p:cNvPr id="206" name="Grupo 205">
              <a:extLst>
                <a:ext uri="{FF2B5EF4-FFF2-40B4-BE49-F238E27FC236}">
                  <a16:creationId xmlns:a16="http://schemas.microsoft.com/office/drawing/2014/main" id="{19DF0E04-C31C-42C1-6A70-1D5694B0A285}"/>
                </a:ext>
              </a:extLst>
            </p:cNvPr>
            <p:cNvGrpSpPr/>
            <p:nvPr/>
          </p:nvGrpSpPr>
          <p:grpSpPr>
            <a:xfrm>
              <a:off x="4483498" y="278162"/>
              <a:ext cx="3634044" cy="5018785"/>
              <a:chOff x="5639722" y="801154"/>
              <a:chExt cx="3634044" cy="5018785"/>
            </a:xfrm>
          </p:grpSpPr>
          <p:cxnSp>
            <p:nvCxnSpPr>
              <p:cNvPr id="185" name="Conector recto 184">
                <a:extLst>
                  <a:ext uri="{FF2B5EF4-FFF2-40B4-BE49-F238E27FC236}">
                    <a16:creationId xmlns:a16="http://schemas.microsoft.com/office/drawing/2014/main" id="{A599AE5D-3E89-8EA4-E144-B13D5C49CC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08373" y="1088583"/>
                <a:ext cx="219977" cy="91691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4" name="Grupo 183">
                <a:extLst>
                  <a:ext uri="{FF2B5EF4-FFF2-40B4-BE49-F238E27FC236}">
                    <a16:creationId xmlns:a16="http://schemas.microsoft.com/office/drawing/2014/main" id="{FA376F51-83CE-8282-818A-144D359942AF}"/>
                  </a:ext>
                </a:extLst>
              </p:cNvPr>
              <p:cNvGrpSpPr/>
              <p:nvPr/>
            </p:nvGrpSpPr>
            <p:grpSpPr>
              <a:xfrm>
                <a:off x="5639722" y="1887636"/>
                <a:ext cx="3634044" cy="3308932"/>
                <a:chOff x="5639722" y="1887636"/>
                <a:chExt cx="3634044" cy="3308932"/>
              </a:xfrm>
            </p:grpSpPr>
            <p:grpSp>
              <p:nvGrpSpPr>
                <p:cNvPr id="177" name="Grupo 176">
                  <a:extLst>
                    <a:ext uri="{FF2B5EF4-FFF2-40B4-BE49-F238E27FC236}">
                      <a16:creationId xmlns:a16="http://schemas.microsoft.com/office/drawing/2014/main" id="{6703035C-655E-9724-AE6B-6E58EF95E1BD}"/>
                    </a:ext>
                  </a:extLst>
                </p:cNvPr>
                <p:cNvGrpSpPr/>
                <p:nvPr/>
              </p:nvGrpSpPr>
              <p:grpSpPr>
                <a:xfrm>
                  <a:off x="5639722" y="1887636"/>
                  <a:ext cx="3634044" cy="3308932"/>
                  <a:chOff x="5639722" y="1887636"/>
                  <a:chExt cx="3634044" cy="3308932"/>
                </a:xfrm>
              </p:grpSpPr>
              <p:grpSp>
                <p:nvGrpSpPr>
                  <p:cNvPr id="110" name="Grupo 109">
                    <a:extLst>
                      <a:ext uri="{FF2B5EF4-FFF2-40B4-BE49-F238E27FC236}">
                        <a16:creationId xmlns:a16="http://schemas.microsoft.com/office/drawing/2014/main" id="{0A41F4BD-DA6D-21D1-D6F7-3A2AE5A30B77}"/>
                      </a:ext>
                    </a:extLst>
                  </p:cNvPr>
                  <p:cNvGrpSpPr/>
                  <p:nvPr/>
                </p:nvGrpSpPr>
                <p:grpSpPr>
                  <a:xfrm>
                    <a:off x="5639722" y="1887636"/>
                    <a:ext cx="3524762" cy="3308932"/>
                    <a:chOff x="1767924" y="1884237"/>
                    <a:chExt cx="3524762" cy="3308932"/>
                  </a:xfrm>
                </p:grpSpPr>
                <p:grpSp>
                  <p:nvGrpSpPr>
                    <p:cNvPr id="114" name="Grupo 113">
                      <a:extLst>
                        <a:ext uri="{FF2B5EF4-FFF2-40B4-BE49-F238E27FC236}">
                          <a16:creationId xmlns:a16="http://schemas.microsoft.com/office/drawing/2014/main" id="{6AC9B65E-A981-435B-375B-D58E5C9CE3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924" y="1884237"/>
                      <a:ext cx="3524762" cy="3308932"/>
                      <a:chOff x="1767924" y="1884237"/>
                      <a:chExt cx="3524762" cy="3308932"/>
                    </a:xfrm>
                  </p:grpSpPr>
                  <p:grpSp>
                    <p:nvGrpSpPr>
                      <p:cNvPr id="118" name="Grupo 117">
                        <a:extLst>
                          <a:ext uri="{FF2B5EF4-FFF2-40B4-BE49-F238E27FC236}">
                            <a16:creationId xmlns:a16="http://schemas.microsoft.com/office/drawing/2014/main" id="{DEFBE5C4-4A60-3FE6-2D15-901A6ADC01C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67924" y="1884237"/>
                        <a:ext cx="3524762" cy="3308932"/>
                        <a:chOff x="3367737" y="1794657"/>
                        <a:chExt cx="3524762" cy="3308932"/>
                      </a:xfrm>
                    </p:grpSpPr>
                    <p:sp>
                      <p:nvSpPr>
                        <p:cNvPr id="128" name="Cubo 127">
                          <a:extLst>
                            <a:ext uri="{FF2B5EF4-FFF2-40B4-BE49-F238E27FC236}">
                              <a16:creationId xmlns:a16="http://schemas.microsoft.com/office/drawing/2014/main" id="{E870D556-3D3E-A840-1A43-3C28E468A0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367737" y="3963654"/>
                          <a:ext cx="3524762" cy="1139935"/>
                        </a:xfrm>
                        <a:prstGeom prst="cube">
                          <a:avLst>
                            <a:gd name="adj" fmla="val 95031"/>
                          </a:avLst>
                        </a:prstGeom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  <p:sp>
                      <p:nvSpPr>
                        <p:cNvPr id="129" name="Cilindro 128">
                          <a:extLst>
                            <a:ext uri="{FF2B5EF4-FFF2-40B4-BE49-F238E27FC236}">
                              <a16:creationId xmlns:a16="http://schemas.microsoft.com/office/drawing/2014/main" id="{287652D1-A66D-8AC6-3F6D-FFD4CF71AB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82915" y="3685225"/>
                          <a:ext cx="494415" cy="951614"/>
                        </a:xfrm>
                        <a:prstGeom prst="can">
                          <a:avLst>
                            <a:gd name="adj" fmla="val 48256"/>
                          </a:avLst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  <p:sp>
                      <p:nvSpPr>
                        <p:cNvPr id="130" name="Cubo 129">
                          <a:extLst>
                            <a:ext uri="{FF2B5EF4-FFF2-40B4-BE49-F238E27FC236}">
                              <a16:creationId xmlns:a16="http://schemas.microsoft.com/office/drawing/2014/main" id="{D17F89D3-599E-2EAB-11D1-D11C4C6207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 flipH="1">
                          <a:off x="4402882" y="2998943"/>
                          <a:ext cx="1454477" cy="219865"/>
                        </a:xfrm>
                        <a:prstGeom prst="cube">
                          <a:avLst>
                            <a:gd name="adj" fmla="val 25000"/>
                          </a:avLst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>
                          <a:solidFill>
                            <a:schemeClr val="bg2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  <p:sp>
                      <p:nvSpPr>
                        <p:cNvPr id="131" name="Cilindro 130">
                          <a:extLst>
                            <a:ext uri="{FF2B5EF4-FFF2-40B4-BE49-F238E27FC236}">
                              <a16:creationId xmlns:a16="http://schemas.microsoft.com/office/drawing/2014/main" id="{37FB94B0-C112-284B-1A0D-A3AD918954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2606091">
                          <a:off x="4877242" y="1794657"/>
                          <a:ext cx="494415" cy="951614"/>
                        </a:xfrm>
                        <a:prstGeom prst="can">
                          <a:avLst>
                            <a:gd name="adj" fmla="val 96236"/>
                          </a:avLst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  <p:sp>
                      <p:nvSpPr>
                        <p:cNvPr id="132" name="Cubo 131">
                          <a:extLst>
                            <a:ext uri="{FF2B5EF4-FFF2-40B4-BE49-F238E27FC236}">
                              <a16:creationId xmlns:a16="http://schemas.microsoft.com/office/drawing/2014/main" id="{27CA80E3-4EAF-433E-3F5F-084A662CDD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0845455">
                          <a:off x="5292649" y="1949980"/>
                          <a:ext cx="1504537" cy="219865"/>
                        </a:xfrm>
                        <a:prstGeom prst="cube">
                          <a:avLst>
                            <a:gd name="adj" fmla="val 25000"/>
                          </a:avLst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>
                          <a:solidFill>
                            <a:schemeClr val="bg2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  <mc:AlternateContent xmlns:mc="http://schemas.openxmlformats.org/markup-compatibility/2006">
                      <mc:Choice xmlns:am3d="http://schemas.microsoft.com/office/drawing/2017/model3d" Requires="am3d">
                        <p:graphicFrame>
                          <p:nvGraphicFramePr>
                            <p:cNvPr id="133" name="Modelo 3D 132" descr="Esfera de color gris oscuro">
                              <a:extLst>
                                <a:ext uri="{FF2B5EF4-FFF2-40B4-BE49-F238E27FC236}">
                                  <a16:creationId xmlns:a16="http://schemas.microsoft.com/office/drawing/2014/main" id="{DEE6A90F-54E0-6A71-555C-48C57E8928CA}"/>
                                </a:ext>
                              </a:extLst>
                            </p:cNvPr>
                            <p:cNvGraphicFramePr/>
                            <p:nvPr>
                              <p:extLst>
                                <p:ext uri="{D42A27DB-BD31-4B8C-83A1-F6EECF244321}">
                                  <p14:modId xmlns:p14="http://schemas.microsoft.com/office/powerpoint/2010/main" val="3712115923"/>
                                </p:ext>
                              </p:extLst>
                            </p:nvPr>
                          </p:nvGraphicFramePr>
                          <p:xfrm>
                            <a:off x="5079450" y="4421960"/>
                            <a:ext cx="90000" cy="90000"/>
                          </p:xfrm>
                          <a:graphic>
                            <a:graphicData uri="http://schemas.microsoft.com/office/drawing/2017/model3d">
                              <am3d:model3d r:embed="rId2">
                                <am3d:spPr>
                                  <a:xfrm>
                                    <a:off x="0" y="0"/>
                                    <a:ext cx="90000" cy="90000"/>
                                  </a:xfrm>
                                  <a:prstGeom prst="rect">
                                    <a:avLst/>
                                  </a:prstGeom>
                                </am3d:spPr>
                                <am3d:camera>
                                  <am3d:pos x="0" y="0" z="81469184"/>
                                  <am3d:up dx="0" dy="36000000" dz="0"/>
                                  <am3d:lookAt x="0" y="0" z="0"/>
                                  <am3d:perspective fov="2700000"/>
                                </am3d:camera>
                                <am3d:trans>
                                  <am3d:meterPerModelUnit n="7143146" d="1000000"/>
                                  <am3d:preTrans dx="-2" dy="-18000000" dz="3"/>
                                  <am3d:scale>
                                    <am3d:sx n="1000000" d="1000000"/>
                                    <am3d:sy n="1000000" d="1000000"/>
                                    <am3d:sz n="1000000" d="1000000"/>
                                  </am3d:scale>
                                  <am3d:rot/>
                                  <am3d:postTrans dx="0" dy="0" dz="0"/>
                                </am3d:trans>
                                <am3d:raster rName="Office3DRenderer" rVer="16.0.8326">
                                  <am3d:blip r:embed="rId3"/>
                                </am3d:raster>
                                <am3d:objViewport viewportSz="158966"/>
                                <am3d:ambientLight>
                                  <am3d:clr>
                                    <a:scrgbClr r="50000" g="50000" b="50000"/>
                                  </am3d:clr>
                                  <am3d:illuminance n="500000" d="1000000"/>
                                </am3d:ambientLight>
                                <am3d:ptLight rad="0">
                                  <am3d:clr>
                                    <a:scrgbClr r="100000" g="75000" b="50000"/>
                                  </am3d:clr>
                                  <am3d:intensity n="9765625" d="1000000"/>
                                  <am3d:pos x="21959998" y="70920001" z="16344003"/>
                                </am3d:ptLight>
                                <am3d:ptLight rad="0">
                                  <am3d:clr>
                                    <a:scrgbClr r="40000" g="60000" b="95000"/>
                                  </am3d:clr>
                                  <am3d:intensity n="12250000" d="1000000"/>
                                  <am3d:pos x="-37964106" y="51130435" z="57631972"/>
                                </am3d:ptLight>
                                <am3d:ptLight rad="0">
                                  <am3d:clr>
                                    <a:scrgbClr r="86837" g="72700" b="100000"/>
                                  </am3d:clr>
                                  <am3d:intensity n="3125000" d="1000000"/>
                                  <am3d:pos x="-37739122" y="58056624" z="-34769649"/>
                                </am3d:ptLight>
                              </am3d:model3d>
                            </a:graphicData>
                          </a:graphic>
                        </p:graphicFrame>
                      </mc:Choice>
                      <mc:Fallback>
                        <p:pic>
                          <p:nvPicPr>
                            <p:cNvPr id="133" name="Modelo 3D 132" descr="Esfera de color gris oscuro">
                              <a:extLst>
                                <a:ext uri="{FF2B5EF4-FFF2-40B4-BE49-F238E27FC236}">
                                  <a16:creationId xmlns:a16="http://schemas.microsoft.com/office/drawing/2014/main" id="{DEE6A90F-54E0-6A71-555C-48C57E8928CA}"/>
                                </a:ext>
                              </a:extLst>
                            </p:cNvPr>
                            <p:cNvPicPr>
                              <a:picLocks noGrp="1" noRot="1" noChangeAspect="1" noMove="1" noResize="1" noEditPoints="1" noAdjustHandles="1" noChangeArrowheads="1" noChangeShapeType="1" noCrop="1"/>
                            </p:cNvPicPr>
                            <p:nvPr/>
                          </p:nvPicPr>
                          <p:blipFill>
                            <a:blip r:embed="rId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10771" y="4673151"/>
                              <a:ext cx="90000" cy="90000"/>
                            </a:xfrm>
                            <a:prstGeom prst="rect">
                              <a:avLst/>
                            </a:prstGeom>
                          </p:spPr>
                        </p:pic>
                      </mc:Fallback>
                    </mc:AlternateContent>
                    <p:grpSp>
                      <p:nvGrpSpPr>
                        <p:cNvPr id="134" name="Grupo 133">
                          <a:extLst>
                            <a:ext uri="{FF2B5EF4-FFF2-40B4-BE49-F238E27FC236}">
                              <a16:creationId xmlns:a16="http://schemas.microsoft.com/office/drawing/2014/main" id="{0D107018-D254-995C-F9C9-D988F7F4BA4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651737" y="3401271"/>
                          <a:ext cx="1493843" cy="1427195"/>
                          <a:chOff x="4651737" y="3401271"/>
                          <a:chExt cx="1493843" cy="1427195"/>
                        </a:xfrm>
                      </p:grpSpPr>
                      <p:grpSp>
                        <p:nvGrpSpPr>
                          <p:cNvPr id="144" name="Grupo 143">
                            <a:extLst>
                              <a:ext uri="{FF2B5EF4-FFF2-40B4-BE49-F238E27FC236}">
                                <a16:creationId xmlns:a16="http://schemas.microsoft.com/office/drawing/2014/main" id="{B1070CC9-FFDC-D417-E511-ECAE5BAE01E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941796" y="3514725"/>
                            <a:ext cx="1158391" cy="1080000"/>
                            <a:chOff x="4941796" y="3514725"/>
                            <a:chExt cx="1158391" cy="1080000"/>
                          </a:xfrm>
                        </p:grpSpPr>
                        <p:cxnSp>
                          <p:nvCxnSpPr>
                            <p:cNvPr id="148" name="Conector recto de flecha 147">
                              <a:extLst>
                                <a:ext uri="{FF2B5EF4-FFF2-40B4-BE49-F238E27FC236}">
                                  <a16:creationId xmlns:a16="http://schemas.microsoft.com/office/drawing/2014/main" id="{C447605F-356E-E306-8586-AC536C167837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5124450" y="3514725"/>
                              <a:ext cx="0" cy="1080000"/>
                            </a:xfrm>
                            <a:prstGeom prst="straightConnector1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9" name="Conector recto de flecha 148">
                              <a:extLst>
                                <a:ext uri="{FF2B5EF4-FFF2-40B4-BE49-F238E27FC236}">
                                  <a16:creationId xmlns:a16="http://schemas.microsoft.com/office/drawing/2014/main" id="{FC694FDB-76AA-7BB7-8323-A172F42BC578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5020187" y="4466960"/>
                              <a:ext cx="1080000" cy="0"/>
                            </a:xfrm>
                            <a:prstGeom prst="straightConnector1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0" name="Conector recto de flecha 149">
                              <a:extLst>
                                <a:ext uri="{FF2B5EF4-FFF2-40B4-BE49-F238E27FC236}">
                                  <a16:creationId xmlns:a16="http://schemas.microsoft.com/office/drawing/2014/main" id="{72CC02FD-1E41-FE9F-2DC8-70600BA3768F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-2700000">
                              <a:off x="4941796" y="4337281"/>
                              <a:ext cx="630000" cy="0"/>
                            </a:xfrm>
                            <a:prstGeom prst="straightConnector1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mc:AlternateContent xmlns:mc="http://schemas.openxmlformats.org/markup-compatibility/2006">
                          <mc:Choice xmlns:am3d="http://schemas.microsoft.com/office/drawing/2017/model3d" Requires="am3d">
                            <p:graphicFrame>
                              <p:nvGraphicFramePr>
                                <p:cNvPr id="151" name="Modelo 3D 150" descr="Esfera roja">
                                  <a:extLst>
                                    <a:ext uri="{FF2B5EF4-FFF2-40B4-BE49-F238E27FC236}">
                                      <a16:creationId xmlns:a16="http://schemas.microsoft.com/office/drawing/2014/main" id="{3329B684-84F0-7A42-B425-0560903E74E2}"/>
                                    </a:ext>
                                  </a:extLst>
                                </p:cNvPr>
                                <p:cNvGraphicFramePr/>
                                <p:nvPr>
                                  <p:extLst>
                                    <p:ext uri="{D42A27DB-BD31-4B8C-83A1-F6EECF244321}">
                                      <p14:modId xmlns:p14="http://schemas.microsoft.com/office/powerpoint/2010/main" val="714748289"/>
                                    </p:ext>
                                  </p:extLst>
                                </p:nvPr>
                              </p:nvGraphicFramePr>
                              <p:xfrm>
                                <a:off x="5079450" y="4421960"/>
                                <a:ext cx="90000" cy="90000"/>
                              </p:xfrm>
                              <a:graphic>
                                <a:graphicData uri="http://schemas.microsoft.com/office/drawing/2017/model3d">
                                  <am3d:model3d r:embed="rId4">
                                    <am3d:spPr>
                                      <a:xfrm>
                                        <a:off x="0" y="0"/>
                                        <a:ext cx="90000" cy="90000"/>
                                      </a:xfrm>
                                      <a:prstGeom prst="rect">
                                        <a:avLst/>
                                      </a:prstGeom>
                                    </am3d:spPr>
                                    <am3d:camera>
                                      <am3d:pos x="0" y="0" z="81469184"/>
                                      <am3d:up dx="0" dy="36000000" dz="0"/>
                                      <am3d:lookAt x="0" y="0" z="0"/>
                                      <am3d:perspective fov="2700000"/>
                                    </am3d:camera>
                                    <am3d:trans>
                                      <am3d:meterPerModelUnit n="7143146" d="1000000"/>
                                      <am3d:preTrans dx="-2" dy="-18000000" dz="3"/>
                                      <am3d:scale>
                                        <am3d:sx n="1000000" d="1000000"/>
                                        <am3d:sy n="1000000" d="1000000"/>
                                        <am3d:sz n="1000000" d="1000000"/>
                                      </am3d:scale>
                                      <am3d:rot/>
                                      <am3d:postTrans dx="0" dy="0" dz="0"/>
                                    </am3d:trans>
                                    <am3d:raster rName="Office3DRenderer" rVer="16.0.8326">
                                      <am3d:blip r:embed="rId5"/>
                                    </am3d:raster>
                                    <am3d:objViewport viewportSz="158966"/>
                                    <am3d:ambientLight>
                                      <am3d:clr>
                                        <a:scrgbClr r="50000" g="50000" b="50000"/>
                                      </am3d:clr>
                                      <am3d:illuminance n="500000" d="1000000"/>
                                    </am3d:ambientLight>
                                    <am3d:ptLight rad="0">
                                      <am3d:clr>
                                        <a:scrgbClr r="100000" g="75000" b="50000"/>
                                      </am3d:clr>
                                      <am3d:intensity n="9765625" d="1000000"/>
                                      <am3d:pos x="21959998" y="70920001" z="16344003"/>
                                    </am3d:ptLight>
                                    <am3d:ptLight rad="0">
                                      <am3d:clr>
                                        <a:scrgbClr r="40000" g="60000" b="95000"/>
                                      </am3d:clr>
                                      <am3d:intensity n="12250000" d="1000000"/>
                                      <am3d:pos x="-37964106" y="51130435" z="57631972"/>
                                    </am3d:ptLight>
                                    <am3d:ptLight rad="0">
                                      <am3d:clr>
                                        <a:scrgbClr r="86837" g="72700" b="100000"/>
                                      </am3d:clr>
                                      <am3d:intensity n="3125000" d="1000000"/>
                                      <am3d:pos x="-37739122" y="58056624" z="-34769649"/>
                                    </am3d:ptLight>
                                  </am3d:model3d>
                                </a:graphicData>
                              </a:graphic>
                            </p:graphicFrame>
                          </mc:Choice>
                          <mc:Fallback>
                            <p:pic>
                              <p:nvPicPr>
                                <p:cNvPr id="151" name="Modelo 3D 150" descr="Esfera roja">
                                  <a:extLst>
                                    <a:ext uri="{FF2B5EF4-FFF2-40B4-BE49-F238E27FC236}">
                                      <a16:creationId xmlns:a16="http://schemas.microsoft.com/office/drawing/2014/main" id="{3329B684-84F0-7A42-B425-0560903E74E2}"/>
                                    </a:ext>
                                  </a:extLst>
                                </p:cNvPr>
                                <p:cNvPicPr>
                                  <a:picLocks noGrp="1" noRot="1" noChangeAspect="1" noMove="1" noResize="1" noEditPoints="1" noAdjustHandles="1" noChangeArrowheads="1" noChangeShapeType="1" noCrop="1"/>
                                </p:cNvPicPr>
                                <p:nvPr/>
                              </p:nvPicPr>
                              <p:blipFill>
                                <a:blip r:embed="rId5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5610771" y="4673151"/>
                                  <a:ext cx="90000" cy="900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mc:Fallback>
                        </mc:AlternateContent>
                      </p:grpSp>
                      <p:sp>
                        <p:nvSpPr>
                          <p:cNvPr id="145" name="CuadroTexto 144">
                            <a:extLst>
                              <a:ext uri="{FF2B5EF4-FFF2-40B4-BE49-F238E27FC236}">
                                <a16:creationId xmlns:a16="http://schemas.microsoft.com/office/drawing/2014/main" id="{6D5CA8A9-AC69-ED7A-F857-AFB3B463CC3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723670" y="4459134"/>
                            <a:ext cx="42191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s-ES" dirty="0"/>
                              <a:t>X0</a:t>
                            </a:r>
                            <a:endParaRPr lang="en-GB" dirty="0"/>
                          </a:p>
                        </p:txBody>
                      </p:sp>
                      <p:sp>
                        <p:nvSpPr>
                          <p:cNvPr id="146" name="CuadroTexto 145">
                            <a:extLst>
                              <a:ext uri="{FF2B5EF4-FFF2-40B4-BE49-F238E27FC236}">
                                <a16:creationId xmlns:a16="http://schemas.microsoft.com/office/drawing/2014/main" id="{B664486D-71AB-9AAC-D65B-91ADA0A17CD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432032" y="3963654"/>
                            <a:ext cx="41389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s-ES" dirty="0"/>
                              <a:t>Y0</a:t>
                            </a:r>
                            <a:endParaRPr lang="en-GB" dirty="0"/>
                          </a:p>
                        </p:txBody>
                      </p:sp>
                      <p:sp>
                        <p:nvSpPr>
                          <p:cNvPr id="147" name="CuadroTexto 146">
                            <a:extLst>
                              <a:ext uri="{FF2B5EF4-FFF2-40B4-BE49-F238E27FC236}">
                                <a16:creationId xmlns:a16="http://schemas.microsoft.com/office/drawing/2014/main" id="{45822EFE-A676-5103-EC82-E921837FA2F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651737" y="3401271"/>
                            <a:ext cx="40908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s-ES" dirty="0"/>
                              <a:t>Z0</a:t>
                            </a:r>
                            <a:endParaRPr lang="en-GB" dirty="0"/>
                          </a:p>
                        </p:txBody>
                      </p:sp>
                    </p:grpSp>
                  </p:grpSp>
                  <mc:AlternateContent xmlns:mc="http://schemas.openxmlformats.org/markup-compatibility/2006">
                    <mc:Choice xmlns:am3d="http://schemas.microsoft.com/office/drawing/2017/model3d" Requires="am3d">
                      <p:graphicFrame>
                        <p:nvGraphicFramePr>
                          <p:cNvPr id="124" name="Modelo 3D 123" descr="Esfera roja">
                            <a:extLst>
                              <a:ext uri="{FF2B5EF4-FFF2-40B4-BE49-F238E27FC236}">
                                <a16:creationId xmlns:a16="http://schemas.microsoft.com/office/drawing/2014/main" id="{998A9A25-82DB-D753-4D51-881640438E1C}"/>
                              </a:ext>
                            </a:extLst>
                          </p:cNvPr>
                          <p:cNvGraphicFramePr>
                            <a:graphicFrameLocks noChangeAspect="1"/>
                          </p:cNvGraphicFramePr>
                          <p:nvPr>
                            <p:extLst>
                              <p:ext uri="{D42A27DB-BD31-4B8C-83A1-F6EECF244321}">
                                <p14:modId xmlns:p14="http://schemas.microsoft.com/office/powerpoint/2010/main" val="2642615660"/>
                              </p:ext>
                            </p:extLst>
                          </p:nvPr>
                        </p:nvGraphicFramePr>
                        <p:xfrm rot="4664368">
                          <a:off x="5111552" y="1953097"/>
                          <a:ext cx="90000" cy="90000"/>
                        </p:xfrm>
                        <a:graphic>
                          <a:graphicData uri="http://schemas.microsoft.com/office/drawing/2017/model3d">
                            <am3d:model3d r:embed="rId4">
                              <am3d:spPr>
                                <a:xfrm rot="4664368">
                                  <a:off x="0" y="0"/>
                                  <a:ext cx="90000" cy="90000"/>
                                </a:xfrm>
                                <a:prstGeom prst="rect">
                                  <a:avLst/>
                                </a:prstGeom>
                              </am3d:spPr>
                              <am3d:camera>
                                <am3d:pos x="0" y="0" z="81469184"/>
                                <am3d:up dx="0" dy="36000000" dz="0"/>
                                <am3d:lookAt x="0" y="0" z="0"/>
                                <am3d:perspective fov="2700000"/>
                              </am3d:camera>
                              <am3d:trans>
                                <am3d:meterPerModelUnit n="7143146" d="1000000"/>
                                <am3d:preTrans dx="-2" dy="-18000000" dz="3"/>
                                <am3d:scale>
                                  <am3d:sx n="1000000" d="1000000"/>
                                  <am3d:sy n="1000000" d="1000000"/>
                                  <am3d:sz n="1000000" d="1000000"/>
                                </am3d:scale>
                                <am3d:rot/>
                                <am3d:postTrans dx="0" dy="0" dz="0"/>
                              </am3d:trans>
                              <am3d:raster rName="Office3DRenderer" rVer="16.0.8326">
                                <am3d:blip r:embed="rId7"/>
                              </am3d:raster>
                              <am3d:objViewport viewportSz="131449"/>
                              <am3d:ambientLight>
                                <am3d:clr>
                                  <a:scrgbClr r="50000" g="50000" b="50000"/>
                                </am3d:clr>
                                <am3d:illuminance n="500000" d="1000000"/>
                              </am3d:ambientLight>
                              <am3d:ptLight rad="0">
                                <am3d:clr>
                                  <a:scrgbClr r="100000" g="75000" b="50000"/>
                                </am3d:clr>
                                <am3d:intensity n="9765625" d="1000000"/>
                                <am3d:pos x="21959998" y="70920001" z="16344003"/>
                              </am3d:ptLight>
                              <am3d:ptLight rad="0">
                                <am3d:clr>
                                  <a:scrgbClr r="40000" g="60000" b="95000"/>
                                </am3d:clr>
                                <am3d:intensity n="12250000" d="1000000"/>
                                <am3d:pos x="-37964106" y="51130435" z="57631972"/>
                              </am3d:ptLight>
                              <am3d:ptLight rad="0">
                                <am3d:clr>
                                  <a:scrgbClr r="86837" g="72700" b="100000"/>
                                </am3d:clr>
                                <am3d:intensity n="3125000" d="1000000"/>
                                <am3d:pos x="-37739122" y="58056624" z="-34769649"/>
                              </am3d:ptLight>
                            </am3d:model3d>
                          </a:graphicData>
                        </a:graphic>
                      </p:graphicFrame>
                    </mc:Choice>
                    <mc:Fallback>
                      <p:pic>
                        <p:nvPicPr>
                          <p:cNvPr id="124" name="Modelo 3D 123" descr="Esfera roja">
                            <a:extLst>
                              <a:ext uri="{FF2B5EF4-FFF2-40B4-BE49-F238E27FC236}">
                                <a16:creationId xmlns:a16="http://schemas.microsoft.com/office/drawing/2014/main" id="{998A9A25-82DB-D753-4D51-881640438E1C}"/>
                              </a:ext>
                            </a:extLst>
                          </p:cNvPr>
                          <p:cNvPicPr>
                            <a:picLocks noGrp="1" noRot="1" noChangeAspect="1" noMove="1" noResize="1" noEditPoints="1" noAdjustHandles="1" noChangeArrowheads="1" noChangeShapeType="1" noCrop="1"/>
                          </p:cNvPicPr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 rot="4664368">
                            <a:off x="7242686" y="2114708"/>
                            <a:ext cx="90000" cy="90000"/>
                          </a:xfrm>
                          <a:prstGeom prst="rect">
                            <a:avLst/>
                          </a:prstGeom>
                        </p:spPr>
                      </p:pic>
                    </mc:Fallback>
                  </mc:AlternateContent>
                </p:grpSp>
                <p:sp>
                  <p:nvSpPr>
                    <p:cNvPr id="112" name="CuadroTexto 111">
                      <a:extLst>
                        <a:ext uri="{FF2B5EF4-FFF2-40B4-BE49-F238E27FC236}">
                          <a16:creationId xmlns:a16="http://schemas.microsoft.com/office/drawing/2014/main" id="{8C13C406-7577-7BC7-92E4-CF3CEF9874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73480" y="3914365"/>
                      <a:ext cx="44595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l-GR" sz="360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α</a:t>
                      </a:r>
                      <a:endParaRPr lang="en-GB" sz="36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13" name="CuadroTexto 112">
                      <a:extLst>
                        <a:ext uri="{FF2B5EF4-FFF2-40B4-BE49-F238E27FC236}">
                          <a16:creationId xmlns:a16="http://schemas.microsoft.com/office/drawing/2014/main" id="{76054423-736F-BC5B-866E-521D185B9B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96458" y="2195246"/>
                      <a:ext cx="42992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l-GR" sz="3600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β</a:t>
                      </a:r>
                      <a:endParaRPr lang="en-GB" sz="36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cxnSp>
                <p:nvCxnSpPr>
                  <p:cNvPr id="176" name="Conector recto 175">
                    <a:extLst>
                      <a:ext uri="{FF2B5EF4-FFF2-40B4-BE49-F238E27FC236}">
                        <a16:creationId xmlns:a16="http://schemas.microsoft.com/office/drawing/2014/main" id="{396872E3-234F-483C-FBA7-D30E3BE772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80876" y="4449284"/>
                    <a:ext cx="1892890" cy="1068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3" name="Conector recto 162">
                  <a:extLst>
                    <a:ext uri="{FF2B5EF4-FFF2-40B4-BE49-F238E27FC236}">
                      <a16:creationId xmlns:a16="http://schemas.microsoft.com/office/drawing/2014/main" id="{E9B706A2-6296-E386-851A-D538E543C9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83169" y="2268220"/>
                  <a:ext cx="1682649" cy="937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Conector recto 167">
                  <a:extLst>
                    <a:ext uri="{FF2B5EF4-FFF2-40B4-BE49-F238E27FC236}">
                      <a16:creationId xmlns:a16="http://schemas.microsoft.com/office/drawing/2014/main" id="{DD294966-4BA2-C419-FE0C-E392E880BC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74976" y="2000840"/>
                  <a:ext cx="1635703" cy="36150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Conector recto 173">
                  <a:extLst>
                    <a:ext uri="{FF2B5EF4-FFF2-40B4-BE49-F238E27FC236}">
                      <a16:creationId xmlns:a16="http://schemas.microsoft.com/office/drawing/2014/main" id="{CAF1D441-D24E-29CD-A443-553BB5DB0C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08735" y="2055644"/>
                  <a:ext cx="375396" cy="63974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m3d="http://schemas.microsoft.com/office/drawing/2017/model3d" Requires="am3d">
                <p:graphicFrame>
                  <p:nvGraphicFramePr>
                    <p:cNvPr id="173" name="Modelo 3D 172" descr="Esfera roja">
                      <a:extLst>
                        <a:ext uri="{FF2B5EF4-FFF2-40B4-BE49-F238E27FC236}">
                          <a16:creationId xmlns:a16="http://schemas.microsoft.com/office/drawing/2014/main" id="{51701C6B-3004-157B-8497-7FCC8B5F7714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957666883"/>
                        </p:ext>
                      </p:extLst>
                    </p:nvPr>
                  </p:nvGraphicFramePr>
                  <p:xfrm rot="4664368">
                    <a:off x="7351433" y="2315158"/>
                    <a:ext cx="90000" cy="90000"/>
                  </p:xfrm>
                  <a:graphic>
                    <a:graphicData uri="http://schemas.microsoft.com/office/drawing/2017/model3d">
                      <am3d:model3d r:embed="rId4">
                        <am3d:spPr>
                          <a:xfrm rot="4664368">
                            <a:off x="0" y="0"/>
                            <a:ext cx="90000" cy="90000"/>
                          </a:xfrm>
                          <a:prstGeom prst="rect">
                            <a:avLst/>
                          </a:prstGeom>
                        </am3d:spPr>
                        <am3d:camera>
                          <am3d:pos x="0" y="0" z="81469184"/>
                          <am3d:up dx="0" dy="36000000" dz="0"/>
                          <am3d:lookAt x="0" y="0" z="0"/>
                          <am3d:perspective fov="2700000"/>
                        </am3d:camera>
                        <am3d:trans>
                          <am3d:meterPerModelUnit n="7143146" d="1000000"/>
                          <am3d:preTrans dx="-2" dy="-18000000" dz="3"/>
                          <am3d:scale>
                            <am3d:sx n="1000000" d="1000000"/>
                            <am3d:sy n="1000000" d="1000000"/>
                            <am3d:sz n="1000000" d="1000000"/>
                          </am3d:scale>
                          <am3d:rot/>
                          <am3d:postTrans dx="0" dy="0" dz="0"/>
                        </am3d:trans>
                        <am3d:raster rName="Office3DRenderer" rVer="16.0.8326">
                          <am3d:blip r:embed="rId7"/>
                        </am3d:raster>
                        <am3d:objViewport viewportSz="131449"/>
                        <am3d:ambientLight>
                          <am3d:clr>
                            <a:scrgbClr r="50000" g="50000" b="50000"/>
                          </am3d:clr>
                          <am3d:illuminance n="500000" d="1000000"/>
                        </am3d:ambientLight>
                        <am3d:ptLight rad="0">
                          <am3d:clr>
                            <a:scrgbClr r="100000" g="75000" b="50000"/>
                          </am3d:clr>
                          <am3d:intensity n="9765625" d="1000000"/>
                          <am3d:pos x="21959998" y="70920001" z="16344003"/>
                        </am3d:ptLight>
                        <am3d:ptLight rad="0">
                          <am3d:clr>
                            <a:scrgbClr r="40000" g="60000" b="95000"/>
                          </am3d:clr>
                          <am3d:intensity n="12250000" d="1000000"/>
                          <am3d:pos x="-37964106" y="51130435" z="57631972"/>
                        </am3d:ptLight>
                        <am3d:ptLight rad="0">
                          <am3d:clr>
                            <a:scrgbClr r="86837" g="72700" b="100000"/>
                          </am3d:clr>
                          <am3d:intensity n="3125000" d="1000000"/>
                          <am3d:pos x="-37739122" y="58056624" z="-34769649"/>
                        </am3d:ptLight>
                      </am3d:model3d>
                    </a:graphicData>
                  </a:graphic>
                </p:graphicFrame>
              </mc:Choice>
              <mc:Fallback>
                <p:pic>
                  <p:nvPicPr>
                    <p:cNvPr id="173" name="Modelo 3D 172" descr="Esfera roja">
                      <a:extLst>
                        <a:ext uri="{FF2B5EF4-FFF2-40B4-BE49-F238E27FC236}">
                          <a16:creationId xmlns:a16="http://schemas.microsoft.com/office/drawing/2014/main" id="{51701C6B-3004-157B-8497-7FCC8B5F7714}"/>
                        </a:ext>
                      </a:extLst>
                    </p:cNvPr>
                    <p:cNvPicPr>
                      <a:picLocks noGrp="1" noRot="1" noChangeAspect="1" noMove="1" noResize="1" noEditPoints="1" noAdjustHandles="1" noChangeArrowheads="1" noChangeShapeType="1" noCrop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 rot="4664368">
                      <a:off x="5610769" y="2473370"/>
                      <a:ext cx="90000" cy="90000"/>
                    </a:xfrm>
                    <a:prstGeom prst="rect">
                      <a:avLst/>
                    </a:prstGeom>
                  </p:spPr>
                </p:pic>
              </mc:Fallback>
            </mc:AlternateContent>
            <p:cxnSp>
              <p:nvCxnSpPr>
                <p:cNvPr id="178" name="Conector recto 177">
                  <a:extLst>
                    <a:ext uri="{FF2B5EF4-FFF2-40B4-BE49-F238E27FC236}">
                      <a16:creationId xmlns:a16="http://schemas.microsoft.com/office/drawing/2014/main" id="{FC5F87BF-1B0F-E08D-4625-BEBF7B66EB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83804" y="4559939"/>
                  <a:ext cx="130496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1" name="Arco 180">
                <a:extLst>
                  <a:ext uri="{FF2B5EF4-FFF2-40B4-BE49-F238E27FC236}">
                    <a16:creationId xmlns:a16="http://schemas.microsoft.com/office/drawing/2014/main" id="{FA95B097-BC39-D99D-B1A6-17B99F7B2B06}"/>
                  </a:ext>
                </a:extLst>
              </p:cNvPr>
              <p:cNvSpPr/>
              <p:nvPr/>
            </p:nvSpPr>
            <p:spPr>
              <a:xfrm>
                <a:off x="6136433" y="1100158"/>
                <a:ext cx="2520000" cy="2520000"/>
              </a:xfrm>
              <a:prstGeom prst="arc">
                <a:avLst>
                  <a:gd name="adj1" fmla="val 20837514"/>
                  <a:gd name="adj2" fmla="val 21426958"/>
                </a:avLst>
              </a:prstGeom>
              <a:solidFill>
                <a:schemeClr val="accent4">
                  <a:alpha val="50000"/>
                </a:schemeClr>
              </a:solidFill>
              <a:ln>
                <a:solidFill>
                  <a:schemeClr val="tx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" name="Arco 182">
                <a:extLst>
                  <a:ext uri="{FF2B5EF4-FFF2-40B4-BE49-F238E27FC236}">
                    <a16:creationId xmlns:a16="http://schemas.microsoft.com/office/drawing/2014/main" id="{9C0EAD57-9F67-AA0F-5F58-82630BC0B3A8}"/>
                  </a:ext>
                </a:extLst>
              </p:cNvPr>
              <p:cNvSpPr/>
              <p:nvPr/>
            </p:nvSpPr>
            <p:spPr>
              <a:xfrm rot="20704410">
                <a:off x="5789751" y="3299939"/>
                <a:ext cx="3213364" cy="2520000"/>
              </a:xfrm>
              <a:prstGeom prst="arc">
                <a:avLst>
                  <a:gd name="adj1" fmla="val 687879"/>
                  <a:gd name="adj2" fmla="val 893124"/>
                </a:avLst>
              </a:prstGeom>
              <a:solidFill>
                <a:schemeClr val="accent4">
                  <a:alpha val="50000"/>
                </a:schemeClr>
              </a:solidFill>
              <a:ln>
                <a:solidFill>
                  <a:schemeClr val="tx1"/>
                </a:solidFill>
                <a:headEnd type="triangl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8" name="Conector recto 187">
                <a:extLst>
                  <a:ext uri="{FF2B5EF4-FFF2-40B4-BE49-F238E27FC236}">
                    <a16:creationId xmlns:a16="http://schemas.microsoft.com/office/drawing/2014/main" id="{26628F8D-6532-C253-5B33-E90176A92E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6559" y="1441734"/>
                <a:ext cx="219977" cy="91691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cto 188">
                <a:extLst>
                  <a:ext uri="{FF2B5EF4-FFF2-40B4-BE49-F238E27FC236}">
                    <a16:creationId xmlns:a16="http://schemas.microsoft.com/office/drawing/2014/main" id="{D9346612-6424-A85E-29A4-A4E8CFD5C5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8892" y="2358646"/>
                <a:ext cx="897541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190">
                <a:extLst>
                  <a:ext uri="{FF2B5EF4-FFF2-40B4-BE49-F238E27FC236}">
                    <a16:creationId xmlns:a16="http://schemas.microsoft.com/office/drawing/2014/main" id="{C7BBDBDE-CA45-78AB-4D7A-7EA64A2492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5362" y="4559939"/>
                <a:ext cx="897541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ctor recto 191">
                <a:extLst>
                  <a:ext uri="{FF2B5EF4-FFF2-40B4-BE49-F238E27FC236}">
                    <a16:creationId xmlns:a16="http://schemas.microsoft.com/office/drawing/2014/main" id="{1C56EB9E-7A22-C37E-7587-CB22653F81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2194" y="2358646"/>
                <a:ext cx="0" cy="219346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ctor recto 194">
                <a:extLst>
                  <a:ext uri="{FF2B5EF4-FFF2-40B4-BE49-F238E27FC236}">
                    <a16:creationId xmlns:a16="http://schemas.microsoft.com/office/drawing/2014/main" id="{1C241280-7353-7B54-479A-C4B70F313D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08735" y="1184182"/>
                <a:ext cx="1599638" cy="38383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CuadroTexto 202">
                <a:extLst>
                  <a:ext uri="{FF2B5EF4-FFF2-40B4-BE49-F238E27FC236}">
                    <a16:creationId xmlns:a16="http://schemas.microsoft.com/office/drawing/2014/main" id="{835FC656-D539-97C8-2F1C-C9D69CB4D540}"/>
                  </a:ext>
                </a:extLst>
              </p:cNvPr>
              <p:cNvSpPr txBox="1"/>
              <p:nvPr/>
            </p:nvSpPr>
            <p:spPr>
              <a:xfrm rot="20641313">
                <a:off x="7604630" y="801154"/>
                <a:ext cx="6126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3600" dirty="0">
                    <a:solidFill>
                      <a:schemeClr val="accent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L2</a:t>
                </a:r>
                <a:endParaRPr lang="en-GB" sz="3600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5" name="CuadroTexto 204">
                <a:extLst>
                  <a:ext uri="{FF2B5EF4-FFF2-40B4-BE49-F238E27FC236}">
                    <a16:creationId xmlns:a16="http://schemas.microsoft.com/office/drawing/2014/main" id="{0DC536FE-D242-CAAD-977C-9BF5BB68FC89}"/>
                  </a:ext>
                </a:extLst>
              </p:cNvPr>
              <p:cNvSpPr txBox="1"/>
              <p:nvPr/>
            </p:nvSpPr>
            <p:spPr>
              <a:xfrm>
                <a:off x="5982220" y="3105834"/>
                <a:ext cx="6126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3600" dirty="0">
                    <a:solidFill>
                      <a:schemeClr val="accent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L1</a:t>
                </a:r>
                <a:endParaRPr lang="en-GB" sz="3600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4" name="CuadroTexto 213">
                  <a:extLst>
                    <a:ext uri="{FF2B5EF4-FFF2-40B4-BE49-F238E27FC236}">
                      <a16:creationId xmlns:a16="http://schemas.microsoft.com/office/drawing/2014/main" id="{E1C53B01-03D0-EB4A-CE1B-2E9E043DCAF2}"/>
                    </a:ext>
                  </a:extLst>
                </p:cNvPr>
                <p:cNvSpPr txBox="1"/>
                <p:nvPr/>
              </p:nvSpPr>
              <p:spPr>
                <a:xfrm>
                  <a:off x="7872126" y="923934"/>
                  <a:ext cx="105695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2400" i="1" dirty="0"/>
                </a:p>
              </p:txBody>
            </p:sp>
          </mc:Choice>
          <mc:Fallback>
            <p:sp>
              <p:nvSpPr>
                <p:cNvPr id="214" name="CuadroTexto 213">
                  <a:extLst>
                    <a:ext uri="{FF2B5EF4-FFF2-40B4-BE49-F238E27FC236}">
                      <a16:creationId xmlns:a16="http://schemas.microsoft.com/office/drawing/2014/main" id="{E1C53B01-03D0-EB4A-CE1B-2E9E043DCA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2126" y="923934"/>
                  <a:ext cx="1056956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9770" r="-9770" b="-3442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2" name="Grupo 231">
            <a:extLst>
              <a:ext uri="{FF2B5EF4-FFF2-40B4-BE49-F238E27FC236}">
                <a16:creationId xmlns:a16="http://schemas.microsoft.com/office/drawing/2014/main" id="{51ADA79B-A85A-F51E-8DBE-2563E77FA9C4}"/>
              </a:ext>
            </a:extLst>
          </p:cNvPr>
          <p:cNvGrpSpPr/>
          <p:nvPr/>
        </p:nvGrpSpPr>
        <p:grpSpPr>
          <a:xfrm>
            <a:off x="8491252" y="947978"/>
            <a:ext cx="3606507" cy="2055210"/>
            <a:chOff x="8287894" y="1959317"/>
            <a:chExt cx="3606507" cy="2055210"/>
          </a:xfrm>
        </p:grpSpPr>
        <p:grpSp>
          <p:nvGrpSpPr>
            <p:cNvPr id="224" name="Grupo 223">
              <a:extLst>
                <a:ext uri="{FF2B5EF4-FFF2-40B4-BE49-F238E27FC236}">
                  <a16:creationId xmlns:a16="http://schemas.microsoft.com/office/drawing/2014/main" id="{A5258E46-69BB-3509-CDE7-ACBBCAA2A436}"/>
                </a:ext>
              </a:extLst>
            </p:cNvPr>
            <p:cNvGrpSpPr/>
            <p:nvPr/>
          </p:nvGrpSpPr>
          <p:grpSpPr>
            <a:xfrm>
              <a:off x="8360184" y="2523497"/>
              <a:ext cx="3534217" cy="1491030"/>
              <a:chOff x="1633457" y="5067236"/>
              <a:chExt cx="3534217" cy="1491030"/>
            </a:xfrm>
          </p:grpSpPr>
          <p:grpSp>
            <p:nvGrpSpPr>
              <p:cNvPr id="212" name="Grupo 211">
                <a:extLst>
                  <a:ext uri="{FF2B5EF4-FFF2-40B4-BE49-F238E27FC236}">
                    <a16:creationId xmlns:a16="http://schemas.microsoft.com/office/drawing/2014/main" id="{86ADD593-32CA-DB13-75E0-860F9CB6587C}"/>
                  </a:ext>
                </a:extLst>
              </p:cNvPr>
              <p:cNvGrpSpPr/>
              <p:nvPr/>
            </p:nvGrpSpPr>
            <p:grpSpPr>
              <a:xfrm>
                <a:off x="1965002" y="5164059"/>
                <a:ext cx="3202672" cy="1239878"/>
                <a:chOff x="8864707" y="1029331"/>
                <a:chExt cx="3202672" cy="1239878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7" name="CuadroTexto 206">
                      <a:extLst>
                        <a:ext uri="{FF2B5EF4-FFF2-40B4-BE49-F238E27FC236}">
                          <a16:creationId xmlns:a16="http://schemas.microsoft.com/office/drawing/2014/main" id="{E5B097AC-D746-579C-4C80-E7DCE293ED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64707" y="1029331"/>
                      <a:ext cx="32026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·</m:t>
                            </m:r>
                            <m:func>
                              <m:funcPr>
                                <m:ctrlP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s-E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l-GR" sz="24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·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GB" sz="2400" i="1" dirty="0"/>
                    </a:p>
                  </p:txBody>
                </p:sp>
              </mc:Choice>
              <mc:Fallback>
                <p:sp>
                  <p:nvSpPr>
                    <p:cNvPr id="207" name="CuadroTexto 206">
                      <a:extLst>
                        <a:ext uri="{FF2B5EF4-FFF2-40B4-BE49-F238E27FC236}">
                          <a16:creationId xmlns:a16="http://schemas.microsoft.com/office/drawing/2014/main" id="{E5B097AC-D746-579C-4C80-E7DCE293EDA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64707" y="1029331"/>
                      <a:ext cx="3202672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60" r="-2852" b="-327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9" name="CuadroTexto 208">
                      <a:extLst>
                        <a:ext uri="{FF2B5EF4-FFF2-40B4-BE49-F238E27FC236}">
                          <a16:creationId xmlns:a16="http://schemas.microsoft.com/office/drawing/2014/main" id="{A1F9CAA5-CFE1-9F3D-7E18-242D1FE32F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78460" y="1464604"/>
                      <a:ext cx="317516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·</m:t>
                            </m:r>
                            <m:func>
                              <m:funcPr>
                                <m:ctrlP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s-E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l-GR" sz="24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·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GB" sz="2400" i="1" dirty="0"/>
                    </a:p>
                  </p:txBody>
                </p:sp>
              </mc:Choice>
              <mc:Fallback>
                <p:sp>
                  <p:nvSpPr>
                    <p:cNvPr id="209" name="CuadroTexto 208">
                      <a:extLst>
                        <a:ext uri="{FF2B5EF4-FFF2-40B4-BE49-F238E27FC236}">
                          <a16:creationId xmlns:a16="http://schemas.microsoft.com/office/drawing/2014/main" id="{A1F9CAA5-CFE1-9F3D-7E18-242D1FE32F2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78460" y="1464604"/>
                      <a:ext cx="3175165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919" r="-3071" b="-344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1" name="CuadroTexto 210">
                      <a:extLst>
                        <a:ext uri="{FF2B5EF4-FFF2-40B4-BE49-F238E27FC236}">
                          <a16:creationId xmlns:a16="http://schemas.microsoft.com/office/drawing/2014/main" id="{A17DEB3C-93FF-319D-7AA6-41FBF91ED2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78460" y="1899877"/>
                      <a:ext cx="269176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·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GB" sz="2400" i="1" dirty="0"/>
                    </a:p>
                  </p:txBody>
                </p:sp>
              </mc:Choice>
              <mc:Fallback>
                <p:sp>
                  <p:nvSpPr>
                    <p:cNvPr id="211" name="CuadroTexto 210">
                      <a:extLst>
                        <a:ext uri="{FF2B5EF4-FFF2-40B4-BE49-F238E27FC236}">
                          <a16:creationId xmlns:a16="http://schemas.microsoft.com/office/drawing/2014/main" id="{A17DEB3C-93FF-319D-7AA6-41FBF91ED23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78460" y="1899877"/>
                      <a:ext cx="2691763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905" r="-3620" b="-3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23" name="Abrir llave 222">
                <a:extLst>
                  <a:ext uri="{FF2B5EF4-FFF2-40B4-BE49-F238E27FC236}">
                    <a16:creationId xmlns:a16="http://schemas.microsoft.com/office/drawing/2014/main" id="{16407F2D-3E8E-C502-2C1E-B5BC966231CF}"/>
                  </a:ext>
                </a:extLst>
              </p:cNvPr>
              <p:cNvSpPr/>
              <p:nvPr/>
            </p:nvSpPr>
            <p:spPr>
              <a:xfrm>
                <a:off x="1633457" y="5067236"/>
                <a:ext cx="336511" cy="1491030"/>
              </a:xfrm>
              <a:prstGeom prst="leftBrace">
                <a:avLst>
                  <a:gd name="adj1" fmla="val 5247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29" name="CuadroTexto 228">
              <a:extLst>
                <a:ext uri="{FF2B5EF4-FFF2-40B4-BE49-F238E27FC236}">
                  <a16:creationId xmlns:a16="http://schemas.microsoft.com/office/drawing/2014/main" id="{001D4516-C29E-A788-E6A8-2B5DAE4BFCF5}"/>
                </a:ext>
              </a:extLst>
            </p:cNvPr>
            <p:cNvSpPr txBox="1"/>
            <p:nvPr/>
          </p:nvSpPr>
          <p:spPr>
            <a:xfrm>
              <a:off x="8287894" y="1959317"/>
              <a:ext cx="26497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i="1" u="sng" dirty="0"/>
                <a:t>Forward </a:t>
              </a:r>
              <a:r>
                <a:rPr lang="es-ES" sz="2400" i="1" u="sng" dirty="0" err="1"/>
                <a:t>Kinematics</a:t>
              </a:r>
              <a:endParaRPr lang="en-GB" sz="2400" i="1" u="sng" dirty="0"/>
            </a:p>
          </p:txBody>
        </p:sp>
      </p:grpSp>
      <p:grpSp>
        <p:nvGrpSpPr>
          <p:cNvPr id="233" name="Grupo 232">
            <a:extLst>
              <a:ext uri="{FF2B5EF4-FFF2-40B4-BE49-F238E27FC236}">
                <a16:creationId xmlns:a16="http://schemas.microsoft.com/office/drawing/2014/main" id="{0FB5AC5E-6253-167E-DCEE-64C1B839EC33}"/>
              </a:ext>
            </a:extLst>
          </p:cNvPr>
          <p:cNvGrpSpPr/>
          <p:nvPr/>
        </p:nvGrpSpPr>
        <p:grpSpPr>
          <a:xfrm>
            <a:off x="8491252" y="3563079"/>
            <a:ext cx="3272312" cy="2042195"/>
            <a:chOff x="8208632" y="4378734"/>
            <a:chExt cx="3272312" cy="2042195"/>
          </a:xfrm>
        </p:grpSpPr>
        <p:grpSp>
          <p:nvGrpSpPr>
            <p:cNvPr id="225" name="Grupo 224">
              <a:extLst>
                <a:ext uri="{FF2B5EF4-FFF2-40B4-BE49-F238E27FC236}">
                  <a16:creationId xmlns:a16="http://schemas.microsoft.com/office/drawing/2014/main" id="{F6C29145-5DC4-CA2A-3AB2-D2930ECDF2DC}"/>
                </a:ext>
              </a:extLst>
            </p:cNvPr>
            <p:cNvGrpSpPr/>
            <p:nvPr/>
          </p:nvGrpSpPr>
          <p:grpSpPr>
            <a:xfrm>
              <a:off x="8360184" y="4899534"/>
              <a:ext cx="3120760" cy="1521395"/>
              <a:chOff x="5941686" y="5035863"/>
              <a:chExt cx="3120760" cy="1521395"/>
            </a:xfrm>
          </p:grpSpPr>
          <p:grpSp>
            <p:nvGrpSpPr>
              <p:cNvPr id="215" name="Grupo 214">
                <a:extLst>
                  <a:ext uri="{FF2B5EF4-FFF2-40B4-BE49-F238E27FC236}">
                    <a16:creationId xmlns:a16="http://schemas.microsoft.com/office/drawing/2014/main" id="{E198EA7F-E223-3928-F6E6-442ED145AD3F}"/>
                  </a:ext>
                </a:extLst>
              </p:cNvPr>
              <p:cNvGrpSpPr/>
              <p:nvPr/>
            </p:nvGrpSpPr>
            <p:grpSpPr>
              <a:xfrm>
                <a:off x="6293739" y="5035863"/>
                <a:ext cx="2768707" cy="1521395"/>
                <a:chOff x="8802632" y="901135"/>
                <a:chExt cx="2768707" cy="1521395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6" name="CuadroTexto 215">
                      <a:extLst>
                        <a:ext uri="{FF2B5EF4-FFF2-40B4-BE49-F238E27FC236}">
                          <a16:creationId xmlns:a16="http://schemas.microsoft.com/office/drawing/2014/main" id="{59F82733-3DB1-3AA5-4D8E-62118D0784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80175" y="901135"/>
                      <a:ext cx="1839030" cy="63241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𝑎𝑡𝑎𝑛</m:t>
                            </m:r>
                            <m:d>
                              <m:dPr>
                                <m:ctrlP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s-E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s-E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oMath>
                        </m:oMathPara>
                      </a14:m>
                      <a:endParaRPr lang="en-GB" sz="2400" i="1" dirty="0"/>
                    </a:p>
                  </p:txBody>
                </p:sp>
              </mc:Choice>
              <mc:Fallback>
                <p:sp>
                  <p:nvSpPr>
                    <p:cNvPr id="216" name="CuadroTexto 215">
                      <a:extLst>
                        <a:ext uri="{FF2B5EF4-FFF2-40B4-BE49-F238E27FC236}">
                          <a16:creationId xmlns:a16="http://schemas.microsoft.com/office/drawing/2014/main" id="{59F82733-3DB1-3AA5-4D8E-62118D07845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80175" y="901135"/>
                      <a:ext cx="1839030" cy="63241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7" name="CuadroTexto 216">
                      <a:extLst>
                        <a:ext uri="{FF2B5EF4-FFF2-40B4-BE49-F238E27FC236}">
                          <a16:creationId xmlns:a16="http://schemas.microsoft.com/office/drawing/2014/main" id="{4F383ED3-E345-8EC1-AED4-F224B73467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02632" y="1592687"/>
                      <a:ext cx="2768707" cy="82984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ES" sz="2400" b="0" i="0" smtClean="0">
                                    <a:latin typeface="Cambria Math" panose="02040503050406030204" pitchFamily="18" charset="0"/>
                                  </a:rPr>
                                  <m:t>arcsin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s-E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s-E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sz="2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s-ES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s-E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es-E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s-E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es-E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func>
                          </m:oMath>
                        </m:oMathPara>
                      </a14:m>
                      <a:endParaRPr lang="en-GB" sz="2400" i="1" dirty="0"/>
                    </a:p>
                  </p:txBody>
                </p:sp>
              </mc:Choice>
              <mc:Fallback>
                <p:sp>
                  <p:nvSpPr>
                    <p:cNvPr id="217" name="CuadroTexto 216">
                      <a:extLst>
                        <a:ext uri="{FF2B5EF4-FFF2-40B4-BE49-F238E27FC236}">
                          <a16:creationId xmlns:a16="http://schemas.microsoft.com/office/drawing/2014/main" id="{4F383ED3-E345-8EC1-AED4-F224B734671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02632" y="1592687"/>
                      <a:ext cx="2768707" cy="829843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21" name="Abrir llave 220">
                <a:extLst>
                  <a:ext uri="{FF2B5EF4-FFF2-40B4-BE49-F238E27FC236}">
                    <a16:creationId xmlns:a16="http://schemas.microsoft.com/office/drawing/2014/main" id="{E09F952C-4C96-158F-D641-8EBF328B8C37}"/>
                  </a:ext>
                </a:extLst>
              </p:cNvPr>
              <p:cNvSpPr/>
              <p:nvPr/>
            </p:nvSpPr>
            <p:spPr>
              <a:xfrm>
                <a:off x="5941686" y="5066227"/>
                <a:ext cx="336511" cy="1491030"/>
              </a:xfrm>
              <a:prstGeom prst="leftBrace">
                <a:avLst>
                  <a:gd name="adj1" fmla="val 52476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31" name="CuadroTexto 230">
              <a:extLst>
                <a:ext uri="{FF2B5EF4-FFF2-40B4-BE49-F238E27FC236}">
                  <a16:creationId xmlns:a16="http://schemas.microsoft.com/office/drawing/2014/main" id="{B9C29A0C-094D-7F1B-0DB5-FFCCAB6003D1}"/>
                </a:ext>
              </a:extLst>
            </p:cNvPr>
            <p:cNvSpPr txBox="1"/>
            <p:nvPr/>
          </p:nvSpPr>
          <p:spPr>
            <a:xfrm>
              <a:off x="8208632" y="4378734"/>
              <a:ext cx="2503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i="1" u="sng" dirty="0"/>
                <a:t>Inverse </a:t>
              </a:r>
              <a:r>
                <a:rPr lang="es-ES" sz="2400" i="1" u="sng" dirty="0" err="1"/>
                <a:t>Kinematics</a:t>
              </a:r>
              <a:endParaRPr lang="en-GB" sz="2400" i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1184096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69</Words>
  <Application>Microsoft Office PowerPoint</Application>
  <PresentationFormat>Panorámica</PresentationFormat>
  <Paragraphs>26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Bravo Algaba</dc:creator>
  <cp:lastModifiedBy>Jaime Bravo Algaba</cp:lastModifiedBy>
  <cp:revision>2</cp:revision>
  <dcterms:created xsi:type="dcterms:W3CDTF">2022-09-09T20:16:05Z</dcterms:created>
  <dcterms:modified xsi:type="dcterms:W3CDTF">2022-09-09T21:44:25Z</dcterms:modified>
</cp:coreProperties>
</file>