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5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agile/scru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Scrum Agile?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66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775400"/>
          </a:xfrm>
        </p:spPr>
        <p:txBody>
          <a:bodyPr/>
          <a:lstStyle/>
          <a:p>
            <a:r>
              <a:rPr lang="en-US" dirty="0" smtClean="0"/>
              <a:t>The answer is simple!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</a:p>
          <a:p>
            <a:r>
              <a:rPr lang="en-US" dirty="0" smtClean="0"/>
              <a:t>The sprints- this is the set amount of work to be done at one time.</a:t>
            </a:r>
          </a:p>
          <a:p>
            <a:r>
              <a:rPr lang="en-US" dirty="0" smtClean="0"/>
              <a:t>Sprint Planning- This is the planning of that set amount of work.</a:t>
            </a:r>
          </a:p>
          <a:p>
            <a:r>
              <a:rPr lang="en-US" dirty="0" smtClean="0"/>
              <a:t>Product Backlog- A “to-do” list.</a:t>
            </a:r>
          </a:p>
          <a:p>
            <a:r>
              <a:rPr lang="en-US" dirty="0" smtClean="0"/>
              <a:t>Daily Scrum Meeting- This is a meeting to allow everyone to communicate clearly and make sure nothing gets lost.</a:t>
            </a:r>
          </a:p>
          <a:p>
            <a:r>
              <a:rPr lang="en-US" dirty="0" smtClean="0"/>
              <a:t>The Scrum Team! 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882812" y="1074558"/>
            <a:ext cx="4389120" cy="4681451"/>
          </a:xfrm>
        </p:spPr>
        <p:txBody>
          <a:bodyPr/>
          <a:lstStyle/>
          <a:p>
            <a:r>
              <a:rPr lang="en-US" dirty="0" smtClean="0"/>
              <a:t>Scrum Agile is flexible, meaning when a team starts a project they make a plan. Plans will inevitably change, this approach makes it easy!</a:t>
            </a:r>
          </a:p>
          <a:p>
            <a:r>
              <a:rPr lang="en-US" dirty="0" smtClean="0"/>
              <a:t>This approach also allows for faster completion time because it is developed in sprints allowing for things to be fixed section by section.</a:t>
            </a:r>
          </a:p>
          <a:p>
            <a:r>
              <a:rPr lang="en-US" dirty="0" smtClean="0"/>
              <a:t>It COST LESS to use this approach because it trims the fat of the project by using less documents and allowing for easy fixes!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020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SCRUM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Owner- Manages project backlog to best complete goals, in this making sure the backlog is clear and concise.</a:t>
            </a:r>
          </a:p>
          <a:p>
            <a:r>
              <a:rPr lang="en-US" dirty="0" smtClean="0"/>
              <a:t>The Scrum Master- Makes sure everything runs smooth, helps team to get through roadblocks, and is in charge of important meetings and different events to keep the project going on timeline.</a:t>
            </a:r>
          </a:p>
          <a:p>
            <a:r>
              <a:rPr lang="en-US" dirty="0" smtClean="0"/>
              <a:t>Development Team- Possess the skills to create the product, </a:t>
            </a:r>
            <a:r>
              <a:rPr lang="en-US" dirty="0"/>
              <a:t>t</a:t>
            </a:r>
            <a:r>
              <a:rPr lang="en-US" dirty="0" smtClean="0"/>
              <a:t>hey are self reliant and in charge.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083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Software Development life cycle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4811" y="2187896"/>
            <a:ext cx="4754880" cy="822960"/>
          </a:xfrm>
        </p:spPr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87269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This is looking at the project presented as a whole, creating a time line and giving feedback on if everything is possible.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Software Development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772939"/>
          </a:xfrm>
        </p:spPr>
        <p:txBody>
          <a:bodyPr/>
          <a:lstStyle/>
          <a:p>
            <a:r>
              <a:rPr lang="en-US" dirty="0" smtClean="0"/>
              <a:t>This is the team writing the actual program for the project.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4129" y="3840480"/>
            <a:ext cx="388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Requirement Defining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7156" y="4330931"/>
            <a:ext cx="3765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another part of planning where it is clearly defined what the tasks are needed to complete the product.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24128" y="5419898"/>
            <a:ext cx="3888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Design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4811" y="5657671"/>
            <a:ext cx="3890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software design processes, things like interface, platforms, programming, communications and security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84916" y="3840480"/>
            <a:ext cx="382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Testing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84916" y="4209812"/>
            <a:ext cx="448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Exactly as it sounds testing of the product developed for the client.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76356" y="4962698"/>
            <a:ext cx="433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Deployment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55327" y="5332030"/>
            <a:ext cx="4488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where the team Launches the program in a sense, it is opened up to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29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approach to how things could be done is the waterfall.</a:t>
            </a:r>
          </a:p>
          <a:p>
            <a:r>
              <a:rPr lang="en-US" dirty="0" smtClean="0"/>
              <a:t>Waterfall is different in the fact that it waterfalls each part of the project flows into the next.</a:t>
            </a:r>
          </a:p>
          <a:p>
            <a:r>
              <a:rPr lang="en-US" dirty="0" smtClean="0"/>
              <a:t>Agile allows for easy changes waterfall is a little harder to do that with because each section directly affects the one before and after.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4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I would choose waterfall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084832"/>
            <a:ext cx="4754880" cy="4224528"/>
          </a:xfrm>
        </p:spPr>
        <p:txBody>
          <a:bodyPr/>
          <a:lstStyle/>
          <a:p>
            <a:r>
              <a:rPr lang="en-US" dirty="0" smtClean="0"/>
              <a:t>Project would have to have clear and no changing requirements.</a:t>
            </a:r>
          </a:p>
          <a:p>
            <a:r>
              <a:rPr lang="en-US" dirty="0" smtClean="0"/>
              <a:t>Unchanging and stable product</a:t>
            </a:r>
          </a:p>
          <a:p>
            <a:r>
              <a:rPr lang="en-US" dirty="0" smtClean="0"/>
              <a:t>Using already understood technology</a:t>
            </a:r>
          </a:p>
          <a:p>
            <a:r>
              <a:rPr lang="en-US" dirty="0" smtClean="0"/>
              <a:t>No crazy requirements</a:t>
            </a:r>
          </a:p>
          <a:p>
            <a:r>
              <a:rPr lang="en-US" dirty="0" smtClean="0"/>
              <a:t>Plenty of resources</a:t>
            </a:r>
          </a:p>
          <a:p>
            <a:r>
              <a:rPr lang="en-US" dirty="0" smtClean="0"/>
              <a:t>Short, the shorter the better!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0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Cobb, C. (2021, January 05). Agile project management training. Retrieved April 14, 2021, from https://managedagile.com/what-are-the-advantages-and-disadvantages-of-agile-scrum/</a:t>
            </a:r>
          </a:p>
          <a:p>
            <a:r>
              <a:rPr lang="en-US" dirty="0" err="1"/>
              <a:t>Atlassian</a:t>
            </a:r>
            <a:r>
              <a:rPr lang="en-US" dirty="0"/>
              <a:t>. “Scrum - What It Is, How It Works, and Why It's Awesome.” </a:t>
            </a:r>
            <a:r>
              <a:rPr lang="en-US" i="1" dirty="0" err="1"/>
              <a:t>Atlassian</a:t>
            </a:r>
            <a:r>
              <a:rPr lang="en-US" dirty="0"/>
              <a:t>, www.atlassian.com/agile/scrum. </a:t>
            </a:r>
          </a:p>
          <a:p>
            <a:endParaRPr lang="en-US" dirty="0" smtClean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46276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69</TotalTime>
  <Words>489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Tw Cen MT</vt:lpstr>
      <vt:lpstr>Tw Cen MT Condensed</vt:lpstr>
      <vt:lpstr>Wingdings 3</vt:lpstr>
      <vt:lpstr>Integral</vt:lpstr>
      <vt:lpstr>Why Scrum Agile?</vt:lpstr>
      <vt:lpstr>The answer is simple!</vt:lpstr>
      <vt:lpstr>THE SCRUM TEAM</vt:lpstr>
      <vt:lpstr>THE Software Development life cycle</vt:lpstr>
      <vt:lpstr>Waterfall </vt:lpstr>
      <vt:lpstr>Reasons I would choose waterfall </vt:lpstr>
      <vt:lpstr>Sources</vt:lpstr>
    </vt:vector>
  </TitlesOfParts>
  <Company>U.S. Air Force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Scrum Agile?</dc:title>
  <dc:creator>SACIA, AERIEL R CTR USAF AFSOC 492 SOSS/OSK</dc:creator>
  <cp:lastModifiedBy>SACIA, AERIEL R CTR USAF AFSOC 492 SOSS/OSK</cp:lastModifiedBy>
  <cp:revision>8</cp:revision>
  <dcterms:created xsi:type="dcterms:W3CDTF">2021-04-14T17:39:37Z</dcterms:created>
  <dcterms:modified xsi:type="dcterms:W3CDTF">2021-04-14T18:48:42Z</dcterms:modified>
</cp:coreProperties>
</file>