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Planet Wars Competition Entry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Forward Thinkers </a:t>
            </a:r>
            <a:r>
              <a:rPr dirty="0"/>
              <a:t>– </a:t>
            </a:r>
            <a:r>
              <a:rPr lang="en-US" dirty="0"/>
              <a:t>Aerika Modi, Ali M. </a:t>
            </a:r>
            <a:r>
              <a:rPr lang="en-US" dirty="0" err="1"/>
              <a:t>Nekoh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072"/>
            <a:ext cx="8229600" cy="366452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Core Concept:</a:t>
            </a:r>
            <a:br>
              <a:rPr lang="en-US" dirty="0"/>
            </a:br>
            <a:r>
              <a:rPr lang="en-US" sz="2100" dirty="0"/>
              <a:t>We present a hybrid agent architecture designed for both full and partial observability in the Planet Wars RTS environment. Both agents combine phase-aware heuristic logic with Rolling Horizon Evolutionary Algorithm (RHEA) to enable adaptive and robust decision-making.</a:t>
            </a:r>
          </a:p>
          <a:p>
            <a:r>
              <a:rPr lang="en-US" b="1" dirty="0"/>
              <a:t>Strategy:</a:t>
            </a:r>
            <a:endParaRPr lang="en-US" dirty="0"/>
          </a:p>
          <a:p>
            <a:pPr lvl="1"/>
            <a:r>
              <a:rPr lang="en-US" b="1" dirty="0" err="1"/>
              <a:t>DynamicRHEAAgent</a:t>
            </a:r>
            <a:r>
              <a:rPr lang="en-US" b="1" dirty="0"/>
              <a:t> (Full Observability):</a:t>
            </a:r>
            <a:r>
              <a:rPr lang="en-US" dirty="0"/>
              <a:t> Uses game phase (early/mid/late) to guide heuristic attacks. If the agent is losing, it falls back to RHEA for deeper planning.</a:t>
            </a:r>
          </a:p>
          <a:p>
            <a:pPr lvl="1"/>
            <a:r>
              <a:rPr lang="en-US" b="1" dirty="0" err="1"/>
              <a:t>PartialRHEAAgent</a:t>
            </a:r>
            <a:r>
              <a:rPr lang="en-US" b="1" dirty="0"/>
              <a:t> (Partial Observability):</a:t>
            </a:r>
            <a:r>
              <a:rPr lang="en-US" dirty="0"/>
              <a:t> Applies similar phase-based heuristics using only observable features. Lacks full visibility, so decisions are conservative and deterministic.</a:t>
            </a:r>
          </a:p>
          <a:p>
            <a:r>
              <a:rPr lang="en-US" b="1" dirty="0"/>
              <a:t>Key Novelty:</a:t>
            </a:r>
            <a:endParaRPr lang="en-US" dirty="0"/>
          </a:p>
          <a:p>
            <a:pPr lvl="1"/>
            <a:r>
              <a:rPr lang="en-US" dirty="0"/>
              <a:t>Modular integration of fast heuristics with RHEA fallback.</a:t>
            </a:r>
          </a:p>
          <a:p>
            <a:pPr lvl="1"/>
            <a:r>
              <a:rPr lang="en-US" dirty="0"/>
              <a:t>Game-phase driven tactical logic.</a:t>
            </a:r>
          </a:p>
          <a:p>
            <a:pPr lvl="1"/>
            <a:r>
              <a:rPr lang="en-US" dirty="0"/>
              <a:t>Safe and stable decision-making under uncertainty in partial observability.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23"/>
            <a:ext cx="8229600" cy="857250"/>
          </a:xfrm>
        </p:spPr>
        <p:txBody>
          <a:bodyPr/>
          <a:lstStyle/>
          <a:p>
            <a:r>
              <a:rPr dirty="0"/>
              <a:t>System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3DF5C5-9BEE-1E3D-A223-0B30BB8DEE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14373"/>
            <a:ext cx="752783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Architecture: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DE" altLang="en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Detection: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Inferred from total ships and growth for full view</a:t>
            </a:r>
            <a:r>
              <a:rPr kumimoji="0" lang="en-US" altLang="en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approximated 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observed data in partial view.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DE" altLang="en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Heuristic Logic: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Chooses source and target planets based on current phase.</a:t>
            </a: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DE" altLang="en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RHEA Fallback:</a:t>
            </a:r>
            <a:r>
              <a:rPr kumimoji="0" lang="en-DE" altLang="en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Activated when the agent is at a disadvantage (fewer ships or planets).</a:t>
            </a:r>
            <a:endParaRPr lang="en-US" altLang="en-DE" sz="1400" dirty="0">
              <a:latin typeface="Arial" panose="020B0604020202020204" pitchFamily="34" charset="0"/>
            </a:endParaRPr>
          </a:p>
          <a:p>
            <a:pPr marL="300038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DE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Pseudocode (Full Observability):</a:t>
            </a:r>
            <a:endParaRPr kumimoji="0" lang="en-DE" altLang="en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(losing condition) </a:t>
            </a:r>
            <a:endParaRPr kumimoji="0" lang="en-US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DE" sz="1000" dirty="0">
                <a:latin typeface="Arial Unicode MS"/>
              </a:rPr>
              <a:t>	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RHEA.getAction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gameState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endParaRPr kumimoji="0" lang="en-US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 </a:t>
            </a:r>
            <a:endParaRPr kumimoji="0" lang="en-US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DE" sz="1000" dirty="0">
                <a:latin typeface="Arial Unicode MS"/>
              </a:rPr>
              <a:t>	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inferPhase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endParaRPr kumimoji="0" lang="en-US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DE" sz="1000" dirty="0">
                <a:latin typeface="Arial Unicode MS"/>
              </a:rPr>
              <a:t>	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selectSourceTarget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endParaRPr kumimoji="0" lang="en-US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DE" sz="1000" dirty="0">
                <a:latin typeface="Arial Unicode MS"/>
              </a:rPr>
              <a:t>	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HeuristicAction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endParaRPr kumimoji="0" lang="en-DE" altLang="en-D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Pseudocode (Partial Observability):</a:t>
            </a:r>
            <a:endParaRPr kumimoji="0" lang="en-DE" altLang="en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(no valid targets || insufficient data) </a:t>
            </a:r>
            <a:endParaRPr kumimoji="0" lang="en-US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DE" sz="1000" dirty="0">
                <a:latin typeface="Arial Unicode MS"/>
              </a:rPr>
              <a:t>	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doNothing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endParaRPr kumimoji="0" lang="en-US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 </a:t>
            </a:r>
            <a:endParaRPr kumimoji="0" lang="en-US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DE" sz="1000" dirty="0">
                <a:latin typeface="Arial Unicode MS"/>
              </a:rPr>
              <a:t>	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inferPhase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(observation) </a:t>
            </a:r>
            <a:endParaRPr kumimoji="0" lang="en-US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DE" sz="1000" dirty="0">
                <a:latin typeface="Arial Unicode MS"/>
              </a:rPr>
              <a:t>	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selectSourceTarget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endParaRPr kumimoji="0" lang="en-US" altLang="en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DE" sz="1000" dirty="0">
                <a:latin typeface="Arial Unicode MS"/>
              </a:rPr>
              <a:t>	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 </a:t>
            </a:r>
            <a:r>
              <a:rPr kumimoji="0" lang="en-DE" altLang="en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HeuristicAction</a:t>
            </a:r>
            <a:r>
              <a:rPr kumimoji="0" lang="en-DE" altLang="en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/>
              <a:t>DynamicRHEAAgent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/>
              <a:t>1st place in Round Robin League: </a:t>
            </a:r>
            <a:r>
              <a:rPr lang="en-US" sz="1800" b="1" dirty="0"/>
              <a:t>90.8% win rate</a:t>
            </a:r>
            <a:endParaRPr lang="en-US" sz="1800" dirty="0"/>
          </a:p>
          <a:p>
            <a:pPr lvl="1"/>
            <a:r>
              <a:rPr lang="en-US" sz="1800" dirty="0"/>
              <a:t>Strong remote evaluation: </a:t>
            </a:r>
            <a:r>
              <a:rPr lang="en-US" sz="1800" b="1" dirty="0"/>
              <a:t>~80% average win rate</a:t>
            </a:r>
            <a:r>
              <a:rPr lang="en-US" sz="1800" dirty="0"/>
              <a:t> across 5 opponents</a:t>
            </a:r>
          </a:p>
          <a:p>
            <a:pPr lvl="1"/>
            <a:r>
              <a:rPr lang="en-US" sz="1800" dirty="0"/>
              <a:t>Outperformed all stochastic and heuristic baselines</a:t>
            </a:r>
          </a:p>
          <a:p>
            <a:pPr marL="342900" lvl="1" indent="0">
              <a:buNone/>
            </a:pPr>
            <a:endParaRPr lang="en-US" sz="1800" dirty="0"/>
          </a:p>
          <a:p>
            <a:r>
              <a:rPr lang="en-US" sz="1800" b="1" dirty="0" err="1"/>
              <a:t>PartialRHEAAgent</a:t>
            </a:r>
            <a:r>
              <a:rPr lang="en-US" sz="1800" b="1" dirty="0"/>
              <a:t>:</a:t>
            </a:r>
            <a:endParaRPr lang="en-US" sz="1800" dirty="0"/>
          </a:p>
          <a:p>
            <a:pPr lvl="1"/>
            <a:r>
              <a:rPr lang="en-US" sz="1800" dirty="0"/>
              <a:t>Designed for safety and consistency under uncertainty</a:t>
            </a:r>
          </a:p>
          <a:p>
            <a:pPr lvl="1"/>
            <a:r>
              <a:rPr lang="en-US" sz="1800" dirty="0"/>
              <a:t>Performance prioritizes stability over risk-taking</a:t>
            </a:r>
          </a:p>
          <a:p>
            <a:pPr lvl="1"/>
            <a:r>
              <a:rPr lang="en-US" sz="1800" dirty="0"/>
              <a:t>Avoids attacks when ship data is missing or ambiguous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Phase-aware heuristics are lightweight yet effective across both agents.</a:t>
            </a:r>
          </a:p>
          <a:p>
            <a:r>
              <a:rPr lang="en-US" sz="1800" dirty="0"/>
              <a:t>RHEA fallback provides a robust recovery mechanism when heuristics fail.</a:t>
            </a:r>
          </a:p>
          <a:p>
            <a:r>
              <a:rPr lang="en-US" sz="1800" dirty="0"/>
              <a:t>In partial observability, deterministic logic avoids risky behavior but may miss high-value opportunities.</a:t>
            </a:r>
          </a:p>
          <a:p>
            <a:r>
              <a:rPr lang="en-US" sz="1800" dirty="0"/>
              <a:t>Phase misclassification in partial view can lead to delayed or conservative strategies.</a:t>
            </a:r>
          </a:p>
          <a:p>
            <a:r>
              <a:rPr lang="en-US" sz="1800" b="1" dirty="0"/>
              <a:t>Ablation (Full Agent):</a:t>
            </a:r>
            <a:endParaRPr lang="en-US" sz="1800" dirty="0"/>
          </a:p>
          <a:p>
            <a:pPr lvl="1"/>
            <a:r>
              <a:rPr lang="en-US" sz="1600" dirty="0"/>
              <a:t>Disabling RHEA drops performance significantly (~25% loss in win rate)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Extend partial observability agent using probabilistic reasoning or belief-state models.</a:t>
            </a:r>
          </a:p>
          <a:p>
            <a:r>
              <a:rPr lang="en-US" sz="1800" dirty="0"/>
              <a:t>Introduce opponent modeling to dynamically tune heuristic thresholds.</a:t>
            </a:r>
          </a:p>
          <a:p>
            <a:r>
              <a:rPr lang="en-US" sz="1800" dirty="0"/>
              <a:t>Explore deeper RHEA integration throughout all game phases.</a:t>
            </a:r>
          </a:p>
          <a:p>
            <a:r>
              <a:rPr lang="en-US" sz="1800" dirty="0"/>
              <a:t>Scale to multi-agent scenarios with communication and cooperation.</a:t>
            </a:r>
          </a:p>
          <a:p>
            <a:r>
              <a:rPr lang="en-US" sz="1800" dirty="0"/>
              <a:t>Apply adaptive meta-controllers to switch between planning modes based on environment feedback.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</Words>
  <Application>Microsoft Office PowerPoint</Application>
  <PresentationFormat>On-screen Show (16:9)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Calibri</vt:lpstr>
      <vt:lpstr>Office Theme</vt:lpstr>
      <vt:lpstr>Planet Wars Competition Entry</vt:lpstr>
      <vt:lpstr>Agent Overview</vt:lpstr>
      <vt:lpstr>System Design</vt:lpstr>
      <vt:lpstr>Results</vt:lpstr>
      <vt:lpstr>Analysis and Insights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Modi, Aerika Manishkumar</cp:lastModifiedBy>
  <cp:revision>3</cp:revision>
  <dcterms:created xsi:type="dcterms:W3CDTF">2013-01-27T09:14:16Z</dcterms:created>
  <dcterms:modified xsi:type="dcterms:W3CDTF">2025-07-06T09:43:19Z</dcterms:modified>
  <cp:category/>
</cp:coreProperties>
</file>