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57" r:id="rId4"/>
    <p:sldId id="258" r:id="rId5"/>
    <p:sldId id="259" r:id="rId6"/>
    <p:sldId id="261" r:id="rId7"/>
    <p:sldId id="262" r:id="rId8"/>
    <p:sldId id="263" r:id="rId9"/>
    <p:sldId id="260" r:id="rId10"/>
    <p:sldId id="267" r:id="rId11"/>
    <p:sldId id="266" r:id="rId12"/>
    <p:sldId id="264" r:id="rId13"/>
    <p:sldId id="265" r:id="rId14"/>
    <p:sldId id="270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51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CB55E-1258-46C0-8ABE-33BAA3B0DF66}" type="datetimeFigureOut">
              <a:rPr lang="tr-TR" smtClean="0"/>
              <a:t>22.02.2019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6A9F8-262C-414E-A80C-6F33B078EB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240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6A9F8-262C-414E-A80C-6F33B078EBA5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1066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6A9F8-262C-414E-A80C-6F33B078EBA5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4228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F4FF-5447-4047-A5A0-FF9F3F9D73D1}" type="datetime1">
              <a:rPr lang="tr-TR" smtClean="0"/>
              <a:t>22.02.2019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848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427-076B-4660-B502-2ED90CFEE80B}" type="datetime1">
              <a:rPr lang="tr-TR" smtClean="0"/>
              <a:t>22.02.2019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535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F10A-94E8-4218-A452-F9DF0A1A0161}" type="datetime1">
              <a:rPr lang="tr-TR" smtClean="0"/>
              <a:t>22.02.2019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789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9F6A-F99F-4A49-A443-C3B4D85663CC}" type="datetime1">
              <a:rPr lang="tr-TR" smtClean="0"/>
              <a:t>22.02.2019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901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DE91-0539-4FA3-9C57-1D0DA9FC2F51}" type="datetime1">
              <a:rPr lang="tr-TR" smtClean="0"/>
              <a:t>22.02.2019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18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3F20-70DB-4683-B97D-3B040FF86632}" type="datetime1">
              <a:rPr lang="tr-TR" smtClean="0"/>
              <a:t>22.02.2019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515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BF2E-040D-435C-B0E9-C5A600D4C649}" type="datetime1">
              <a:rPr lang="tr-TR" smtClean="0"/>
              <a:t>22.02.2019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985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4507-702D-41E6-99D1-42EF696DFAF2}" type="datetime1">
              <a:rPr lang="tr-TR" smtClean="0"/>
              <a:t>22.02.2019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968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53E7-5A4A-4CBE-B1A7-715930A3C542}" type="datetime1">
              <a:rPr lang="tr-TR" smtClean="0"/>
              <a:t>22.02.2019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67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07F0-754B-481E-BDEE-890E4FE1AD19}" type="datetime1">
              <a:rPr lang="tr-TR" smtClean="0"/>
              <a:t>22.02.2019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07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7B7A-2F9D-4E2E-9FB1-F1E9AD3B05E3}" type="datetime1">
              <a:rPr lang="tr-TR" smtClean="0"/>
              <a:t>22.02.2019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776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23BE6-BDB2-4114-A358-1B9EAFC204EE}" type="datetime1">
              <a:rPr lang="tr-TR" smtClean="0"/>
              <a:t>22.02.2019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1769E-508F-4D00-9EAF-B275E31040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141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Java ve AWT ile Oyun/Oyun Motoru Geliştirme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Doğa Oruç</a:t>
            </a:r>
          </a:p>
          <a:p>
            <a:r>
              <a:rPr lang="tr-TR" dirty="0" smtClean="0"/>
              <a:t>Bahar 2019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Java ve AWT ile Oyun Motoru Geliştirme, Bahar 2019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18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Neler öğreneceğiz?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Bu eğitim kapsamında öğreneceklerimiz:</a:t>
            </a:r>
          </a:p>
          <a:p>
            <a:r>
              <a:rPr lang="tr-TR" dirty="0" smtClean="0"/>
              <a:t>Java Sözdizimi</a:t>
            </a:r>
          </a:p>
          <a:p>
            <a:r>
              <a:rPr lang="tr-TR" dirty="0" smtClean="0"/>
              <a:t>Java Veri Yapıları</a:t>
            </a:r>
            <a:endParaRPr lang="tr-TR" dirty="0"/>
          </a:p>
          <a:p>
            <a:r>
              <a:rPr lang="tr-TR" dirty="0" smtClean="0"/>
              <a:t>Basit Oyun Motoru Mimarisi</a:t>
            </a:r>
          </a:p>
          <a:p>
            <a:r>
              <a:rPr lang="tr-TR" dirty="0" smtClean="0"/>
              <a:t>AWT Grafik </a:t>
            </a:r>
          </a:p>
          <a:p>
            <a:r>
              <a:rPr lang="tr-TR" dirty="0" smtClean="0"/>
              <a:t>Java File/Stream API</a:t>
            </a:r>
          </a:p>
          <a:p>
            <a:r>
              <a:rPr lang="tr-TR" dirty="0" smtClean="0"/>
              <a:t>Java Lambda Kalıpları</a:t>
            </a:r>
          </a:p>
          <a:p>
            <a:r>
              <a:rPr lang="tr-TR" dirty="0" smtClean="0"/>
              <a:t>Eclipse IDE kullanımı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Java ve AWT ile Oyun Motoru Geliştirme, Bahar </a:t>
            </a:r>
            <a:r>
              <a:rPr lang="tr-TR" dirty="0" smtClean="0"/>
              <a:t>2019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867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Araçlarımız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Eclipse</a:t>
            </a:r>
            <a:r>
              <a:rPr lang="tr-TR" dirty="0" smtClean="0"/>
              <a:t> IDE </a:t>
            </a:r>
            <a:r>
              <a:rPr lang="tr-TR" dirty="0" err="1" smtClean="0"/>
              <a:t>for</a:t>
            </a:r>
            <a:r>
              <a:rPr lang="tr-TR" dirty="0" smtClean="0"/>
              <a:t> Java Developers</a:t>
            </a:r>
          </a:p>
          <a:p>
            <a:r>
              <a:rPr lang="tr-TR" dirty="0" smtClean="0"/>
              <a:t>Bazı Eclipse </a:t>
            </a:r>
            <a:r>
              <a:rPr lang="tr-TR" dirty="0" smtClean="0"/>
              <a:t>Plug-inleri -&gt; (</a:t>
            </a:r>
            <a:r>
              <a:rPr lang="tr-TR" dirty="0" smtClean="0"/>
              <a:t>daha sonra açıklanacak)</a:t>
            </a:r>
          </a:p>
          <a:p>
            <a:r>
              <a:rPr lang="tr-TR" dirty="0" smtClean="0"/>
              <a:t>GIMP 2.10.8</a:t>
            </a:r>
            <a:endParaRPr lang="tr-TR" dirty="0" smtClean="0"/>
          </a:p>
          <a:p>
            <a:r>
              <a:rPr lang="tr-TR" dirty="0" smtClean="0"/>
              <a:t>Paint.net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Java ve AWT ile Oyun Motoru Geliştirme, Bahar </a:t>
            </a:r>
            <a:r>
              <a:rPr lang="tr-TR" dirty="0" smtClean="0"/>
              <a:t>2019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377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Ne Yapacağız?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Java ve AWT ile Oyun Motoru Geliştirme, Bahar 2019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12</a:t>
            </a:fld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157" y="2272687"/>
            <a:ext cx="6940934" cy="3904276"/>
          </a:xfrm>
          <a:prstGeom prst="rect">
            <a:avLst/>
          </a:prstGeom>
        </p:spPr>
      </p:pic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265" y="2897025"/>
            <a:ext cx="7041735" cy="3960976"/>
          </a:xfrm>
        </p:spPr>
      </p:pic>
      <p:sp>
        <p:nvSpPr>
          <p:cNvPr id="9" name="İçerik Yer Tutucusu 2"/>
          <p:cNvSpPr txBox="1">
            <a:spLocks/>
          </p:cNvSpPr>
          <p:nvPr/>
        </p:nvSpPr>
        <p:spPr>
          <a:xfrm>
            <a:off x="838200" y="137269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4800" dirty="0" smtClean="0"/>
              <a:t>Platformer</a:t>
            </a:r>
            <a:r>
              <a:rPr lang="tr-TR" sz="4800" dirty="0" smtClean="0"/>
              <a:t>?</a:t>
            </a:r>
            <a:endParaRPr lang="tr-TR" sz="4800" dirty="0" smtClean="0"/>
          </a:p>
        </p:txBody>
      </p:sp>
    </p:spTree>
    <p:extLst>
      <p:ext uri="{BB962C8B-B14F-4D97-AF65-F5344CB8AC3E}">
        <p14:creationId xmlns:p14="http://schemas.microsoft.com/office/powerpoint/2010/main" val="230742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Java ve AWT ile Oyun Motoru Geliştirme, Bahar 2019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13</a:t>
            </a:fld>
            <a:endParaRPr lang="tr-TR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91" y="2218099"/>
            <a:ext cx="8554610" cy="4639901"/>
          </a:xfr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8095582" cy="43909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416424"/>
            <a:ext cx="36405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/>
              <a:t>Top Down Shooter</a:t>
            </a:r>
            <a:r>
              <a:rPr lang="tr-TR" sz="3200" dirty="0" smtClean="0"/>
              <a:t>?</a:t>
            </a:r>
          </a:p>
          <a:p>
            <a:pPr algn="ctr"/>
            <a:r>
              <a:rPr lang="tr-TR" sz="3200" dirty="0" smtClean="0"/>
              <a:t>(</a:t>
            </a:r>
            <a:r>
              <a:rPr lang="tr-TR" sz="3200" dirty="0"/>
              <a:t>zaman kalırsa </a:t>
            </a:r>
            <a:r>
              <a:rPr lang="tr-TR" sz="3200" dirty="0">
                <a:sym typeface="Wingdings" panose="05000000000000000000" pitchFamily="2" charset="2"/>
              </a:rPr>
              <a:t></a:t>
            </a:r>
            <a:r>
              <a:rPr lang="tr-TR" sz="3200" dirty="0" smtClean="0">
                <a:sym typeface="Wingdings" panose="05000000000000000000" pitchFamily="2" charset="2"/>
              </a:rPr>
              <a:t>)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173423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Araçlarımız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Eclipse</a:t>
            </a:r>
            <a:r>
              <a:rPr lang="tr-TR" dirty="0" smtClean="0"/>
              <a:t> IDE </a:t>
            </a:r>
            <a:r>
              <a:rPr lang="tr-TR" dirty="0" err="1" smtClean="0"/>
              <a:t>for</a:t>
            </a:r>
            <a:r>
              <a:rPr lang="tr-TR" dirty="0" smtClean="0"/>
              <a:t> Java Developers</a:t>
            </a:r>
          </a:p>
          <a:p>
            <a:r>
              <a:rPr lang="tr-TR" dirty="0" smtClean="0"/>
              <a:t>Bazı Eclipse </a:t>
            </a:r>
            <a:r>
              <a:rPr lang="tr-TR" dirty="0" smtClean="0"/>
              <a:t>Plug-inleri -&gt; (</a:t>
            </a:r>
            <a:r>
              <a:rPr lang="tr-TR" dirty="0" smtClean="0"/>
              <a:t>daha sonra açıklanacak)</a:t>
            </a:r>
          </a:p>
          <a:p>
            <a:r>
              <a:rPr lang="tr-TR" dirty="0" smtClean="0"/>
              <a:t>GIMP 2.10.8</a:t>
            </a:r>
            <a:endParaRPr lang="tr-TR" dirty="0" smtClean="0"/>
          </a:p>
          <a:p>
            <a:r>
              <a:rPr lang="tr-TR" dirty="0" smtClean="0"/>
              <a:t>Paint.net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E-Mail: doga.oruc@ug.bilkent.edu.tr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Java ve AWT ile Oyun Motoru Geliştirme, Bahar </a:t>
            </a:r>
            <a:r>
              <a:rPr lang="tr-TR" dirty="0" smtClean="0"/>
              <a:t>2019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888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Ben Kimim?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 smtClean="0"/>
              <a:t>Adım Doğa Oruç</a:t>
            </a:r>
          </a:p>
          <a:p>
            <a:endParaRPr lang="tr-TR" dirty="0" smtClean="0"/>
          </a:p>
          <a:p>
            <a:r>
              <a:rPr lang="tr-TR" dirty="0" smtClean="0"/>
              <a:t>Bilkent Üniversitesi Bilgisayar Mühendisliği 3. Sınıf öğrencisiyim.</a:t>
            </a:r>
          </a:p>
          <a:p>
            <a:endParaRPr lang="tr-TR" dirty="0"/>
          </a:p>
          <a:p>
            <a:r>
              <a:rPr lang="tr-TR" dirty="0" smtClean="0"/>
              <a:t>E-Mail: doga.oruc@ug.bilkent.edu.tr</a:t>
            </a:r>
          </a:p>
          <a:p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07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Java Dili Hakkında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tr-TR" dirty="0" smtClean="0"/>
              <a:t>Java ilk olarak Sun </a:t>
            </a:r>
            <a:r>
              <a:rPr lang="tr-TR" dirty="0" err="1" smtClean="0"/>
              <a:t>Microsystems</a:t>
            </a:r>
            <a:r>
              <a:rPr lang="tr-TR" dirty="0" smtClean="0"/>
              <a:t> tarafından 1995 yılında piyasaya sürülen bir programlama dilidir. Java yüklemediğinizde çalıştıramayacağınız bir çok uygulama ve web sitesi mevcut ve her geçen gün bunların sayıları artıyor. Java </a:t>
            </a:r>
            <a:r>
              <a:rPr lang="tr-TR" dirty="0" smtClean="0"/>
              <a:t>hızlı(?), </a:t>
            </a:r>
            <a:r>
              <a:rPr lang="tr-TR" dirty="0" smtClean="0"/>
              <a:t>güvenli ve güvenilirdir. Dizüstü bilgisayarlardan veri depolama merkezlerine, oyun konsollarından bilimsel süper bilgisayarlara, cep telefonlarından Internet'e kadar Java her yerde! (oracle.com)</a:t>
            </a:r>
          </a:p>
          <a:p>
            <a:pPr marL="0" indent="0" algn="just">
              <a:buNone/>
            </a:pPr>
            <a:endParaRPr lang="tr-TR" dirty="0"/>
          </a:p>
          <a:p>
            <a:pPr marL="0" indent="0" algn="just">
              <a:buNone/>
            </a:pPr>
            <a:r>
              <a:rPr lang="tr-TR" dirty="0" smtClean="0"/>
              <a:t>Eğitimiz süresince, Java SE Version 8’i kullanacağız</a:t>
            </a:r>
            <a:r>
              <a:rPr lang="tr-TR" dirty="0" smtClean="0"/>
              <a:t>: (JDK 1.8)</a:t>
            </a:r>
            <a:endParaRPr lang="tr-TR" dirty="0" smtClean="0"/>
          </a:p>
          <a:p>
            <a:pPr marL="0" indent="0" algn="just">
              <a:buNone/>
            </a:pPr>
            <a:r>
              <a:rPr lang="tr-TR" dirty="0" smtClean="0"/>
              <a:t>oracle.com/</a:t>
            </a:r>
            <a:r>
              <a:rPr lang="tr-TR" dirty="0" err="1" smtClean="0"/>
              <a:t>technetwork</a:t>
            </a:r>
            <a:r>
              <a:rPr lang="tr-TR" dirty="0" smtClean="0"/>
              <a:t>/</a:t>
            </a:r>
            <a:r>
              <a:rPr lang="tr-TR" dirty="0" err="1" smtClean="0"/>
              <a:t>java</a:t>
            </a:r>
            <a:r>
              <a:rPr lang="tr-TR" dirty="0" smtClean="0"/>
              <a:t>/</a:t>
            </a:r>
            <a:r>
              <a:rPr lang="tr-TR" dirty="0" err="1" smtClean="0"/>
              <a:t>javase</a:t>
            </a:r>
            <a:r>
              <a:rPr lang="tr-TR" dirty="0" smtClean="0"/>
              <a:t>/</a:t>
            </a:r>
            <a:r>
              <a:rPr lang="tr-TR" dirty="0" err="1" smtClean="0"/>
              <a:t>downloads</a:t>
            </a:r>
            <a:r>
              <a:rPr lang="tr-TR" dirty="0" smtClean="0"/>
              <a:t>/jdk8-downloads-2133151.html</a:t>
            </a:r>
          </a:p>
        </p:txBody>
      </p:sp>
      <p:sp>
        <p:nvSpPr>
          <p:cNvPr id="13" name="Altbilgi Yer Tutucusu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Java ve AWT ile Oyun Motoru Geliştirme, Bahar 2019</a:t>
            </a:r>
          </a:p>
        </p:txBody>
      </p:sp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37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Neden Java?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Öğrenmesi ve kullanması kolay</a:t>
            </a:r>
          </a:p>
          <a:p>
            <a:r>
              <a:rPr lang="tr-TR" dirty="0" smtClean="0"/>
              <a:t>Yüksek seviyeli bir dil</a:t>
            </a:r>
          </a:p>
          <a:p>
            <a:r>
              <a:rPr lang="tr-TR" dirty="0" smtClean="0"/>
              <a:t>Platform bağımsız</a:t>
            </a:r>
          </a:p>
          <a:p>
            <a:r>
              <a:rPr lang="tr-TR" dirty="0" smtClean="0"/>
              <a:t>Yüksek sayıda güncel kütüphane</a:t>
            </a:r>
          </a:p>
          <a:p>
            <a:r>
              <a:rPr lang="tr-TR" dirty="0" smtClean="0"/>
              <a:t>Object </a:t>
            </a:r>
            <a:r>
              <a:rPr lang="tr-TR" dirty="0" smtClean="0"/>
              <a:t>Oriented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Java dünyanın </a:t>
            </a:r>
            <a:r>
              <a:rPr lang="tr-TR" dirty="0" smtClean="0"/>
              <a:t>en popüler dillerinden birisi!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Java ve AWT ile Oyun Motoru Geliştirme, Bahar 2019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457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0" y="5873262"/>
            <a:ext cx="12192000" cy="984739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											githut.com</a:t>
            </a:r>
            <a:endParaRPr lang="tr-TR" dirty="0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Java ve AWT ile Oyun Motoru Geliştirme, Bahar 2019</a:t>
            </a:r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5</a:t>
            </a:fld>
            <a:endParaRPr lang="tr-TR"/>
          </a:p>
        </p:txBody>
      </p:sp>
      <p:pic>
        <p:nvPicPr>
          <p:cNvPr id="6" name="İçerik Yer Tutucusu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1" r="11695" b="59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AWT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AWT</a:t>
            </a:r>
            <a:r>
              <a:rPr lang="tr-TR" dirty="0"/>
              <a:t> (</a:t>
            </a:r>
            <a:r>
              <a:rPr lang="tr-TR" b="1" dirty="0" err="1"/>
              <a:t>Abstract</a:t>
            </a:r>
            <a:r>
              <a:rPr lang="tr-TR" b="1" dirty="0"/>
              <a:t> </a:t>
            </a:r>
            <a:r>
              <a:rPr lang="tr-TR" b="1" dirty="0" err="1"/>
              <a:t>Windowing</a:t>
            </a:r>
            <a:r>
              <a:rPr lang="tr-TR" b="1" dirty="0"/>
              <a:t> Toolkit</a:t>
            </a:r>
            <a:r>
              <a:rPr lang="tr-TR" dirty="0"/>
              <a:t> - Soyut </a:t>
            </a:r>
            <a:r>
              <a:rPr lang="tr-TR" dirty="0" err="1"/>
              <a:t>Pencereleme</a:t>
            </a:r>
            <a:r>
              <a:rPr lang="tr-TR" dirty="0"/>
              <a:t> Takımı) Java'nın grafikli kullanıcı </a:t>
            </a:r>
            <a:r>
              <a:rPr lang="tr-TR" dirty="0" err="1"/>
              <a:t>arayüz</a:t>
            </a:r>
            <a:r>
              <a:rPr lang="tr-TR" dirty="0"/>
              <a:t> ortamıdır. Başka bir deyişle pencereler, düğmeler, </a:t>
            </a:r>
            <a:r>
              <a:rPr lang="tr-TR" dirty="0" smtClean="0"/>
              <a:t>radyo </a:t>
            </a:r>
            <a:r>
              <a:rPr lang="tr-TR" dirty="0"/>
              <a:t>butonlar ve menüler gibi görsel bileşenler içeren </a:t>
            </a:r>
            <a:r>
              <a:rPr lang="tr-TR" dirty="0" smtClean="0"/>
              <a:t>kütüphanedir AWT. Biz </a:t>
            </a:r>
            <a:r>
              <a:rPr lang="tr-TR" dirty="0" err="1" smtClean="0"/>
              <a:t>AWT’nin</a:t>
            </a:r>
            <a:r>
              <a:rPr lang="tr-TR" dirty="0" smtClean="0"/>
              <a:t> bize sağlayacağı grafik kütüphanesinden yararlanacağız.</a:t>
            </a:r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Java ve AWT ile Oyun Motoru Geliştirme, Bahar 2019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6</a:t>
            </a:fld>
            <a:endParaRPr lang="tr-TR"/>
          </a:p>
        </p:txBody>
      </p:sp>
      <p:sp>
        <p:nvSpPr>
          <p:cNvPr id="6" name="Metin kutusu 5"/>
          <p:cNvSpPr txBox="1"/>
          <p:nvPr/>
        </p:nvSpPr>
        <p:spPr>
          <a:xfrm>
            <a:off x="10524392" y="5899964"/>
            <a:ext cx="829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i="1" dirty="0" smtClean="0"/>
              <a:t>fibiler.com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131304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Neden AWT?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***</a:t>
            </a:r>
            <a:r>
              <a:rPr lang="tr-TR" dirty="0" err="1" smtClean="0"/>
              <a:t>OpenGL</a:t>
            </a:r>
            <a:r>
              <a:rPr lang="tr-TR" dirty="0" smtClean="0"/>
              <a:t> tabanlı***</a:t>
            </a:r>
          </a:p>
          <a:p>
            <a:r>
              <a:rPr lang="tr-TR" dirty="0" smtClean="0"/>
              <a:t>Öğrenmesi ve kullanması basit</a:t>
            </a:r>
          </a:p>
          <a:p>
            <a:r>
              <a:rPr lang="tr-TR" dirty="0" smtClean="0"/>
              <a:t>Çoklu </a:t>
            </a:r>
            <a:r>
              <a:rPr lang="tr-TR" dirty="0" err="1" smtClean="0"/>
              <a:t>buffer</a:t>
            </a:r>
            <a:r>
              <a:rPr lang="tr-TR" dirty="0" smtClean="0"/>
              <a:t> desteği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Java ve AWT ile Oyun Motoru Geliştirme, Bahar 2019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443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Neden </a:t>
            </a:r>
            <a:r>
              <a:rPr lang="tr-TR" dirty="0" smtClean="0"/>
              <a:t>Swing değil?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Java'da daha zengin bir </a:t>
            </a:r>
            <a:r>
              <a:rPr lang="tr-TR" dirty="0" err="1"/>
              <a:t>arayüz</a:t>
            </a:r>
            <a:r>
              <a:rPr lang="tr-TR" dirty="0"/>
              <a:t> sağlayan </a:t>
            </a:r>
            <a:r>
              <a:rPr lang="tr-TR" b="1" dirty="0" err="1"/>
              <a:t>Swing</a:t>
            </a:r>
            <a:r>
              <a:rPr lang="tr-TR" dirty="0"/>
              <a:t> kütüphanesi var. </a:t>
            </a:r>
            <a:r>
              <a:rPr lang="tr-TR" dirty="0" err="1" smtClean="0"/>
              <a:t>Swing</a:t>
            </a:r>
            <a:r>
              <a:rPr lang="tr-TR" dirty="0"/>
              <a:t>, </a:t>
            </a:r>
            <a:r>
              <a:rPr lang="tr-TR" dirty="0" err="1"/>
              <a:t>AWT'den</a:t>
            </a:r>
            <a:r>
              <a:rPr lang="tr-TR" dirty="0"/>
              <a:t> </a:t>
            </a:r>
            <a:r>
              <a:rPr lang="tr-TR" dirty="0" smtClean="0"/>
              <a:t>daha güzel bir </a:t>
            </a:r>
            <a:r>
              <a:rPr lang="tr-TR" dirty="0" err="1" smtClean="0"/>
              <a:t>arayüz</a:t>
            </a:r>
            <a:r>
              <a:rPr lang="tr-TR" dirty="0" smtClean="0"/>
              <a:t> </a:t>
            </a:r>
            <a:r>
              <a:rPr lang="tr-TR" dirty="0"/>
              <a:t>sağlıyor ama yine de kendisi AWT üzerine kurulu. Yani </a:t>
            </a:r>
            <a:r>
              <a:rPr lang="tr-TR" dirty="0" err="1"/>
              <a:t>Swing</a:t>
            </a:r>
            <a:r>
              <a:rPr lang="tr-TR" dirty="0"/>
              <a:t>, </a:t>
            </a:r>
            <a:r>
              <a:rPr lang="tr-TR" dirty="0" err="1"/>
              <a:t>AWT'nin</a:t>
            </a:r>
            <a:r>
              <a:rPr lang="tr-TR" dirty="0"/>
              <a:t> temel bileşenlerini kullanıyor. Zaten işletim sisteminin </a:t>
            </a:r>
            <a:r>
              <a:rPr lang="tr-TR" dirty="0" err="1"/>
              <a:t>arayüzünün</a:t>
            </a:r>
            <a:r>
              <a:rPr lang="tr-TR" dirty="0"/>
              <a:t> üzerine </a:t>
            </a:r>
            <a:r>
              <a:rPr lang="tr-TR" dirty="0" smtClean="0"/>
              <a:t>kurulan kütüphane </a:t>
            </a:r>
            <a:r>
              <a:rPr lang="tr-TR" dirty="0"/>
              <a:t>AWT.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err="1" smtClean="0"/>
              <a:t>AWT'de</a:t>
            </a:r>
            <a:r>
              <a:rPr lang="tr-TR" dirty="0" smtClean="0"/>
              <a:t> </a:t>
            </a:r>
            <a:r>
              <a:rPr lang="tr-TR" dirty="0"/>
              <a:t>öğrenilen </a:t>
            </a:r>
            <a:r>
              <a:rPr lang="tr-TR" dirty="0" err="1"/>
              <a:t>konulanrın</a:t>
            </a:r>
            <a:r>
              <a:rPr lang="tr-TR" dirty="0"/>
              <a:t> %90'ı aynen </a:t>
            </a:r>
            <a:r>
              <a:rPr lang="tr-TR" dirty="0" err="1"/>
              <a:t>Swing'de</a:t>
            </a:r>
            <a:r>
              <a:rPr lang="tr-TR" dirty="0"/>
              <a:t> de geçerli. </a:t>
            </a:r>
            <a:r>
              <a:rPr lang="tr-TR" dirty="0" err="1"/>
              <a:t>AWT'yi</a:t>
            </a:r>
            <a:r>
              <a:rPr lang="tr-TR" dirty="0"/>
              <a:t> </a:t>
            </a:r>
            <a:r>
              <a:rPr lang="tr-TR" dirty="0" smtClean="0"/>
              <a:t>eski </a:t>
            </a:r>
            <a:r>
              <a:rPr lang="tr-TR" dirty="0" err="1"/>
              <a:t>arayüzü</a:t>
            </a:r>
            <a:r>
              <a:rPr lang="tr-TR" dirty="0"/>
              <a:t> nedeniyle tercih etmeyenler de </a:t>
            </a:r>
            <a:r>
              <a:rPr lang="tr-TR" dirty="0" err="1"/>
              <a:t>Swing</a:t>
            </a:r>
            <a:r>
              <a:rPr lang="tr-TR" dirty="0"/>
              <a:t> kullanabilmek için </a:t>
            </a:r>
            <a:r>
              <a:rPr lang="tr-TR" dirty="0" err="1"/>
              <a:t>AWT'yi</a:t>
            </a:r>
            <a:r>
              <a:rPr lang="tr-TR" dirty="0"/>
              <a:t> bilmek zorunda.</a:t>
            </a:r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Java ve AWT ile Oyun Motoru Geliştirme, Bahar 2019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8</a:t>
            </a:fld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10480430" y="5899964"/>
            <a:ext cx="873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i="1" dirty="0" smtClean="0"/>
              <a:t>fibiler.com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201310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AWT ve Java’nın dezavantajları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JAVA</a:t>
            </a:r>
          </a:p>
          <a:p>
            <a:r>
              <a:rPr lang="tr-TR" dirty="0" err="1" smtClean="0"/>
              <a:t>Garbage</a:t>
            </a:r>
            <a:r>
              <a:rPr lang="tr-TR" dirty="0" smtClean="0"/>
              <a:t> </a:t>
            </a:r>
            <a:r>
              <a:rPr lang="tr-TR" dirty="0" err="1" smtClean="0"/>
              <a:t>Collected</a:t>
            </a:r>
            <a:r>
              <a:rPr lang="tr-TR" dirty="0" smtClean="0"/>
              <a:t>, yavaş</a:t>
            </a:r>
          </a:p>
          <a:p>
            <a:r>
              <a:rPr lang="tr-TR" dirty="0" smtClean="0"/>
              <a:t>Obje dosyası yok, </a:t>
            </a:r>
            <a:r>
              <a:rPr lang="tr-TR" dirty="0" err="1" smtClean="0"/>
              <a:t>bytecode</a:t>
            </a:r>
            <a:r>
              <a:rPr lang="tr-TR" dirty="0" smtClean="0"/>
              <a:t> var</a:t>
            </a:r>
          </a:p>
          <a:p>
            <a:r>
              <a:rPr lang="tr-TR" dirty="0" err="1" smtClean="0"/>
              <a:t>JVM’de</a:t>
            </a:r>
            <a:r>
              <a:rPr lang="tr-TR" dirty="0" smtClean="0"/>
              <a:t> çalışıyor</a:t>
            </a:r>
          </a:p>
          <a:p>
            <a:pPr marL="0" indent="0">
              <a:buNone/>
            </a:pPr>
            <a:r>
              <a:rPr lang="tr-TR" dirty="0" smtClean="0"/>
              <a:t>AWT</a:t>
            </a:r>
          </a:p>
          <a:p>
            <a:r>
              <a:rPr lang="tr-TR" dirty="0" smtClean="0"/>
              <a:t>Güncel destek mevcut değil</a:t>
            </a:r>
          </a:p>
          <a:p>
            <a:r>
              <a:rPr lang="tr-TR" dirty="0" err="1" smtClean="0"/>
              <a:t>Thread-safe</a:t>
            </a:r>
            <a:r>
              <a:rPr lang="tr-TR" dirty="0"/>
              <a:t> </a:t>
            </a:r>
            <a:r>
              <a:rPr lang="tr-TR" dirty="0" smtClean="0"/>
              <a:t>değil</a:t>
            </a:r>
          </a:p>
          <a:p>
            <a:r>
              <a:rPr lang="tr-TR" dirty="0" smtClean="0"/>
              <a:t>UI bileşenleri fazla çirkin (bu yüzden kendimiz yazacağız!)</a:t>
            </a:r>
            <a:endParaRPr lang="tr-TR" dirty="0"/>
          </a:p>
          <a:p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Java ve AWT ile Oyun Motoru Geliştirme, Bahar 2019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769E-508F-4D00-9EAF-B275E31040B6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721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423</Words>
  <Application>Microsoft Office PowerPoint</Application>
  <PresentationFormat>Custom</PresentationFormat>
  <Paragraphs>102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Teması</vt:lpstr>
      <vt:lpstr>Java ve AWT ile Oyun/Oyun Motoru Geliştirme</vt:lpstr>
      <vt:lpstr>Ben Kimim?</vt:lpstr>
      <vt:lpstr>Java Dili Hakkında</vt:lpstr>
      <vt:lpstr>Neden Java?</vt:lpstr>
      <vt:lpstr>PowerPoint Presentation</vt:lpstr>
      <vt:lpstr>AWT</vt:lpstr>
      <vt:lpstr>Neden AWT?</vt:lpstr>
      <vt:lpstr>Neden Swing değil?</vt:lpstr>
      <vt:lpstr>AWT ve Java’nın dezavantajları</vt:lpstr>
      <vt:lpstr>Neler öğreneceğiz?</vt:lpstr>
      <vt:lpstr>Araçlarımız</vt:lpstr>
      <vt:lpstr>Ne Yapacağız?</vt:lpstr>
      <vt:lpstr>PowerPoint Presentation</vt:lpstr>
      <vt:lpstr>Araçlarımız</vt:lpstr>
    </vt:vector>
  </TitlesOfParts>
  <Company>Lambda Unlimited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Doğa Oruç</dc:creator>
  <cp:lastModifiedBy>Doga Oruc</cp:lastModifiedBy>
  <cp:revision>13</cp:revision>
  <dcterms:created xsi:type="dcterms:W3CDTF">2019-02-21T22:08:21Z</dcterms:created>
  <dcterms:modified xsi:type="dcterms:W3CDTF">2019-02-22T14:13:36Z</dcterms:modified>
</cp:coreProperties>
</file>