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3"/>
  </p:notesMasterIdLst>
  <p:sldIdLst>
    <p:sldId id="256" r:id="rId2"/>
    <p:sldId id="283" r:id="rId3"/>
    <p:sldId id="272" r:id="rId4"/>
    <p:sldId id="277" r:id="rId5"/>
    <p:sldId id="278" r:id="rId6"/>
    <p:sldId id="279" r:id="rId7"/>
    <p:sldId id="274" r:id="rId8"/>
    <p:sldId id="280" r:id="rId9"/>
    <p:sldId id="281" r:id="rId10"/>
    <p:sldId id="282" r:id="rId11"/>
    <p:sldId id="273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8" autoAdjust="0"/>
    <p:restoredTop sz="93250" autoAdjust="0"/>
  </p:normalViewPr>
  <p:slideViewPr>
    <p:cSldViewPr snapToGrid="0">
      <p:cViewPr>
        <p:scale>
          <a:sx n="75" d="100"/>
          <a:sy n="75" d="100"/>
        </p:scale>
        <p:origin x="-1620" y="-7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32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CB55E-1258-46C0-8ABE-33BAA3B0DF66}" type="datetimeFigureOut">
              <a:rPr lang="tr-TR" smtClean="0"/>
              <a:t>08.03.2019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6A9F8-262C-414E-A80C-6F33B078EB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240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6A9F8-262C-414E-A80C-6F33B078EBA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419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F4FF-5447-4047-A5A0-FF9F3F9D73D1}" type="datetime1">
              <a:rPr lang="tr-TR" smtClean="0"/>
              <a:t>08.03.2019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848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427-076B-4660-B502-2ED90CFEE80B}" type="datetime1">
              <a:rPr lang="tr-TR" smtClean="0"/>
              <a:t>08.03.2019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535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F10A-94E8-4218-A452-F9DF0A1A0161}" type="datetime1">
              <a:rPr lang="tr-TR" smtClean="0"/>
              <a:t>08.03.2019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789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9F6A-F99F-4A49-A443-C3B4D85663CC}" type="datetime1">
              <a:rPr lang="tr-TR" smtClean="0"/>
              <a:t>08.03.2019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901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DE91-0539-4FA3-9C57-1D0DA9FC2F51}" type="datetime1">
              <a:rPr lang="tr-TR" smtClean="0"/>
              <a:t>08.03.2019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18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3F20-70DB-4683-B97D-3B040FF86632}" type="datetime1">
              <a:rPr lang="tr-TR" smtClean="0"/>
              <a:t>08.03.2019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515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BF2E-040D-435C-B0E9-C5A600D4C649}" type="datetime1">
              <a:rPr lang="tr-TR" smtClean="0"/>
              <a:t>08.03.2019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985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4507-702D-41E6-99D1-42EF696DFAF2}" type="datetime1">
              <a:rPr lang="tr-TR" smtClean="0"/>
              <a:t>08.03.2019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968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53E7-5A4A-4CBE-B1A7-715930A3C542}" type="datetime1">
              <a:rPr lang="tr-TR" smtClean="0"/>
              <a:t>08.03.2019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67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07F0-754B-481E-BDEE-890E4FE1AD19}" type="datetime1">
              <a:rPr lang="tr-TR" smtClean="0"/>
              <a:t>08.03.2019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07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7B7A-2F9D-4E2E-9FB1-F1E9AD3B05E3}" type="datetime1">
              <a:rPr lang="tr-TR" smtClean="0"/>
              <a:t>08.03.2019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776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3BE6-BDB2-4114-A358-1B9EAFC204EE}" type="datetime1">
              <a:rPr lang="tr-TR" smtClean="0"/>
              <a:t>08.03.2019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141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Java ve AWT ile Oyun/Oyun Motoru </a:t>
            </a:r>
            <a:r>
              <a:rPr lang="tr-TR" dirty="0" smtClean="0"/>
              <a:t>Geliştirme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tr-TR" dirty="0" smtClean="0"/>
          </a:p>
          <a:p>
            <a:r>
              <a:rPr lang="tr-TR" dirty="0" smtClean="0"/>
              <a:t>Doğa Oruç</a:t>
            </a:r>
          </a:p>
          <a:p>
            <a:r>
              <a:rPr lang="tr-TR" dirty="0" smtClean="0"/>
              <a:t>Bahar </a:t>
            </a:r>
            <a:r>
              <a:rPr lang="tr-TR" dirty="0" smtClean="0"/>
              <a:t>2019</a:t>
            </a:r>
          </a:p>
          <a:p>
            <a:r>
              <a:rPr lang="tr-TR" dirty="0"/>
              <a:t>2</a:t>
            </a:r>
            <a:r>
              <a:rPr lang="tr-TR" smtClean="0"/>
              <a:t>. </a:t>
            </a:r>
            <a:r>
              <a:rPr lang="tr-TR" dirty="0" smtClean="0"/>
              <a:t>Oturum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Java ve AWT ile Oyun Motoru Geliştirme, Bahar 2019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8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212724"/>
            <a:ext cx="11976100" cy="639127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public class Window extends JFrame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tr-T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private Engine engine;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public Window(Engine e)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setTitle("Java AWT Platformer Game!");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setBounds(2000, 100, 300, 300);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setResizable(false);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setVisible(true);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engine = e;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add(e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); // Engine extends Canvas</a:t>
            </a:r>
            <a:endParaRPr lang="tr-T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e.start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(); // Engine’ının game loopunu başlatır</a:t>
            </a:r>
            <a:endParaRPr lang="tr-T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Java ve AWT ile Oyun Motoru Geliştirme, Bahar 2019</a:t>
            </a:r>
          </a:p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41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Bu Oturumda Yapacaklarımız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071359"/>
              </p:ext>
            </p:extLst>
          </p:nvPr>
        </p:nvGraphicFramePr>
        <p:xfrm>
          <a:off x="838200" y="1825621"/>
          <a:ext cx="10440000" cy="3474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85780">
                  <a:extLst>
                    <a:ext uri="{9D8B030D-6E8A-4147-A177-3AD203B41FA5}">
                      <a16:colId xmlns="" xmlns:a16="http://schemas.microsoft.com/office/drawing/2014/main" val="3593332773"/>
                    </a:ext>
                  </a:extLst>
                </a:gridCol>
                <a:gridCol w="734220"/>
                <a:gridCol w="4485780">
                  <a:extLst>
                    <a:ext uri="{9D8B030D-6E8A-4147-A177-3AD203B41FA5}">
                      <a16:colId xmlns="" xmlns:a16="http://schemas.microsoft.com/office/drawing/2014/main" val="382165221"/>
                    </a:ext>
                  </a:extLst>
                </a:gridCol>
                <a:gridCol w="734220"/>
              </a:tblGrid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YAPISAL</a:t>
                      </a:r>
                      <a:endParaRPr lang="tr-TR" sz="32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İŞLEVSEL</a:t>
                      </a:r>
                      <a:endParaRPr lang="tr-TR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728229072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Game Loop</a:t>
                      </a:r>
                      <a:endParaRPr lang="tr-TR" sz="3200" dirty="0"/>
                    </a:p>
                  </a:txBody>
                  <a:tcPr>
                    <a:lnR w="12700" cmpd="sng">
                      <a:noFill/>
                    </a:ln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✔</a:t>
                      </a:r>
                      <a:endParaRPr lang="tr-TR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err="1" smtClean="0"/>
                        <a:t>Pencereleme</a:t>
                      </a:r>
                      <a:endParaRPr lang="tr-TR" sz="3200" dirty="0"/>
                    </a:p>
                  </a:txBody>
                  <a:tcPr>
                    <a:lnL w="12700" cmpd="sng">
                      <a:noFill/>
                    </a:lnL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3200" dirty="0" smtClean="0"/>
                        <a:t>✔</a:t>
                      </a:r>
                    </a:p>
                  </a:txBody>
                  <a:tcPr>
                    <a:lnT w="38100" cmpd="sng">
                      <a:noFill/>
                    </a:lnT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58702561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err="1" smtClean="0"/>
                        <a:t>Handler</a:t>
                      </a:r>
                      <a:endParaRPr lang="tr-TR" sz="3200" dirty="0"/>
                    </a:p>
                  </a:txBody>
                  <a:tcPr>
                    <a:lnR w="12700" cmpd="sng">
                      <a:noFill/>
                    </a:ln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3200" dirty="0" smtClean="0">
                          <a:solidFill>
                            <a:srgbClr val="FF0000"/>
                          </a:solidFill>
                        </a:rPr>
                        <a:t>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Klavye/Fare</a:t>
                      </a:r>
                      <a:endParaRPr lang="tr-TR" sz="3200" dirty="0"/>
                    </a:p>
                  </a:txBody>
                  <a:tcPr>
                    <a:lnL w="12700" cmpd="sng">
                      <a:noFill/>
                    </a:lnL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32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1080254869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err="1" smtClean="0"/>
                        <a:t>Render</a:t>
                      </a:r>
                      <a:r>
                        <a:rPr lang="tr-TR" sz="3200" dirty="0" smtClean="0"/>
                        <a:t> </a:t>
                      </a:r>
                      <a:r>
                        <a:rPr lang="tr-TR" sz="3200" dirty="0" err="1" smtClean="0"/>
                        <a:t>Modu</a:t>
                      </a:r>
                      <a:endParaRPr lang="tr-TR" sz="3200" dirty="0"/>
                    </a:p>
                  </a:txBody>
                  <a:tcPr>
                    <a:lnR w="12700" cmpd="sng">
                      <a:noFill/>
                    </a:ln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err="1" smtClean="0"/>
                        <a:t>Thread</a:t>
                      </a:r>
                      <a:r>
                        <a:rPr lang="tr-TR" sz="3200" baseline="0" dirty="0" smtClean="0"/>
                        <a:t> </a:t>
                      </a:r>
                      <a:r>
                        <a:rPr lang="tr-TR" sz="3200" baseline="0" dirty="0" err="1" smtClean="0"/>
                        <a:t>destği</a:t>
                      </a:r>
                      <a:endParaRPr lang="tr-TR" sz="3200" dirty="0"/>
                    </a:p>
                  </a:txBody>
                  <a:tcPr>
                    <a:lnL w="12700" cmpd="sng">
                      <a:noFill/>
                    </a:lnL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3200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2083091811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API Köprüsü</a:t>
                      </a:r>
                      <a:endParaRPr lang="tr-TR" sz="3200" dirty="0"/>
                    </a:p>
                  </a:txBody>
                  <a:tcPr>
                    <a:lnR w="12700" cmpd="sng">
                      <a:noFill/>
                    </a:ln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err="1" smtClean="0"/>
                        <a:t>Sprite</a:t>
                      </a:r>
                      <a:r>
                        <a:rPr lang="tr-TR" sz="3200" dirty="0" smtClean="0"/>
                        <a:t>/Animasyon</a:t>
                      </a:r>
                      <a:endParaRPr lang="tr-TR" sz="3200" dirty="0"/>
                    </a:p>
                  </a:txBody>
                  <a:tcPr>
                    <a:lnL w="12700" cmpd="sng">
                      <a:noFill/>
                    </a:lnL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3200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2126132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Game Object</a:t>
                      </a:r>
                      <a:endParaRPr lang="tr-TR" sz="3200" dirty="0"/>
                    </a:p>
                  </a:txBody>
                  <a:tcPr>
                    <a:lnR w="12700" cmpd="sng">
                      <a:noFill/>
                    </a:ln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3200" dirty="0" smtClean="0">
                          <a:solidFill>
                            <a:srgbClr val="FF0000"/>
                          </a:solidFill>
                        </a:rPr>
                        <a:t>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Ses</a:t>
                      </a:r>
                      <a:endParaRPr lang="tr-TR" sz="3200" dirty="0"/>
                    </a:p>
                  </a:txBody>
                  <a:tcPr>
                    <a:lnL w="12700" cmpd="sng">
                      <a:noFill/>
                    </a:lnL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3200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98238749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Java ve AWT ile Oyun Motoru Geliştirme, Bahar </a:t>
            </a:r>
            <a:r>
              <a:rPr lang="tr-TR" dirty="0" smtClean="0"/>
              <a:t>2019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7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2</a:t>
            </a:fld>
            <a:endParaRPr lang="tr-TR"/>
          </a:p>
        </p:txBody>
      </p:sp>
      <p:pic>
        <p:nvPicPr>
          <p:cNvPr id="5123" name="Picture 3" descr="D:\Users\doga.oruc-ug\Desktop\WhatsApp Image 2019-03-01 at 16.26.09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" y="1090613"/>
            <a:ext cx="10372726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39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Geçen Oturumda Yaptıklarımız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795411"/>
              </p:ext>
            </p:extLst>
          </p:nvPr>
        </p:nvGraphicFramePr>
        <p:xfrm>
          <a:off x="838200" y="1825621"/>
          <a:ext cx="10440000" cy="3474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85780">
                  <a:extLst>
                    <a:ext uri="{9D8B030D-6E8A-4147-A177-3AD203B41FA5}">
                      <a16:colId xmlns="" xmlns:a16="http://schemas.microsoft.com/office/drawing/2014/main" val="3593332773"/>
                    </a:ext>
                  </a:extLst>
                </a:gridCol>
                <a:gridCol w="734220"/>
                <a:gridCol w="4485780">
                  <a:extLst>
                    <a:ext uri="{9D8B030D-6E8A-4147-A177-3AD203B41FA5}">
                      <a16:colId xmlns="" xmlns:a16="http://schemas.microsoft.com/office/drawing/2014/main" val="382165221"/>
                    </a:ext>
                  </a:extLst>
                </a:gridCol>
                <a:gridCol w="734220"/>
              </a:tblGrid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YAPISAL</a:t>
                      </a:r>
                      <a:endParaRPr lang="tr-TR" sz="32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İŞLEVSEL</a:t>
                      </a:r>
                      <a:endParaRPr lang="tr-TR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728229072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Game Loop</a:t>
                      </a:r>
                      <a:endParaRPr lang="tr-TR" sz="3200" dirty="0"/>
                    </a:p>
                  </a:txBody>
                  <a:tcPr>
                    <a:lnR w="12700" cmpd="sng">
                      <a:noFill/>
                    </a:ln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✔</a:t>
                      </a:r>
                      <a:endParaRPr lang="tr-TR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err="1" smtClean="0"/>
                        <a:t>Pencereleme</a:t>
                      </a:r>
                      <a:endParaRPr lang="tr-TR" sz="3200" dirty="0"/>
                    </a:p>
                  </a:txBody>
                  <a:tcPr>
                    <a:lnL w="12700" cmpd="sng">
                      <a:noFill/>
                    </a:lnL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3200" dirty="0" smtClean="0"/>
                        <a:t>✔</a:t>
                      </a:r>
                    </a:p>
                  </a:txBody>
                  <a:tcPr>
                    <a:lnT w="38100" cmpd="sng">
                      <a:noFill/>
                    </a:lnT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58702561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err="1" smtClean="0"/>
                        <a:t>Handler</a:t>
                      </a:r>
                      <a:endParaRPr lang="tr-TR" sz="3200" dirty="0"/>
                    </a:p>
                  </a:txBody>
                  <a:tcPr>
                    <a:lnR w="12700" cmpd="sng">
                      <a:noFill/>
                    </a:ln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Klavye/Fare</a:t>
                      </a:r>
                      <a:endParaRPr lang="tr-TR" sz="3200" dirty="0"/>
                    </a:p>
                  </a:txBody>
                  <a:tcPr>
                    <a:lnL w="12700" cmpd="sng">
                      <a:noFill/>
                    </a:lnL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3200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1080254869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err="1" smtClean="0"/>
                        <a:t>Render</a:t>
                      </a:r>
                      <a:r>
                        <a:rPr lang="tr-TR" sz="3200" dirty="0" smtClean="0"/>
                        <a:t> </a:t>
                      </a:r>
                      <a:r>
                        <a:rPr lang="tr-TR" sz="3200" dirty="0" err="1" smtClean="0"/>
                        <a:t>Modu</a:t>
                      </a:r>
                      <a:endParaRPr lang="tr-TR" sz="3200" dirty="0"/>
                    </a:p>
                  </a:txBody>
                  <a:tcPr>
                    <a:lnR w="12700" cmpd="sng">
                      <a:noFill/>
                    </a:ln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err="1" smtClean="0"/>
                        <a:t>Thread</a:t>
                      </a:r>
                      <a:r>
                        <a:rPr lang="tr-TR" sz="3200" baseline="0" dirty="0" smtClean="0"/>
                        <a:t> </a:t>
                      </a:r>
                      <a:r>
                        <a:rPr lang="tr-TR" sz="3200" baseline="0" dirty="0" err="1" smtClean="0"/>
                        <a:t>destği</a:t>
                      </a:r>
                      <a:endParaRPr lang="tr-TR" sz="3200" dirty="0"/>
                    </a:p>
                  </a:txBody>
                  <a:tcPr>
                    <a:lnL w="12700" cmpd="sng">
                      <a:noFill/>
                    </a:lnL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3200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2083091811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API Köprüsü</a:t>
                      </a:r>
                      <a:endParaRPr lang="tr-TR" sz="3200" dirty="0"/>
                    </a:p>
                  </a:txBody>
                  <a:tcPr>
                    <a:lnR w="12700" cmpd="sng">
                      <a:noFill/>
                    </a:ln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err="1" smtClean="0"/>
                        <a:t>Sprite</a:t>
                      </a:r>
                      <a:r>
                        <a:rPr lang="tr-TR" sz="3200" dirty="0" smtClean="0"/>
                        <a:t>/Animasyon</a:t>
                      </a:r>
                      <a:endParaRPr lang="tr-TR" sz="3200" dirty="0"/>
                    </a:p>
                  </a:txBody>
                  <a:tcPr>
                    <a:lnL w="12700" cmpd="sng">
                      <a:noFill/>
                    </a:lnL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3200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2126132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Game Object</a:t>
                      </a:r>
                      <a:endParaRPr lang="tr-TR" sz="3200" dirty="0"/>
                    </a:p>
                  </a:txBody>
                  <a:tcPr>
                    <a:lnR w="12700" cmpd="sng">
                      <a:noFill/>
                    </a:ln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 smtClean="0"/>
                        <a:t>Ses</a:t>
                      </a:r>
                      <a:endParaRPr lang="tr-TR" sz="3200" dirty="0"/>
                    </a:p>
                  </a:txBody>
                  <a:tcPr>
                    <a:lnL w="12700" cmpd="sng">
                      <a:noFill/>
                    </a:lnL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sz="3200" dirty="0"/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98238749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Java ve AWT ile Oyun Motoru Geliştirme, Bahar </a:t>
            </a:r>
            <a:r>
              <a:rPr lang="tr-TR" dirty="0" smtClean="0"/>
              <a:t>2019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829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Runnable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Java ve AWT ile Oyun Motoru Geliştirme, Bahar </a:t>
            </a:r>
            <a:r>
              <a:rPr lang="tr-TR" dirty="0" smtClean="0"/>
              <a:t>2019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4</a:t>
            </a:fld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public interface Runnable {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tr-TR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//bu metod, bir thread tarafından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//çalıştırılacak kodu içerir</a:t>
            </a:r>
            <a:endParaRPr lang="tr-T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public void run();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tr-T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7096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Thread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Java ve AWT ile Oyun Motoru Geliştirme, Bahar </a:t>
            </a:r>
            <a:r>
              <a:rPr lang="tr-TR" dirty="0" smtClean="0"/>
              <a:t>2019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5</a:t>
            </a:fld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class Thread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tr-TR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Thread(Runnable r)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tr-TR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tr-T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tr-TR" dirty="0" smtClean="0">
                <a:latin typeface="Courier New" pitchFamily="49" charset="0"/>
                <a:cs typeface="Courier New" pitchFamily="49" charset="0"/>
              </a:rPr>
              <a:t>	public void run()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	// yanlış yöntem! kodu çağıran threadde 		// çalıştırır. Bu threadde değil!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924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Thread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Java ve AWT ile Oyun Motoru Geliştirme, Bahar </a:t>
            </a:r>
            <a:r>
              <a:rPr lang="tr-TR" dirty="0" smtClean="0"/>
              <a:t>2019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6</a:t>
            </a:fld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tr-T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tr-TR" dirty="0" smtClean="0">
                <a:latin typeface="Courier New" pitchFamily="49" charset="0"/>
                <a:cs typeface="Courier New" pitchFamily="49" charset="0"/>
              </a:rPr>
              <a:t>//Thread class’ının devamı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tr-T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public void start() {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// doğru yöntem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// kodu bu threadde çalıştırır.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tr-T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tr-TR" dirty="0" smtClean="0">
                <a:latin typeface="Courier New" pitchFamily="49" charset="0"/>
                <a:cs typeface="Courier New" pitchFamily="49" charset="0"/>
              </a:rPr>
              <a:t>	public void join() {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tr-TR" dirty="0" smtClean="0">
                <a:latin typeface="Courier New" pitchFamily="49" charset="0"/>
                <a:cs typeface="Courier New" pitchFamily="49" charset="0"/>
              </a:rPr>
              <a:t>		// çağıran threadi, bu thread çalışmayı 		// durdurana kadar bekletir.</a:t>
            </a:r>
            <a:endParaRPr lang="tr-T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tr-TR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tr-T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tr-T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tr-TR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212724"/>
            <a:ext cx="11976100" cy="639127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tr-TR" dirty="0">
                <a:latin typeface="Courier New" pitchFamily="49" charset="0"/>
                <a:cs typeface="Courier New" pitchFamily="49" charset="0"/>
              </a:rPr>
              <a:t>Engine extends Canvas 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implements Runnable {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tr-T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private Thread gameThread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tr-T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public Engine() {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gameThread = new Thread(this);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tr-T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public void start() {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gameThread.start();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tr-T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tr-TR" dirty="0">
                <a:latin typeface="Courier New" pitchFamily="49" charset="0"/>
                <a:cs typeface="Courier New" pitchFamily="49" charset="0"/>
              </a:rPr>
              <a:t>void stop() {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try {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	gameThread.join();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} catch (InterruptedException e) {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	gameThread.interrupt();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	e.printStackTrace();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Java ve AWT ile Oyun Motoru Geliştirme, Bahar 2019</a:t>
            </a:r>
          </a:p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27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212724"/>
            <a:ext cx="11976100" cy="639127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tr-TR" dirty="0" smtClean="0">
                <a:latin typeface="Courier New" pitchFamily="49" charset="0"/>
                <a:cs typeface="Courier New" pitchFamily="49" charset="0"/>
              </a:rPr>
              <a:t>//Engine class’ının devamı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tr-T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tr-TR" dirty="0" smtClean="0">
                <a:latin typeface="Courier New" pitchFamily="49" charset="0"/>
                <a:cs typeface="Courier New" pitchFamily="49" charset="0"/>
              </a:rPr>
              <a:t>	@</a:t>
            </a:r>
            <a:r>
              <a:rPr lang="tr-TR" dirty="0">
                <a:latin typeface="Courier New" pitchFamily="49" charset="0"/>
                <a:cs typeface="Courier New" pitchFamily="49" charset="0"/>
              </a:rPr>
              <a:t>Override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public void run() 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long timer = System.currentTimeMillis();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int ticks = 0;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int frames = 0;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long lastTime = System.nanoTime();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long thisTime;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double nanoseconds = 1000000000.0 / 1;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double deltaTime = 0;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while (true) 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	thisTime = System.nanoTime();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	deltaTime += (thisTime - lastTime) / nanoseconds;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	lastTime = thisTime;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	while (deltaTime &gt;= 1) 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		tick();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		deltaTime--;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		ticks++;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	render();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Java ve AWT ile Oyun Motoru Geliştirme, Bahar 2019</a:t>
            </a:r>
          </a:p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739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212724"/>
            <a:ext cx="11976100" cy="639127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tr-TR" dirty="0" smtClean="0">
                <a:latin typeface="Courier New" pitchFamily="49" charset="0"/>
                <a:cs typeface="Courier New" pitchFamily="49" charset="0"/>
              </a:rPr>
              <a:t>//Engine class’ının devamı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tr-TR" dirty="0" smtClean="0">
                <a:latin typeface="Courier New" pitchFamily="49" charset="0"/>
                <a:cs typeface="Courier New" pitchFamily="49" charset="0"/>
              </a:rPr>
              <a:t>	private </a:t>
            </a:r>
            <a:r>
              <a:rPr lang="tr-TR" dirty="0">
                <a:latin typeface="Courier New" pitchFamily="49" charset="0"/>
                <a:cs typeface="Courier New" pitchFamily="49" charset="0"/>
              </a:rPr>
              <a:t>void tick() 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{ // TODO implement! }</a:t>
            </a:r>
            <a:endParaRPr lang="tr-T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tr-T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private void render() {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if (getBufferStrategy() == null) {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	createBufferStrategy(3);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BufferStrategy bs = getBufferStrategy();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Graphics2D g2d = (Graphics2D) 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							bs.getDrawGraphics</a:t>
            </a:r>
            <a:r>
              <a:rPr lang="tr-T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g2d.setColor(Color.WHITE);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g2d.fillRect(0, 0, 10000, 10000);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g2d.setColor(Color.RED);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g2d.fillRect(100, 100, 50, 50);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bs.show();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	g2d.dispose();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tr-TR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Java ve AWT ile Oyun Motoru Geliştirme, Bahar 2019</a:t>
            </a:r>
          </a:p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927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210</Words>
  <Application>Microsoft Office PowerPoint</Application>
  <PresentationFormat>Custom</PresentationFormat>
  <Paragraphs>164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Teması</vt:lpstr>
      <vt:lpstr>Java ve AWT ile Oyun/Oyun Motoru Geliştirme</vt:lpstr>
      <vt:lpstr>PowerPoint Presentation</vt:lpstr>
      <vt:lpstr>Geçen Oturumda Yaptıklarımız</vt:lpstr>
      <vt:lpstr>Runnable</vt:lpstr>
      <vt:lpstr>Thread</vt:lpstr>
      <vt:lpstr>Thread</vt:lpstr>
      <vt:lpstr>PowerPoint Presentation</vt:lpstr>
      <vt:lpstr>PowerPoint Presentation</vt:lpstr>
      <vt:lpstr>PowerPoint Presentation</vt:lpstr>
      <vt:lpstr>PowerPoint Presentation</vt:lpstr>
      <vt:lpstr>Bu Oturumda Yapacaklarımız</vt:lpstr>
    </vt:vector>
  </TitlesOfParts>
  <Company>Lambda Unlimited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Doğa Oruç</dc:creator>
  <cp:lastModifiedBy>Doga Oruc</cp:lastModifiedBy>
  <cp:revision>33</cp:revision>
  <dcterms:created xsi:type="dcterms:W3CDTF">2019-02-21T22:08:21Z</dcterms:created>
  <dcterms:modified xsi:type="dcterms:W3CDTF">2019-03-08T12:12:31Z</dcterms:modified>
</cp:coreProperties>
</file>