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5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FD61-EBDD-48E7-A61C-D2F2C8662C3B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A1A-35A4-45F4-A6EA-99D5825D7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9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FD61-EBDD-48E7-A61C-D2F2C8662C3B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A1A-35A4-45F4-A6EA-99D5825D7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8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FD61-EBDD-48E7-A61C-D2F2C8662C3B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A1A-35A4-45F4-A6EA-99D5825D7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46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FD61-EBDD-48E7-A61C-D2F2C8662C3B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A1A-35A4-45F4-A6EA-99D5825D7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14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FD61-EBDD-48E7-A61C-D2F2C8662C3B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A1A-35A4-45F4-A6EA-99D5825D7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50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FD61-EBDD-48E7-A61C-D2F2C8662C3B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A1A-35A4-45F4-A6EA-99D5825D7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34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FD61-EBDD-48E7-A61C-D2F2C8662C3B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A1A-35A4-45F4-A6EA-99D5825D7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3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FD61-EBDD-48E7-A61C-D2F2C8662C3B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A1A-35A4-45F4-A6EA-99D5825D7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0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FD61-EBDD-48E7-A61C-D2F2C8662C3B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A1A-35A4-45F4-A6EA-99D5825D7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0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FD61-EBDD-48E7-A61C-D2F2C8662C3B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A1A-35A4-45F4-A6EA-99D5825D7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13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7FD61-EBDD-48E7-A61C-D2F2C8662C3B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A1A-35A4-45F4-A6EA-99D5825D7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3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7FD61-EBDD-48E7-A61C-D2F2C8662C3B}" type="datetimeFigureOut">
              <a:rPr lang="ko-KR" altLang="en-US" smtClean="0"/>
              <a:t>2018-08-09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FA1A-35A4-45F4-A6EA-99D5825D7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996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370729" y="-988825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MVC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048000" y="-1464647"/>
            <a:ext cx="10089776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Dispatcher</a:t>
            </a:r>
            <a:r>
              <a:rPr lang="ko-KR" altLang="en-US" dirty="0"/>
              <a:t> </a:t>
            </a:r>
            <a:r>
              <a:rPr lang="ko-KR" altLang="en-US" dirty="0" err="1"/>
              <a:t>Servlet</a:t>
            </a:r>
            <a:endParaRPr lang="ko-KR" altLang="en-US" dirty="0"/>
          </a:p>
          <a:p>
            <a:r>
              <a:rPr lang="ko-KR" altLang="en-US" dirty="0"/>
              <a:t>-클라이언트의 요청(</a:t>
            </a:r>
            <a:r>
              <a:rPr lang="ko-KR" altLang="en-US" dirty="0" err="1"/>
              <a:t>View</a:t>
            </a:r>
            <a:r>
              <a:rPr lang="ko-KR" altLang="en-US" dirty="0"/>
              <a:t>)을 앞에서 컨트롤 하기 위해 존재</a:t>
            </a:r>
          </a:p>
          <a:p>
            <a:r>
              <a:rPr lang="ko-KR" altLang="en-US" dirty="0"/>
              <a:t>컨트롤러에 요청을 객체(</a:t>
            </a:r>
            <a:r>
              <a:rPr lang="ko-KR" altLang="en-US" dirty="0" err="1"/>
              <a:t>Model</a:t>
            </a:r>
            <a:r>
              <a:rPr lang="ko-KR" altLang="en-US" dirty="0"/>
              <a:t>)로 넘겨주기 전에, 클라이언트의 요청을 받아 </a:t>
            </a:r>
          </a:p>
          <a:p>
            <a:r>
              <a:rPr lang="ko-KR" altLang="en-US" dirty="0"/>
              <a:t>컨트롤러를 검색하고(</a:t>
            </a:r>
            <a:r>
              <a:rPr lang="ko-KR" altLang="en-US" dirty="0" err="1"/>
              <a:t>Mapping</a:t>
            </a:r>
            <a:r>
              <a:rPr lang="ko-KR" altLang="en-US" dirty="0"/>
              <a:t>), 컨트롤러의 처리결과를 전달받아 </a:t>
            </a:r>
            <a:r>
              <a:rPr lang="ko-KR" altLang="en-US" dirty="0" err="1"/>
              <a:t>view를</a:t>
            </a:r>
            <a:r>
              <a:rPr lang="ko-KR" altLang="en-US" dirty="0"/>
              <a:t> 출력해</a:t>
            </a:r>
          </a:p>
          <a:p>
            <a:r>
              <a:rPr lang="ko-KR" altLang="en-US" dirty="0"/>
              <a:t>주는 역할을 </a:t>
            </a:r>
            <a:r>
              <a:rPr lang="ko-KR" altLang="en-US" dirty="0" err="1"/>
              <a:t>한다.요청을</a:t>
            </a:r>
            <a:r>
              <a:rPr lang="ko-KR" altLang="en-US" dirty="0"/>
              <a:t> 처리할 </a:t>
            </a:r>
            <a:r>
              <a:rPr lang="ko-KR" altLang="en-US" dirty="0" err="1"/>
              <a:t>controller를</a:t>
            </a:r>
            <a:r>
              <a:rPr lang="ko-KR" altLang="en-US" dirty="0"/>
              <a:t> 만들어, 처리한 결과를 출력할</a:t>
            </a:r>
          </a:p>
          <a:p>
            <a:r>
              <a:rPr lang="ko-KR" altLang="en-US" dirty="0" err="1"/>
              <a:t>view</a:t>
            </a:r>
            <a:r>
              <a:rPr lang="ko-KR" altLang="en-US" dirty="0"/>
              <a:t> 가 필요하다. </a:t>
            </a:r>
          </a:p>
          <a:p>
            <a:endParaRPr lang="ko-KR" altLang="en-US" dirty="0"/>
          </a:p>
          <a:p>
            <a:r>
              <a:rPr lang="ko-KR" altLang="en-US" dirty="0"/>
              <a:t>@</a:t>
            </a:r>
            <a:r>
              <a:rPr lang="ko-KR" altLang="en-US" dirty="0" err="1"/>
              <a:t>Controller</a:t>
            </a:r>
            <a:endParaRPr lang="ko-KR" altLang="en-US" dirty="0"/>
          </a:p>
          <a:p>
            <a:r>
              <a:rPr lang="ko-KR" altLang="en-US" dirty="0"/>
              <a:t>+컨트롤러 클래스</a:t>
            </a:r>
          </a:p>
          <a:p>
            <a:endParaRPr lang="ko-KR" altLang="en-US" dirty="0"/>
          </a:p>
          <a:p>
            <a:r>
              <a:rPr lang="ko-KR" altLang="en-US" dirty="0"/>
              <a:t>@</a:t>
            </a:r>
            <a:r>
              <a:rPr lang="ko-KR" altLang="en-US" dirty="0" err="1"/>
              <a:t>RequestMapping</a:t>
            </a:r>
            <a:endParaRPr lang="ko-KR" altLang="en-US" dirty="0"/>
          </a:p>
          <a:p>
            <a:r>
              <a:rPr lang="ko-KR" altLang="en-US" dirty="0"/>
              <a:t>+</a:t>
            </a:r>
          </a:p>
          <a:p>
            <a:r>
              <a:rPr lang="ko-KR" altLang="en-US" dirty="0"/>
              <a:t>메서드</a:t>
            </a:r>
          </a:p>
          <a:p>
            <a:r>
              <a:rPr lang="ko-KR" altLang="en-US" dirty="0"/>
              <a:t>:</a:t>
            </a:r>
            <a:r>
              <a:rPr lang="ko-KR" altLang="en-US" dirty="0" err="1"/>
              <a:t>요청처리를</a:t>
            </a:r>
            <a:r>
              <a:rPr lang="ko-KR" altLang="en-US" dirty="0"/>
              <a:t> 매핑하기 위한 </a:t>
            </a:r>
            <a:r>
              <a:rPr lang="ko-KR" altLang="en-US" dirty="0" err="1"/>
              <a:t>어노</a:t>
            </a:r>
            <a:r>
              <a:rPr lang="ko-KR" altLang="en-US" dirty="0"/>
              <a:t>. </a:t>
            </a:r>
            <a:r>
              <a:rPr lang="ko-KR" altLang="en-US" dirty="0" err="1"/>
              <a:t>Http</a:t>
            </a:r>
            <a:r>
              <a:rPr lang="ko-KR" altLang="en-US" dirty="0"/>
              <a:t> </a:t>
            </a:r>
            <a:r>
              <a:rPr lang="ko-KR" altLang="en-US" dirty="0" err="1"/>
              <a:t>GET으로</a:t>
            </a:r>
            <a:r>
              <a:rPr lang="ko-KR" altLang="en-US" dirty="0"/>
              <a:t> '/'에 대한 처리를 담당한다.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log4j는 </a:t>
            </a:r>
          </a:p>
          <a:p>
            <a:r>
              <a:rPr lang="ko-KR" altLang="en-US" dirty="0"/>
              <a:t>프로그램을 작성하는 도중에</a:t>
            </a:r>
          </a:p>
          <a:p>
            <a:r>
              <a:rPr lang="ko-KR" altLang="en-US" dirty="0"/>
              <a:t>로그를 남기기 위해 사용되는 자바 기반 로깅 유틸리티이다.</a:t>
            </a:r>
          </a:p>
          <a:p>
            <a:r>
              <a:rPr lang="ko-KR" altLang="en-US" dirty="0" err="1"/>
              <a:t>디버그용</a:t>
            </a:r>
            <a:r>
              <a:rPr lang="ko-KR" altLang="en-US" dirty="0"/>
              <a:t> 도구로 주로 사용되고 있다.</a:t>
            </a:r>
          </a:p>
          <a:p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통신</a:t>
            </a:r>
          </a:p>
          <a:p>
            <a:r>
              <a:rPr lang="ko-KR" altLang="en-US" dirty="0" err="1"/>
              <a:t>Http</a:t>
            </a:r>
            <a:r>
              <a:rPr lang="ko-KR" altLang="en-US" dirty="0"/>
              <a:t> 프로토콜이 제공해주는 7가지</a:t>
            </a:r>
          </a:p>
          <a:p>
            <a:r>
              <a:rPr lang="ko-KR" altLang="en-US" dirty="0"/>
              <a:t>메서드 중 </a:t>
            </a:r>
          </a:p>
          <a:p>
            <a:r>
              <a:rPr lang="ko-KR" altLang="en-US" dirty="0"/>
              <a:t>GET:</a:t>
            </a:r>
          </a:p>
          <a:p>
            <a:endParaRPr lang="ko-KR" altLang="en-US" dirty="0"/>
          </a:p>
          <a:p>
            <a:r>
              <a:rPr lang="ko-KR" altLang="en-US" dirty="0"/>
              <a:t>POST:</a:t>
            </a:r>
          </a:p>
        </p:txBody>
      </p:sp>
    </p:spTree>
    <p:extLst>
      <p:ext uri="{BB962C8B-B14F-4D97-AF65-F5344CB8AC3E}">
        <p14:creationId xmlns:p14="http://schemas.microsoft.com/office/powerpoint/2010/main" val="12492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361062" y="3125337"/>
            <a:ext cx="2906973" cy="1637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</a:t>
            </a:r>
          </a:p>
          <a:p>
            <a:pPr algn="ctr"/>
            <a:r>
              <a:rPr lang="en-US" altLang="ko-KR" dirty="0" smtClean="0"/>
              <a:t>(Display)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165074" y="3125337"/>
            <a:ext cx="2906973" cy="1637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</a:p>
          <a:p>
            <a:pPr algn="ctr"/>
            <a:r>
              <a:rPr lang="en-US" altLang="ko-KR" sz="1600" dirty="0" smtClean="0"/>
              <a:t>(</a:t>
            </a:r>
            <a:r>
              <a:rPr lang="ko-KR" altLang="en-US" sz="1600" dirty="0" smtClean="0"/>
              <a:t>사용자가 </a:t>
            </a:r>
            <a:r>
              <a:rPr lang="en-US" altLang="ko-KR" sz="1600" dirty="0" smtClean="0"/>
              <a:t>system</a:t>
            </a:r>
            <a:r>
              <a:rPr lang="ko-KR" altLang="en-US" sz="1600" dirty="0" smtClean="0"/>
              <a:t>과 </a:t>
            </a:r>
            <a:endParaRPr lang="en-US" altLang="ko-KR" sz="1600" dirty="0" smtClean="0"/>
          </a:p>
          <a:p>
            <a:pPr algn="ctr"/>
            <a:r>
              <a:rPr lang="ko-KR" altLang="en-US" sz="1600" dirty="0" smtClean="0"/>
              <a:t>상호작용하는 수단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5" name="직사각형 4"/>
          <p:cNvSpPr/>
          <p:nvPr/>
        </p:nvSpPr>
        <p:spPr>
          <a:xfrm>
            <a:off x="4817659" y="450375"/>
            <a:ext cx="2906973" cy="1637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Model</a:t>
            </a:r>
          </a:p>
          <a:p>
            <a:pPr algn="ctr"/>
            <a:r>
              <a:rPr lang="ko-KR" altLang="en-US" dirty="0" smtClean="0"/>
              <a:t>핵심 데이터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기능</a:t>
            </a:r>
            <a:endParaRPr lang="en-US" altLang="ko-KR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50375" y="450375"/>
            <a:ext cx="150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MVC Pattern</a:t>
            </a:r>
            <a:endParaRPr lang="ko-KR" altLang="en-US" dirty="0"/>
          </a:p>
        </p:txBody>
      </p:sp>
      <p:cxnSp>
        <p:nvCxnSpPr>
          <p:cNvPr id="9" name="직선 화살표 연결선 8"/>
          <p:cNvCxnSpPr>
            <a:stCxn id="4" idx="1"/>
            <a:endCxn id="3" idx="3"/>
          </p:cNvCxnSpPr>
          <p:nvPr/>
        </p:nvCxnSpPr>
        <p:spPr>
          <a:xfrm flipH="1">
            <a:off x="5268035" y="3944203"/>
            <a:ext cx="1897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4" idx="0"/>
            <a:endCxn id="5" idx="3"/>
          </p:cNvCxnSpPr>
          <p:nvPr/>
        </p:nvCxnSpPr>
        <p:spPr>
          <a:xfrm flipH="1" flipV="1">
            <a:off x="7724632" y="1269241"/>
            <a:ext cx="893929" cy="185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" idx="0"/>
            <a:endCxn id="5" idx="1"/>
          </p:cNvCxnSpPr>
          <p:nvPr/>
        </p:nvCxnSpPr>
        <p:spPr>
          <a:xfrm flipV="1">
            <a:off x="3814549" y="1269241"/>
            <a:ext cx="1003110" cy="185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3493827" y="1009934"/>
            <a:ext cx="1050877" cy="19243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1473958" y="5595582"/>
            <a:ext cx="1883391" cy="1050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29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869743" y="682388"/>
            <a:ext cx="2674962" cy="2552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724632" y="682388"/>
            <a:ext cx="2674962" cy="2552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4749420" y="1958454"/>
            <a:ext cx="2975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503759" y="2320120"/>
            <a:ext cx="3084393" cy="1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2788" y="13165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49477" y="2372266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요청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패킷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0113" y="3794079"/>
            <a:ext cx="106453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서버에 요청하는 방식</a:t>
            </a:r>
            <a:endParaRPr lang="en-US" altLang="ko-KR" dirty="0" smtClean="0"/>
          </a:p>
          <a:p>
            <a:r>
              <a:rPr lang="en-US" altLang="ko-KR" dirty="0" smtClean="0"/>
              <a:t>GET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: </a:t>
            </a:r>
            <a:r>
              <a:rPr lang="ko-KR" altLang="en-US" dirty="0"/>
              <a:t>클라이언트의 데이터를 </a:t>
            </a:r>
            <a:r>
              <a:rPr lang="en-US" altLang="ko-KR" dirty="0"/>
              <a:t>URL</a:t>
            </a:r>
            <a:r>
              <a:rPr lang="ko-KR" altLang="en-US" dirty="0"/>
              <a:t>뒤에 붙여서 보낸다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데이터는 </a:t>
            </a:r>
            <a:r>
              <a:rPr lang="en-US" altLang="ko-KR" dirty="0"/>
              <a:t>key </a:t>
            </a:r>
            <a:r>
              <a:rPr lang="ko-KR" altLang="en-US" dirty="0"/>
              <a:t>와 </a:t>
            </a:r>
            <a:r>
              <a:rPr lang="en-US" altLang="ko-KR" dirty="0"/>
              <a:t>value </a:t>
            </a:r>
            <a:r>
              <a:rPr lang="ko-KR" altLang="en-US" dirty="0"/>
              <a:t>쌍으로 넣어야 한다 </a:t>
            </a:r>
            <a:endParaRPr lang="en-US" altLang="ko-KR" dirty="0" smtClean="0"/>
          </a:p>
          <a:p>
            <a:r>
              <a:rPr lang="ko-KR" altLang="en-US" dirty="0" smtClean="0"/>
              <a:t>예시에서의 </a:t>
            </a:r>
            <a:r>
              <a:rPr lang="en-US" altLang="ko-KR" dirty="0"/>
              <a:t>key</a:t>
            </a:r>
            <a:r>
              <a:rPr lang="ko-KR" altLang="en-US" dirty="0"/>
              <a:t>는 </a:t>
            </a:r>
            <a:r>
              <a:rPr lang="en-US" altLang="ko-KR" dirty="0"/>
              <a:t>id </a:t>
            </a:r>
            <a:r>
              <a:rPr lang="ko-KR" altLang="en-US" dirty="0"/>
              <a:t>랑 </a:t>
            </a:r>
            <a:r>
              <a:rPr lang="en-US" altLang="ko-KR" dirty="0"/>
              <a:t>pass</a:t>
            </a:r>
            <a:r>
              <a:rPr lang="ko-KR" altLang="en-US" dirty="0"/>
              <a:t>고 </a:t>
            </a:r>
            <a:r>
              <a:rPr lang="en-US" altLang="ko-KR" dirty="0"/>
              <a:t>value</a:t>
            </a:r>
            <a:r>
              <a:rPr lang="ko-KR" altLang="en-US" dirty="0"/>
              <a:t>는 </a:t>
            </a:r>
            <a:r>
              <a:rPr lang="en-US" altLang="ko-KR" dirty="0" err="1"/>
              <a:t>mommoo</a:t>
            </a:r>
            <a:r>
              <a:rPr lang="ko-KR" altLang="en-US" dirty="0"/>
              <a:t>랑 </a:t>
            </a:r>
            <a:r>
              <a:rPr lang="en-US" altLang="ko-KR" dirty="0"/>
              <a:t>1234</a:t>
            </a:r>
            <a:r>
              <a:rPr lang="ko-KR" altLang="en-US" dirty="0"/>
              <a:t>가 되겠다</a:t>
            </a:r>
            <a:r>
              <a:rPr lang="en-US" altLang="ko-KR" dirty="0" smtClean="0"/>
              <a:t>.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Ex)</a:t>
            </a:r>
            <a:r>
              <a:rPr lang="ko-KR" altLang="en-US" dirty="0"/>
              <a:t> </a:t>
            </a:r>
            <a:r>
              <a:rPr lang="en-US" altLang="ko-KR" dirty="0"/>
              <a:t>www.example.com?id=mommoo&amp;pass=1234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/>
              <a:t>URL</a:t>
            </a:r>
            <a:r>
              <a:rPr lang="ko-KR" altLang="en-US" dirty="0"/>
              <a:t>에 붙이므로</a:t>
            </a:r>
            <a:r>
              <a:rPr lang="en-US" altLang="ko-KR" dirty="0"/>
              <a:t>, HTTP</a:t>
            </a:r>
            <a:r>
              <a:rPr lang="ko-KR" altLang="en-US" dirty="0"/>
              <a:t>패킷의 </a:t>
            </a:r>
            <a:r>
              <a:rPr lang="ko-KR" altLang="en-US" dirty="0" err="1"/>
              <a:t>해더에</a:t>
            </a:r>
            <a:r>
              <a:rPr lang="ko-KR" altLang="en-US" dirty="0"/>
              <a:t> </a:t>
            </a:r>
            <a:r>
              <a:rPr lang="ko-KR" altLang="en-US" dirty="0" err="1"/>
              <a:t>포함되여</a:t>
            </a:r>
            <a:r>
              <a:rPr lang="ko-KR" altLang="en-US" dirty="0"/>
              <a:t> 서버에 요청한다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따라서</a:t>
            </a:r>
            <a:r>
              <a:rPr lang="en-US" altLang="ko-KR" dirty="0"/>
              <a:t>, GET </a:t>
            </a:r>
            <a:r>
              <a:rPr lang="ko-KR" altLang="en-US" dirty="0"/>
              <a:t>방식에서 </a:t>
            </a:r>
            <a:r>
              <a:rPr lang="en-US" altLang="ko-KR" dirty="0"/>
              <a:t>BODY</a:t>
            </a:r>
            <a:r>
              <a:rPr lang="ko-KR" altLang="en-US" dirty="0"/>
              <a:t>에 특별한 내용을 넣을 것이 없으므로 </a:t>
            </a:r>
            <a:r>
              <a:rPr lang="en-US" altLang="ko-KR" u="sng" dirty="0"/>
              <a:t>BODY</a:t>
            </a:r>
            <a:r>
              <a:rPr lang="ko-KR" altLang="en-US" u="sng" dirty="0"/>
              <a:t>가 </a:t>
            </a:r>
            <a:r>
              <a:rPr lang="ko-KR" altLang="en-US" u="sng" dirty="0" err="1"/>
              <a:t>빈상태로</a:t>
            </a:r>
            <a:r>
              <a:rPr lang="ko-KR" altLang="en-US" u="sng" dirty="0"/>
              <a:t> 보내진다</a:t>
            </a:r>
            <a:r>
              <a:rPr lang="en-US" altLang="ko-KR" u="sng" dirty="0"/>
              <a:t>.</a:t>
            </a:r>
            <a:endParaRPr lang="ko-KR" altLang="en-US" dirty="0"/>
          </a:p>
          <a:p>
            <a:r>
              <a:rPr lang="ko-KR" altLang="en-US" dirty="0" smtClean="0"/>
              <a:t>그러므로</a:t>
            </a:r>
            <a:r>
              <a:rPr lang="en-US" altLang="ko-KR" dirty="0"/>
              <a:t>, </a:t>
            </a:r>
            <a:r>
              <a:rPr lang="ko-KR" altLang="en-US" dirty="0"/>
              <a:t>헤더의 내용중 </a:t>
            </a:r>
            <a:r>
              <a:rPr lang="en-US" altLang="ko-KR" dirty="0"/>
              <a:t>BODY </a:t>
            </a:r>
            <a:r>
              <a:rPr lang="ko-KR" altLang="en-US" dirty="0"/>
              <a:t>데이터를 설명하는 </a:t>
            </a:r>
            <a:r>
              <a:rPr lang="en-US" altLang="ko-KR" u="sng" dirty="0"/>
              <a:t>Content-Type</a:t>
            </a:r>
            <a:r>
              <a:rPr lang="ko-KR" altLang="en-US" u="sng" dirty="0"/>
              <a:t>이라는 </a:t>
            </a:r>
            <a:r>
              <a:rPr lang="ko-KR" altLang="en-US" u="sng" dirty="0" err="1"/>
              <a:t>헤더필드는</a:t>
            </a:r>
            <a:r>
              <a:rPr lang="ko-KR" altLang="en-US" u="sng" dirty="0"/>
              <a:t> 들어가지 않는다</a:t>
            </a:r>
            <a:r>
              <a:rPr lang="en-US" altLang="ko-KR" u="sng" dirty="0"/>
              <a:t>.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POST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42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1869743" y="682388"/>
            <a:ext cx="2674962" cy="2552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Client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7724632" y="682388"/>
            <a:ext cx="2674962" cy="2552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3" idx="2"/>
          </p:cNvCxnSpPr>
          <p:nvPr/>
        </p:nvCxnSpPr>
        <p:spPr>
          <a:xfrm flipH="1">
            <a:off x="4749420" y="1958454"/>
            <a:ext cx="2975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V="1">
            <a:off x="4503759" y="2320120"/>
            <a:ext cx="3084393" cy="13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2788" y="13165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응답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49477" y="2372266"/>
            <a:ext cx="1192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요청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Http </a:t>
            </a:r>
            <a:r>
              <a:rPr lang="ko-KR" altLang="en-US" dirty="0" smtClean="0"/>
              <a:t>패킷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0113" y="3794079"/>
            <a:ext cx="115959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서버에 요청하는 방식</a:t>
            </a:r>
            <a:endParaRPr lang="en-US" altLang="ko-KR" dirty="0" smtClean="0"/>
          </a:p>
          <a:p>
            <a:r>
              <a:rPr lang="en-US" altLang="ko-KR" u="sng" dirty="0" smtClean="0"/>
              <a:t>.</a:t>
            </a:r>
            <a:r>
              <a:rPr lang="en-US" altLang="ko-KR" dirty="0" smtClean="0"/>
              <a:t>POST</a:t>
            </a:r>
            <a:r>
              <a:rPr lang="ko-KR" altLang="en-US" dirty="0" smtClean="0"/>
              <a:t>방식</a:t>
            </a:r>
            <a:r>
              <a:rPr lang="en-US" altLang="ko-KR" dirty="0" smtClean="0"/>
              <a:t>: </a:t>
            </a:r>
            <a:r>
              <a:rPr lang="en-US" altLang="ko-KR" dirty="0"/>
              <a:t>POST </a:t>
            </a:r>
            <a:r>
              <a:rPr lang="ko-KR" altLang="en-US" dirty="0"/>
              <a:t>방식은 </a:t>
            </a:r>
            <a:r>
              <a:rPr lang="en-US" altLang="ko-KR" dirty="0"/>
              <a:t>GET </a:t>
            </a:r>
            <a:r>
              <a:rPr lang="ko-KR" altLang="en-US" dirty="0"/>
              <a:t>방식과 달리</a:t>
            </a:r>
            <a:r>
              <a:rPr lang="en-US" altLang="ko-KR" dirty="0"/>
              <a:t>, </a:t>
            </a:r>
            <a:r>
              <a:rPr lang="ko-KR" altLang="en-US" dirty="0"/>
              <a:t>데이터 전송을 기반으로 한 요청 메서드이다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/>
              <a:t>GET</a:t>
            </a:r>
            <a:r>
              <a:rPr lang="ko-KR" altLang="en-US" dirty="0"/>
              <a:t>방식은 </a:t>
            </a:r>
            <a:r>
              <a:rPr lang="en-US" altLang="ko-KR" dirty="0"/>
              <a:t>URL</a:t>
            </a:r>
            <a:r>
              <a:rPr lang="ko-KR" altLang="en-US" dirty="0"/>
              <a:t>에 데이터를 붙여서 보내는 반면</a:t>
            </a:r>
            <a:r>
              <a:rPr lang="en-US" altLang="ko-KR" dirty="0"/>
              <a:t>, POST</a:t>
            </a:r>
            <a:r>
              <a:rPr lang="ko-KR" altLang="en-US" dirty="0"/>
              <a:t>방식은 </a:t>
            </a:r>
            <a:r>
              <a:rPr lang="en-US" altLang="ko-KR" dirty="0"/>
              <a:t>URL</a:t>
            </a:r>
            <a:r>
              <a:rPr lang="ko-KR" altLang="en-US" dirty="0"/>
              <a:t>에 붙여서 보내지 </a:t>
            </a:r>
            <a:r>
              <a:rPr lang="ko-KR" altLang="en-US" dirty="0" smtClean="0"/>
              <a:t>않고</a:t>
            </a:r>
            <a:endParaRPr lang="ko-KR" altLang="en-US" dirty="0"/>
          </a:p>
          <a:p>
            <a:r>
              <a:rPr lang="en-US" altLang="ko-KR" u="sng" dirty="0"/>
              <a:t>BODY</a:t>
            </a:r>
            <a:r>
              <a:rPr lang="ko-KR" altLang="en-US" u="sng" dirty="0"/>
              <a:t>에다가 데이터를 넣어서 </a:t>
            </a:r>
            <a:r>
              <a:rPr lang="ko-KR" altLang="en-US" u="sng" dirty="0" smtClean="0"/>
              <a:t>보냄</a:t>
            </a:r>
            <a:r>
              <a:rPr lang="en-US" altLang="ko-KR" u="sng" dirty="0" smtClean="0"/>
              <a:t>.</a:t>
            </a:r>
            <a:r>
              <a:rPr lang="ko-KR" altLang="en-US" u="sng" dirty="0"/>
              <a:t> </a:t>
            </a:r>
            <a:r>
              <a:rPr lang="ko-KR" altLang="en-US" dirty="0" err="1" smtClean="0"/>
              <a:t>헤더필드중</a:t>
            </a:r>
            <a:r>
              <a:rPr lang="ko-KR" altLang="en-US" dirty="0" smtClean="0"/>
              <a:t> </a:t>
            </a:r>
            <a:r>
              <a:rPr lang="en-US" altLang="ko-KR" dirty="0"/>
              <a:t>BODY</a:t>
            </a:r>
            <a:r>
              <a:rPr lang="ko-KR" altLang="en-US" dirty="0"/>
              <a:t>의 데이터를 설명하는 </a:t>
            </a:r>
            <a:r>
              <a:rPr lang="en-US" altLang="ko-KR" u="sng" dirty="0"/>
              <a:t>Content-Type</a:t>
            </a:r>
            <a:r>
              <a:rPr lang="ko-KR" altLang="en-US" u="sng" dirty="0"/>
              <a:t>이라는 헤더 </a:t>
            </a:r>
            <a:r>
              <a:rPr lang="ko-KR" altLang="en-US" u="sng" dirty="0" smtClean="0"/>
              <a:t>필드가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u="sng" dirty="0" smtClean="0"/>
              <a:t>들어가고</a:t>
            </a:r>
            <a:r>
              <a:rPr lang="ko-KR" altLang="en-US" dirty="0"/>
              <a:t> 어떤 데이터 타입인지 </a:t>
            </a:r>
            <a:r>
              <a:rPr lang="ko-KR" altLang="en-US" dirty="0" smtClean="0"/>
              <a:t>명시한다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smtClean="0"/>
              <a:t>예시로 다시 볼 것</a:t>
            </a:r>
            <a:r>
              <a:rPr lang="en-US" altLang="ko-KR" dirty="0" smtClean="0"/>
              <a:t>!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28828" y="-1286681"/>
            <a:ext cx="4017125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-ultralight"/>
              </a:rPr>
              <a:t>application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-ultralight"/>
              </a:rPr>
              <a:t>/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-ultralight"/>
              </a:rPr>
              <a:t>x-www-form-urlencoded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applesdgothicneo-ultraligh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-ultralight"/>
              </a:rPr>
              <a:t>text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-ultralight"/>
              </a:rPr>
              <a:t>/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-ultralight"/>
              </a:rPr>
              <a:t>plain</a:t>
            </a:r>
            <a:endParaRPr kumimoji="0" lang="ko-KR" altLang="ko-KR" b="0" i="0" u="none" strike="noStrike" cap="none" normalizeH="0" baseline="0" dirty="0" smtClean="0">
              <a:ln>
                <a:noFill/>
              </a:ln>
              <a:solidFill>
                <a:srgbClr val="666666"/>
              </a:solidFill>
              <a:effectLst/>
              <a:latin typeface="Arial" panose="020B0604020202020204" pitchFamily="34" charset="0"/>
              <a:ea typeface="applesdgothicneo-ultraligh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-ultralight"/>
              </a:rPr>
              <a:t>multipart</a:t>
            </a:r>
            <a:r>
              <a:rPr kumimoji="0" lang="ko-KR" altLang="ko-KR" b="1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-ultralight"/>
              </a:rPr>
              <a:t>/</a:t>
            </a:r>
            <a:r>
              <a:rPr kumimoji="0" lang="ko-KR" altLang="ko-KR" b="1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  <a:ea typeface="applesdgothicneo-ultralight"/>
              </a:rPr>
              <a:t>form-data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ko-KR" altLang="ko-K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456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231</Words>
  <Application>Microsoft Office PowerPoint</Application>
  <PresentationFormat>와이드스크린</PresentationFormat>
  <Paragraphs>67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applesdgothicneo-ultralight</vt:lpstr>
      <vt:lpstr>맑은 고딕</vt:lpstr>
      <vt:lpstr>Arial</vt:lpstr>
      <vt:lpstr>Office 테마</vt:lpstr>
      <vt:lpstr>MVC 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user</dc:creator>
  <cp:lastModifiedBy>user</cp:lastModifiedBy>
  <cp:revision>6</cp:revision>
  <dcterms:created xsi:type="dcterms:W3CDTF">2018-05-08T11:11:22Z</dcterms:created>
  <dcterms:modified xsi:type="dcterms:W3CDTF">2018-08-09T00:40:06Z</dcterms:modified>
</cp:coreProperties>
</file>