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2429A-96C7-06BC-F37E-D1AB7BC5C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DE95E3-6351-8A4C-746D-08CD229AE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EAEBF-050C-63E1-EA25-97DFB15C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F02AE-0FAF-1945-7C16-7AE9E6B2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0D531-13B9-A2A5-7556-7783A601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55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8A6FA-3AAF-6FD5-57D1-B54C6C81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09B98A-21AE-0126-F173-EEC599A4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924567-C5EA-421D-D900-104C68EE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16BFEC-77CF-3154-200B-D32BB46B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A296F-8ECE-2999-E9E3-8729E42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09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180A22-271D-79B4-0798-19E2793D7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F74C4F-1D30-0245-4FE6-D813DEA1E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8FC7CE-D123-E583-EB9B-1D8CA4D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0FB1F-FF42-41E7-4E97-A1D253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E830F-543A-AE95-7449-7E70CF25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8DD89-7EB9-FA3A-8779-9B481909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24B61-14D2-13BF-FEF6-1D01CCAE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438C31-9BA0-C7C2-09E1-5324D569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54D17-029C-B9CD-C32A-4839B5C1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70921-0B39-889A-E15C-D1729EE3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65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C924B-9C11-8E2B-0AAD-1F5F1801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6FD23A-C827-7D66-ADCD-60DAF87F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14EBC1-CD18-545C-27BF-8049752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5042D-5D6F-5E2D-5A94-F197A1C7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8BEEF2-C573-E160-D810-AF212B45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35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7D131-CB9E-0EE1-011D-483D2C2A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BB6786-052F-AF54-6967-73FDB371C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2B1D2F-C74B-6BD4-0254-C163AF44C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A3B323-BF83-7F2C-4CBE-6D2AE370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ED31E1-79AB-597F-E48B-759DDF5B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995B9F-9508-66E5-3AFE-D5C1E9C7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F2B79-4359-06AB-3B4E-2E739B4A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3D70D3-29D6-9600-3536-2C315862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C05B6D-E003-4659-2D15-86ACA1D8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3C2AE9-1B24-EC90-7D92-546D4E61F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905F69-0D89-3F35-1FD8-EDFBDF578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5997BE-56EA-B8C1-63FB-351E0CA7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0DF328-8014-2748-A284-D1682568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A6A8EA-D13E-3C49-8355-754B6384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5BD1F-F76F-CE3F-A986-56BB0906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ABCD97-EEAB-D975-BE1D-2794B0A8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4B23EB-3D15-795E-EE2D-1B16540E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C58A51-6611-A385-27A6-C2DF8F89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5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81310C-05EE-26AC-FA96-DAC5AE22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B8624B-E84B-849D-862E-498B05C8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542BB-3A74-3BCB-687A-86DF59EF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61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8D18F-C71A-DE89-EAE2-D258086A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55D8E-3F9C-BA6A-0902-AC219100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9478C9-05A8-E560-6DDB-FD187AC4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3330D5-9FE2-9A69-6280-2D7349B6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763D3F-B47A-B319-B461-030E005F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DD8EDB-2701-732C-0FB3-1A986410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8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95AF8-6A15-936D-25DB-6D176E44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A38905E-7031-B507-823D-056F5994E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E5DA9E-B41A-498C-BF05-72EDA5A49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A35134-22FA-E6C0-3EFB-7CC1919B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9881E3-DF54-BB2A-10ED-B8E5A0BF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AAC694-5B5A-E05C-84AF-C8611F91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30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49AE7A-52DC-E3A1-AC2E-346102F6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4BC0FB-BD0C-C8AE-9D12-E9821CB18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061CFE-C4C5-DD95-6BC2-C318D3252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34815-878B-4D09-B1EB-8C17822BB159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75A76-E243-EB07-F57E-80D774183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684C8-22FD-723F-2F3F-730C682D5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9DD641-82AA-4732-A180-C09195644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A3A61-BBDC-08B9-3D8E-06DD1CAE7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27B277-F674-03F7-0450-CA6216F44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1405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Aerlaw LAPTOP</dc:creator>
  <cp:lastModifiedBy>Aerlaw LAPTOP</cp:lastModifiedBy>
  <cp:revision>1</cp:revision>
  <dcterms:created xsi:type="dcterms:W3CDTF">2024-06-26T07:52:52Z</dcterms:created>
  <dcterms:modified xsi:type="dcterms:W3CDTF">2024-06-26T07:53:41Z</dcterms:modified>
</cp:coreProperties>
</file>