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Darker Grotesque" panose="020B0604020202020204" charset="0"/>
      <p:regular r:id="rId5"/>
      <p:bold r:id="rId6"/>
    </p:embeddedFont>
    <p:embeddedFont>
      <p:font typeface="Garamond" panose="02020404030301010803" pitchFamily="18" charset="0"/>
      <p:regular r:id="rId7"/>
      <p:bold r:id="rId8"/>
      <p:italic r:id="rId9"/>
    </p:embeddedFont>
    <p:embeddedFont>
      <p:font typeface="Orbitron Black" panose="020B0604020202020204" charset="0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688F2C-09EB-4CFD-9D91-5A361F92C877}">
  <a:tblStyle styleId="{DF688F2C-09EB-4CFD-9D91-5A361F92C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AD1615-2D2E-4D59-8A08-66013CBFC0E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23" y="-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527f7846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527f784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527f7846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527f784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146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2250" y="1870875"/>
            <a:ext cx="58044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7" name="Google Shape;517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/>
          <p:nvPr/>
        </p:nvSpPr>
        <p:spPr>
          <a:xfrm>
            <a:off x="6982463" y="359905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2" name="Google Shape;522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9134656">
            <a:off x="6293780" y="3644943"/>
            <a:ext cx="4436165" cy="30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8382963">
            <a:off x="7473048" y="-1903224"/>
            <a:ext cx="3498429" cy="241361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6"/>
          <p:cNvSpPr/>
          <p:nvPr/>
        </p:nvSpPr>
        <p:spPr>
          <a:xfrm>
            <a:off x="-1677013" y="3486525"/>
            <a:ext cx="3352800" cy="335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701" r:id="rId3"/>
    <p:sldLayoutId id="214748370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8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63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9"/>
          <p:cNvSpPr/>
          <p:nvPr/>
        </p:nvSpPr>
        <p:spPr>
          <a:xfrm>
            <a:off x="2562804" y="-4440183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557" name="Google Shape;557;p59"/>
          <p:cNvSpPr/>
          <p:nvPr/>
        </p:nvSpPr>
        <p:spPr>
          <a:xfrm>
            <a:off x="8627750" y="4754825"/>
            <a:ext cx="1260600" cy="1260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4877FF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558" name="Google Shape;558;p59"/>
          <p:cNvSpPr/>
          <p:nvPr/>
        </p:nvSpPr>
        <p:spPr>
          <a:xfrm>
            <a:off x="-2736830" y="1169998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559" name="Google Shape;559;p59"/>
          <p:cNvSpPr/>
          <p:nvPr/>
        </p:nvSpPr>
        <p:spPr>
          <a:xfrm>
            <a:off x="8439810" y="-1371933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pic>
        <p:nvPicPr>
          <p:cNvPr id="560" name="Google Shape;560;p59"/>
          <p:cNvPicPr preferRelativeResize="0"/>
          <p:nvPr/>
        </p:nvPicPr>
        <p:blipFill rotWithShape="1">
          <a:blip r:embed="rId5">
            <a:alphaModFix/>
          </a:blip>
          <a:srcRect l="7340" r="4538" b="19768"/>
          <a:stretch/>
        </p:blipFill>
        <p:spPr>
          <a:xfrm rot="-9134663" flipH="1">
            <a:off x="-2631450" y="3080188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9"/>
          <p:cNvPicPr preferRelativeResize="0"/>
          <p:nvPr/>
        </p:nvPicPr>
        <p:blipFill rotWithShape="1">
          <a:blip r:embed="rId5">
            <a:alphaModFix/>
          </a:blip>
          <a:srcRect l="7340" r="4538" b="19768"/>
          <a:stretch/>
        </p:blipFill>
        <p:spPr>
          <a:xfrm rot="2359540" flipH="1">
            <a:off x="7049792" y="-1960948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9"/>
          <p:cNvPicPr preferRelativeResize="0"/>
          <p:nvPr/>
        </p:nvPicPr>
        <p:blipFill rotWithShape="1">
          <a:blip r:embed="rId5">
            <a:alphaModFix/>
          </a:blip>
          <a:srcRect l="7340" r="4538" b="19768"/>
          <a:stretch/>
        </p:blipFill>
        <p:spPr>
          <a:xfrm rot="8099997" flipH="1">
            <a:off x="914495" y="-3031956"/>
            <a:ext cx="4111489" cy="283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9"/>
          <p:cNvPicPr preferRelativeResize="0"/>
          <p:nvPr/>
        </p:nvPicPr>
        <p:blipFill rotWithShape="1">
          <a:blip r:embed="rId5">
            <a:alphaModFix/>
          </a:blip>
          <a:srcRect l="7340" r="4538" b="19768"/>
          <a:stretch/>
        </p:blipFill>
        <p:spPr>
          <a:xfrm rot="7200074" flipH="1">
            <a:off x="7601292" y="3773029"/>
            <a:ext cx="4276576" cy="295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51224">
            <a:off x="8085303" y="-55909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9"/>
          <p:cNvSpPr/>
          <p:nvPr/>
        </p:nvSpPr>
        <p:spPr>
          <a:xfrm>
            <a:off x="-846230" y="-627077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6CB6EA-0627-EE05-3198-3DE8ADA36119}"/>
              </a:ext>
            </a:extLst>
          </p:cNvPr>
          <p:cNvSpPr txBox="1"/>
          <p:nvPr/>
        </p:nvSpPr>
        <p:spPr>
          <a:xfrm>
            <a:off x="0" y="172645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tx1">
                    <a:lumMod val="90000"/>
                    <a:lumOff val="10000"/>
                    <a:alpha val="0"/>
                  </a:schemeClr>
                </a:solidFill>
                <a:latin typeface="Garamond" panose="02020404030301010803" pitchFamily="18" charset="0"/>
              </a:rPr>
              <a:t>CLASSIFICATION DES CHAMPIGNONS</a:t>
            </a:r>
          </a:p>
          <a:p>
            <a:pPr algn="ctr"/>
            <a:r>
              <a:rPr lang="fr-FR" sz="2800" dirty="0">
                <a:solidFill>
                  <a:schemeClr val="tx1">
                    <a:lumMod val="90000"/>
                    <a:lumOff val="10000"/>
                    <a:alpha val="0"/>
                  </a:schemeClr>
                </a:solidFill>
                <a:latin typeface="Garamond" panose="02020404030301010803" pitchFamily="18" charset="0"/>
              </a:rPr>
              <a:t> PAR L’IA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1685D6-A669-50C2-D6AC-47E860B44739}"/>
              </a:ext>
            </a:extLst>
          </p:cNvPr>
          <p:cNvSpPr txBox="1"/>
          <p:nvPr/>
        </p:nvSpPr>
        <p:spPr>
          <a:xfrm>
            <a:off x="4315743" y="5143500"/>
            <a:ext cx="2727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Garamond" panose="02020404030301010803" pitchFamily="18" charset="0"/>
              </a:rPr>
              <a:t>Réalisé par :</a:t>
            </a:r>
            <a:br>
              <a:rPr lang="fr-FR" sz="1100" dirty="0">
                <a:latin typeface="Garamond" panose="02020404030301010803" pitchFamily="18" charset="0"/>
              </a:rPr>
            </a:br>
            <a:r>
              <a:rPr lang="fr-FR" sz="1100" dirty="0">
                <a:latin typeface="Garamond" panose="02020404030301010803" pitchFamily="18" charset="0"/>
              </a:rPr>
              <a:t>FOURNY Cédric</a:t>
            </a:r>
          </a:p>
          <a:p>
            <a:r>
              <a:rPr lang="fr-FR" sz="1100" dirty="0">
                <a:latin typeface="Garamond" panose="02020404030301010803" pitchFamily="18" charset="0"/>
              </a:rPr>
              <a:t>QAROUACH Marwane</a:t>
            </a:r>
          </a:p>
          <a:p>
            <a:r>
              <a:rPr lang="fr-FR" sz="1100" dirty="0">
                <a:latin typeface="Garamond" panose="02020404030301010803" pitchFamily="18" charset="0"/>
              </a:rPr>
              <a:t>VICENTIJEVIC Milan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9"/>
          <p:cNvSpPr/>
          <p:nvPr/>
        </p:nvSpPr>
        <p:spPr>
          <a:xfrm>
            <a:off x="2509175" y="-386180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557" name="Google Shape;557;p59"/>
          <p:cNvSpPr/>
          <p:nvPr/>
        </p:nvSpPr>
        <p:spPr>
          <a:xfrm>
            <a:off x="7446650" y="3964738"/>
            <a:ext cx="1260600" cy="1260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4877FF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558" name="Google Shape;558;p59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559" name="Google Shape;559;p59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pic>
        <p:nvPicPr>
          <p:cNvPr id="560" name="Google Shape;560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9134663" flipH="1">
            <a:off x="-1755148" y="3031026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2359540" flipH="1">
            <a:off x="6573591" y="-1878314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8099997" flipH="1">
            <a:off x="906367" y="-2284251"/>
            <a:ext cx="4111489" cy="283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7200074" flipH="1">
            <a:off x="6735534" y="2930973"/>
            <a:ext cx="4276576" cy="295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9"/>
          <p:cNvSpPr/>
          <p:nvPr/>
        </p:nvSpPr>
        <p:spPr>
          <a:xfrm>
            <a:off x="-680625" y="-262950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92FA70-3D16-5B0C-62CE-BE7F816DD3F5}"/>
              </a:ext>
            </a:extLst>
          </p:cNvPr>
          <p:cNvSpPr txBox="1"/>
          <p:nvPr/>
        </p:nvSpPr>
        <p:spPr>
          <a:xfrm>
            <a:off x="0" y="172645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CLASSIFICATION DES CHAMPIGNONS</a:t>
            </a:r>
          </a:p>
          <a:p>
            <a:pPr algn="ctr"/>
            <a:r>
              <a:rPr lang="fr-FR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 PAR L’IA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F3159B-9E1A-53FB-01F5-DA48D22EB97B}"/>
              </a:ext>
            </a:extLst>
          </p:cNvPr>
          <p:cNvSpPr txBox="1"/>
          <p:nvPr/>
        </p:nvSpPr>
        <p:spPr>
          <a:xfrm>
            <a:off x="4321016" y="4385793"/>
            <a:ext cx="2727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Garamond" panose="02020404030301010803" pitchFamily="18" charset="0"/>
              </a:rPr>
              <a:t>Réalisé par :</a:t>
            </a:r>
            <a:br>
              <a:rPr lang="fr-FR" sz="1100" dirty="0">
                <a:latin typeface="Garamond" panose="02020404030301010803" pitchFamily="18" charset="0"/>
              </a:rPr>
            </a:br>
            <a:r>
              <a:rPr lang="fr-FR" sz="1100" dirty="0">
                <a:latin typeface="Garamond" panose="02020404030301010803" pitchFamily="18" charset="0"/>
              </a:rPr>
              <a:t>FOURNY Cédric</a:t>
            </a:r>
          </a:p>
          <a:p>
            <a:r>
              <a:rPr lang="fr-FR" sz="1100" dirty="0">
                <a:latin typeface="Garamond" panose="02020404030301010803" pitchFamily="18" charset="0"/>
              </a:rPr>
              <a:t>QAROUACH Marwane</a:t>
            </a:r>
          </a:p>
          <a:p>
            <a:r>
              <a:rPr lang="fr-FR" sz="1100" dirty="0">
                <a:latin typeface="Garamond" panose="02020404030301010803" pitchFamily="18" charset="0"/>
              </a:rPr>
              <a:t>VICENTIJEVIC Milan</a:t>
            </a:r>
          </a:p>
        </p:txBody>
      </p:sp>
    </p:spTree>
    <p:extLst>
      <p:ext uri="{BB962C8B-B14F-4D97-AF65-F5344CB8AC3E}">
        <p14:creationId xmlns:p14="http://schemas.microsoft.com/office/powerpoint/2010/main" val="1331957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 Use of AI in Marketing by Slidesgo">
  <a:themeElements>
    <a:clrScheme name="Simple Light">
      <a:dk1>
        <a:srgbClr val="191919"/>
      </a:dk1>
      <a:lt1>
        <a:srgbClr val="FFFFFF"/>
      </a:lt1>
      <a:dk2>
        <a:srgbClr val="E8E8E8"/>
      </a:dk2>
      <a:lt2>
        <a:srgbClr val="FFFFFF"/>
      </a:lt2>
      <a:accent1>
        <a:srgbClr val="0445FF"/>
      </a:accent1>
      <a:accent2>
        <a:srgbClr val="F2CEFF"/>
      </a:accent2>
      <a:accent3>
        <a:srgbClr val="8D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Office PowerPoint</Application>
  <PresentationFormat>Affichage à l'écran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Garamond</vt:lpstr>
      <vt:lpstr>Orbitron Black</vt:lpstr>
      <vt:lpstr>Arial</vt:lpstr>
      <vt:lpstr>Darker Grotesque</vt:lpstr>
      <vt:lpstr>The Use of AI in Marketing by Slidesgo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Aerlaw</dc:creator>
  <cp:lastModifiedBy>Aerlaw LAPTOP</cp:lastModifiedBy>
  <cp:revision>2</cp:revision>
  <dcterms:modified xsi:type="dcterms:W3CDTF">2024-06-26T08:22:47Z</dcterms:modified>
</cp:coreProperties>
</file>