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1"/>
      <p:bold r:id="rId12"/>
      <p:italic r:id="rId13"/>
      <p:boldItalic r:id="rId14"/>
    </p:embeddedFont>
    <p:embeddedFont>
      <p:font typeface="Exo 2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7E733-3DC1-40A4-AAB7-89DD8432538F}">
  <a:tblStyle styleId="{2507E733-3DC1-40A4-AAB7-89DD843253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A3DF345-7FCD-B96E-60F1-0AA758FE59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F68639-5205-68F6-834F-78CACC33EE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1CE55-DE58-4DCC-9E44-D846249DD048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E4308B-BDEA-0ED0-551F-FF4E8D7D9F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Milan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240000-035D-2BF4-F351-CD85D1A82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A7F3-E977-4095-A115-B59A5EFD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9045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3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5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60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0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60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ythingrf.com/community/what-is-wi-fi-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ee802.org/1/files/public/docs2020/new-Cavalcanti-802-1TSN-over-802-11-1120-v02.pdf" TargetMode="External"/><Relationship Id="rId5" Type="http://schemas.openxmlformats.org/officeDocument/2006/relationships/hyperlink" Target="https://www.everythingrf.com/community/what-is-4096-qam" TargetMode="External"/><Relationship Id="rId4" Type="http://schemas.openxmlformats.org/officeDocument/2006/relationships/hyperlink" Target="https://www.lesnumeriques.com/repeteurs-wi-fi/tout-savoir-sur-le-wifi-7-debits-dates-prix-ce-qui-change-par-rapport-au-wifi-6-a19636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621638" y="0"/>
            <a:ext cx="3900724" cy="646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200" dirty="0">
                <a:latin typeface="Bodoni MT" panose="02070603080606020203" pitchFamily="18" charset="0"/>
              </a:rPr>
              <a:t>Vei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l</a:t>
            </a:r>
            <a:r>
              <a:rPr lang="fr-FR" sz="3200" dirty="0">
                <a:latin typeface="Bodoni MT" panose="02070603080606020203" pitchFamily="18" charset="0"/>
              </a:rPr>
              <a:t>le 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technologique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B593A3-1C8A-2CBC-44A2-136ED06D861D}"/>
              </a:ext>
            </a:extLst>
          </p:cNvPr>
          <p:cNvSpPr txBox="1"/>
          <p:nvPr/>
        </p:nvSpPr>
        <p:spPr>
          <a:xfrm>
            <a:off x="3628543" y="1863864"/>
            <a:ext cx="188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Wi-Fi 7</a:t>
            </a:r>
            <a:endParaRPr lang="fr-F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 descr="Logo Wi-Fi 7">
            <a:extLst>
              <a:ext uri="{FF2B5EF4-FFF2-40B4-BE49-F238E27FC236}">
                <a16:creationId xmlns:a16="http://schemas.microsoft.com/office/drawing/2014/main" id="{4CE6A0E1-8ACC-60B9-1AE8-A2CC7956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71" y="2777465"/>
            <a:ext cx="2416657" cy="7100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060EBB2-CEB3-2120-8B30-D912AB5E4BFF}"/>
              </a:ext>
            </a:extLst>
          </p:cNvPr>
          <p:cNvSpPr txBox="1"/>
          <p:nvPr/>
        </p:nvSpPr>
        <p:spPr>
          <a:xfrm>
            <a:off x="0" y="4835723"/>
            <a:ext cx="203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BTS SLAM | Milan V.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3876A4-3E13-03CF-239D-95376B3940A6}"/>
              </a:ext>
            </a:extLst>
          </p:cNvPr>
          <p:cNvSpPr txBox="1"/>
          <p:nvPr/>
        </p:nvSpPr>
        <p:spPr>
          <a:xfrm>
            <a:off x="8870400" y="4866501"/>
            <a:ext cx="27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683450" y="1396200"/>
            <a:ext cx="69192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I – Qu’est-ce que le Wi-Fi 7 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II – Comment fonctionne-t-il ?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III – Les caractériques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IV – Les points à retenir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V – Les sources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241875" y="0"/>
            <a:ext cx="4176749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odoni MT" panose="02070603080606020203" pitchFamily="18" charset="0"/>
              </a:rPr>
              <a:t>Table des matières</a:t>
            </a:r>
            <a:endParaRPr sz="3200" dirty="0">
              <a:latin typeface="Bodoni MT" panose="020706030806060202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B29A00-3243-B590-E572-3A0356F35035}"/>
              </a:ext>
            </a:extLst>
          </p:cNvPr>
          <p:cNvSpPr txBox="1"/>
          <p:nvPr/>
        </p:nvSpPr>
        <p:spPr>
          <a:xfrm>
            <a:off x="8870400" y="4866501"/>
            <a:ext cx="27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002937" y="0"/>
            <a:ext cx="51381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434343"/>
                </a:solidFill>
                <a:latin typeface="Bodoni MT" panose="02070603080606020203" pitchFamily="18" charset="0"/>
              </a:rPr>
              <a:t>I – Qu’est-ce que le Wi-Fi 7 ?</a:t>
            </a:r>
            <a:endParaRPr sz="3200" dirty="0">
              <a:latin typeface="Bodoni MT" panose="020706030806060202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D20A63-10B2-F8A9-02CB-74EB9EF713AC}"/>
              </a:ext>
            </a:extLst>
          </p:cNvPr>
          <p:cNvSpPr txBox="1"/>
          <p:nvPr/>
        </p:nvSpPr>
        <p:spPr>
          <a:xfrm>
            <a:off x="972000" y="1749600"/>
            <a:ext cx="63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Le Wi-Fi 7 est le nom courant d’une norme créée par l’IEEE: 802.11be, et qui marque une génération de Wi-Fi qui correspond à certains critères (débit, bande passante, technologie utilisé, etc.).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 algn="just"/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942D25-6ADD-87F9-3989-00CEF9347A33}"/>
              </a:ext>
            </a:extLst>
          </p:cNvPr>
          <p:cNvSpPr txBox="1"/>
          <p:nvPr/>
        </p:nvSpPr>
        <p:spPr>
          <a:xfrm>
            <a:off x="8870400" y="4866501"/>
            <a:ext cx="27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66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869069" y="0"/>
            <a:ext cx="5405862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434343"/>
                </a:solidFill>
                <a:latin typeface="Bodoni MT" panose="02070603080606020203" pitchFamily="18" charset="0"/>
              </a:rPr>
              <a:t>II – Comment fonctionne-t-il ?</a:t>
            </a:r>
            <a:endParaRPr sz="3200" dirty="0">
              <a:latin typeface="Bodoni MT" panose="020706030806060202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D20A63-10B2-F8A9-02CB-74EB9EF713AC}"/>
              </a:ext>
            </a:extLst>
          </p:cNvPr>
          <p:cNvSpPr txBox="1"/>
          <p:nvPr/>
        </p:nvSpPr>
        <p:spPr>
          <a:xfrm>
            <a:off x="972000" y="1749600"/>
            <a:ext cx="63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Le Wi-Fi 7, grâce aux technologies embarquées, va pouvoir émettre des ondes Wi-Fi (mécaniques), ce qui permettra d’offrir une connexion sans-fil entres divers appareils et tout cela, plus rapidement que son prédécesseur: le Wi-Fi 6.</a:t>
            </a:r>
          </a:p>
          <a:p>
            <a:pPr algn="just"/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03ABAD-014A-2F52-3D26-845D5A7E3CF7}"/>
              </a:ext>
            </a:extLst>
          </p:cNvPr>
          <p:cNvSpPr txBox="1"/>
          <p:nvPr/>
        </p:nvSpPr>
        <p:spPr>
          <a:xfrm>
            <a:off x="8870400" y="4866501"/>
            <a:ext cx="27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46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2002937" y="0"/>
            <a:ext cx="51381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434343"/>
                </a:solidFill>
                <a:latin typeface="Bodoni MT" panose="02070603080606020203" pitchFamily="18" charset="0"/>
              </a:rPr>
              <a:t>III – Les caractéristiques</a:t>
            </a:r>
            <a:endParaRPr sz="3200" dirty="0">
              <a:latin typeface="Bodoni MT" panose="02070603080606020203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D20A63-10B2-F8A9-02CB-74EB9EF713AC}"/>
              </a:ext>
            </a:extLst>
          </p:cNvPr>
          <p:cNvSpPr txBox="1"/>
          <p:nvPr/>
        </p:nvSpPr>
        <p:spPr>
          <a:xfrm>
            <a:off x="812262" y="1144800"/>
            <a:ext cx="632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Voici les caractéristiques du Wi-Fi 7:</a:t>
            </a:r>
          </a:p>
          <a:p>
            <a:pPr algn="just"/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Nom commercial: Wi-Fi 7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Nom de la norme IEEE: 802.11be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Débit max théorique : 46 Gbit/s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Bandes : 2.4, 5 et 6 GHz (comme Wi-Fi 6e)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Taille canal : jusqu'à 320MHz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Modulation : 4096 QAM OFDMA Enhanced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Débit : 16 x 16 UL/DL MU-MIMO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RU : Multi-RU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MAC : MLO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Date prévue: Début 2023 pour l'international </a:t>
            </a:r>
          </a:p>
          <a:p>
            <a:pPr algn="just"/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et 2024 pour nos FAI français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F15485-AEA7-C73B-2EC0-6429B2DB540C}"/>
              </a:ext>
            </a:extLst>
          </p:cNvPr>
          <p:cNvSpPr txBox="1"/>
          <p:nvPr/>
        </p:nvSpPr>
        <p:spPr>
          <a:xfrm>
            <a:off x="8870400" y="4866501"/>
            <a:ext cx="27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2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414877" y="1367898"/>
            <a:ext cx="8314246" cy="28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Débit théorique x4,6 fois plus rapide.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Flux de données x2 fois plus important (16x16 MU-MIMO)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20% d’encodage en plus sur une période plus courte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Une nouvelle taille de canal (320 MHz)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20% de réduction de latence via l’OFDMA Enhanced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rgbClr val="434343"/>
                </a:solidFill>
                <a:latin typeface="Bodoni MT" panose="02070603080606020203" pitchFamily="18" charset="0"/>
              </a:rPr>
              <a:t>Jusqu’à 85% de réduction de latence via le MLO</a:t>
            </a:r>
          </a:p>
        </p:txBody>
      </p:sp>
      <p:sp>
        <p:nvSpPr>
          <p:cNvPr id="2" name="Google Shape;159;p34">
            <a:extLst>
              <a:ext uri="{FF2B5EF4-FFF2-40B4-BE49-F238E27FC236}">
                <a16:creationId xmlns:a16="http://schemas.microsoft.com/office/drawing/2014/main" id="{0FAA9BDB-F681-5982-B3EA-C7D2C8D92422}"/>
              </a:ext>
            </a:extLst>
          </p:cNvPr>
          <p:cNvSpPr txBox="1">
            <a:spLocks/>
          </p:cNvSpPr>
          <p:nvPr/>
        </p:nvSpPr>
        <p:spPr>
          <a:xfrm>
            <a:off x="2021389" y="0"/>
            <a:ext cx="4243322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fr-FR" sz="3200" dirty="0">
                <a:latin typeface="Bodoni MT" panose="02070603080606020203" pitchFamily="18" charset="0"/>
              </a:rPr>
              <a:t>IV – Les points à retenir</a:t>
            </a:r>
          </a:p>
        </p:txBody>
      </p:sp>
    </p:spTree>
    <p:extLst>
      <p:ext uri="{BB962C8B-B14F-4D97-AF65-F5344CB8AC3E}">
        <p14:creationId xmlns:p14="http://schemas.microsoft.com/office/powerpoint/2010/main" val="12026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546759" y="946200"/>
            <a:ext cx="7192582" cy="4284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Pour éviter de perdre du temps, au début d’année j’ai pris des liens RSS de certains magazines « high-tech » parlant du Wi-Fi 7 pour être à jour sur ce sujet étant donné qu’il y a très peu d’information dessus.</a:t>
            </a:r>
            <a:b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</a:br>
            <a:endParaRPr lang="fr-FR" sz="20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34343"/>
                </a:solidFill>
                <a:latin typeface="Bodoni MT" panose="02070603080606020203" pitchFamily="18" charset="0"/>
              </a:rPr>
              <a:t>Voici toutefois les sources utilisés: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34343"/>
                </a:solidFill>
                <a:latin typeface="Bodoni MT" panose="02070603080606020203" pitchFamily="18" charset="0"/>
                <a:hlinkClick r:id="rId3"/>
              </a:rPr>
              <a:t>• https://www.everythingrf.com/community/what-is-wi-fi-7</a:t>
            </a:r>
            <a:endParaRPr lang="fr-FR" sz="18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34343"/>
                </a:solidFill>
                <a:latin typeface="Bodoni MT" panose="02070603080606020203" pitchFamily="18" charset="0"/>
                <a:hlinkClick r:id="rId4"/>
              </a:rPr>
              <a:t>• https://www.lesnumeriques.com/repeteurs-wi-fi/tout-savoir-sur-le-wifi-7-debits-dates-prix-ce-qui-change-par-rapport-au-wifi-6-a196369.html</a:t>
            </a:r>
            <a:endParaRPr lang="fr-FR" sz="18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34343"/>
                </a:solidFill>
                <a:latin typeface="Bodoni MT" panose="02070603080606020203" pitchFamily="18" charset="0"/>
                <a:hlinkClick r:id="rId5"/>
              </a:rPr>
              <a:t>• https://www.everythingrf.com/community/what-is-4096-qam</a:t>
            </a:r>
            <a:endParaRPr lang="fr-FR" sz="1800" dirty="0">
              <a:solidFill>
                <a:srgbClr val="434343"/>
              </a:solidFill>
              <a:latin typeface="Bodoni MT" panose="02070603080606020203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34343"/>
                </a:solidFill>
                <a:latin typeface="Bodoni MT" panose="02070603080606020203" pitchFamily="18" charset="0"/>
              </a:rPr>
              <a:t>• </a:t>
            </a:r>
            <a:r>
              <a:rPr lang="fr-FR" sz="1800" dirty="0">
                <a:solidFill>
                  <a:srgbClr val="434343"/>
                </a:solidFill>
                <a:latin typeface="Bodoni MT" panose="02070603080606020203" pitchFamily="18" charset="0"/>
                <a:hlinkClick r:id="rId6"/>
              </a:rPr>
              <a:t>https://www.ieee802.org/1/files/public/docs2020/new-Cavalcanti-802-1TSN-over-802-11-1120-v02.pdf</a:t>
            </a:r>
            <a:endParaRPr lang="fr-FR" sz="1800" dirty="0">
              <a:solidFill>
                <a:srgbClr val="434343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Google Shape;159;p34">
            <a:extLst>
              <a:ext uri="{FF2B5EF4-FFF2-40B4-BE49-F238E27FC236}">
                <a16:creationId xmlns:a16="http://schemas.microsoft.com/office/drawing/2014/main" id="{AF5A7A32-D081-51C3-6E6B-05DC52C36186}"/>
              </a:ext>
            </a:extLst>
          </p:cNvPr>
          <p:cNvSpPr txBox="1">
            <a:spLocks/>
          </p:cNvSpPr>
          <p:nvPr/>
        </p:nvSpPr>
        <p:spPr>
          <a:xfrm>
            <a:off x="2021389" y="0"/>
            <a:ext cx="4243322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fr-FR" sz="3200" dirty="0">
                <a:latin typeface="Bodoni MT" panose="02070603080606020203" pitchFamily="18" charset="0"/>
              </a:rPr>
              <a:t>V – Les sources</a:t>
            </a:r>
          </a:p>
        </p:txBody>
      </p:sp>
    </p:spTree>
    <p:extLst>
      <p:ext uri="{BB962C8B-B14F-4D97-AF65-F5344CB8AC3E}">
        <p14:creationId xmlns:p14="http://schemas.microsoft.com/office/powerpoint/2010/main" val="42641491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394</Words>
  <Application>Microsoft Office PowerPoint</Application>
  <PresentationFormat>Affichage à l'écran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Roboto Condensed Light</vt:lpstr>
      <vt:lpstr>Bodoni MT</vt:lpstr>
      <vt:lpstr>Arial</vt:lpstr>
      <vt:lpstr>Nunito Light</vt:lpstr>
      <vt:lpstr>Exo 2</vt:lpstr>
      <vt:lpstr>Tech Newsletter XL by Slidesgo</vt:lpstr>
      <vt:lpstr>Veille technologique</vt:lpstr>
      <vt:lpstr>Table des matières</vt:lpstr>
      <vt:lpstr>I – Qu’est-ce que le Wi-Fi 7 ?</vt:lpstr>
      <vt:lpstr>II – Comment fonctionne-t-il ?</vt:lpstr>
      <vt:lpstr>III – Les caractéristiques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</dc:title>
  <dc:creator>Aerlaw's PC</dc:creator>
  <cp:lastModifiedBy>Milan Vicentijevic</cp:lastModifiedBy>
  <cp:revision>2</cp:revision>
  <dcterms:modified xsi:type="dcterms:W3CDTF">2022-12-07T16:13:11Z</dcterms:modified>
</cp:coreProperties>
</file>