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7" r:id="rId5"/>
    <p:sldId id="280" r:id="rId6"/>
    <p:sldId id="278" r:id="rId7"/>
    <p:sldId id="262" r:id="rId8"/>
    <p:sldId id="282" r:id="rId9"/>
    <p:sldId id="279" r:id="rId10"/>
    <p:sldId id="264" r:id="rId11"/>
    <p:sldId id="268" r:id="rId12"/>
    <p:sldId id="269" r:id="rId13"/>
    <p:sldId id="271" r:id="rId14"/>
    <p:sldId id="272" r:id="rId15"/>
    <p:sldId id="27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000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000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 custLinFactNeighborY="-2466">
        <dgm:presLayoutVars>
          <dgm:bulletEnabled val="1"/>
        </dgm:presLayoutVars>
      </dgm:prSet>
      <dgm:spPr>
        <a:xfrm>
          <a:off x="3218941" y="0"/>
          <a:ext cx="2010585" cy="360000"/>
        </a:xfrm>
        <a:prstGeom prst="chevron">
          <a:avLst/>
        </a:prstGeom>
      </dgm:spPr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 custT="1"/>
      <dgm:spPr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>
        <a:xfrm>
          <a:off x="3218941" y="0"/>
          <a:ext cx="2010585" cy="360000"/>
        </a:xfrm>
        <a:prstGeom prst="chevron">
          <a:avLst/>
        </a:prstGeom>
      </dgm:spPr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Conclusions</a:t>
          </a:r>
          <a:endParaRPr lang="it-IT" sz="9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94835-2879-4DAC-A9D9-DC04618750D0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018306C-0AD2-45F4-A050-A61415EF1B0A}">
      <dgm:prSet phldrT="[Testo]" custT="1"/>
      <dgm:spPr/>
      <dgm:t>
        <a:bodyPr/>
        <a:lstStyle/>
        <a:p>
          <a:r>
            <a:rPr lang="en-GB" sz="24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Simulation</a:t>
          </a:r>
        </a:p>
      </dgm:t>
    </dgm:pt>
    <dgm:pt modelId="{85C8F271-49B6-4E94-8080-3E43132B9F4C}" type="parTrans" cxnId="{5042A75C-2472-4040-8DDB-2577E0CCD1C9}">
      <dgm:prSet/>
      <dgm:spPr/>
      <dgm:t>
        <a:bodyPr/>
        <a:lstStyle/>
        <a:p>
          <a:endParaRPr lang="it-IT"/>
        </a:p>
      </dgm:t>
    </dgm:pt>
    <dgm:pt modelId="{A026AFCB-52FB-4801-8423-95CC8256414A}" type="sibTrans" cxnId="{5042A75C-2472-4040-8DDB-2577E0CCD1C9}">
      <dgm:prSet/>
      <dgm:spPr>
        <a:noFill/>
      </dgm:spPr>
      <dgm:t>
        <a:bodyPr/>
        <a:lstStyle/>
        <a:p>
          <a:endParaRPr lang="it-IT"/>
        </a:p>
      </dgm:t>
    </dgm:pt>
    <dgm:pt modelId="{A6ACF311-FA7B-450F-81F2-8528D5018754}">
      <dgm:prSet phldrT="[Testo]" custT="1"/>
      <dgm:spPr/>
      <dgm:t>
        <a:bodyPr/>
        <a:lstStyle/>
        <a:p>
          <a:r>
            <a:rPr lang="it-IT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TVC</a:t>
          </a:r>
        </a:p>
        <a:p>
          <a:endParaRPr lang="it-IT" sz="3100" dirty="0"/>
        </a:p>
      </dgm:t>
    </dgm:pt>
    <dgm:pt modelId="{283FEDDA-95E3-413E-A42A-1842CE05DAFA}" type="parTrans" cxnId="{A73F9767-670F-4713-88D4-0D52D88CE649}">
      <dgm:prSet/>
      <dgm:spPr/>
      <dgm:t>
        <a:bodyPr/>
        <a:lstStyle/>
        <a:p>
          <a:endParaRPr lang="it-IT"/>
        </a:p>
      </dgm:t>
    </dgm:pt>
    <dgm:pt modelId="{0CF370E4-EE3C-4FB2-B724-F69848C7F484}" type="sibTrans" cxnId="{A73F9767-670F-4713-88D4-0D52D88CE649}">
      <dgm:prSet/>
      <dgm:spPr>
        <a:noFill/>
      </dgm:spPr>
      <dgm:t>
        <a:bodyPr/>
        <a:lstStyle/>
        <a:p>
          <a:endParaRPr lang="it-IT"/>
        </a:p>
      </dgm:t>
    </dgm:pt>
    <dgm:pt modelId="{8D94A561-8592-4ADB-9C82-4F08E735B3D4}">
      <dgm:prSet phldrT="[Testo]" custT="1"/>
      <dgm:spPr/>
      <dgm:t>
        <a:bodyPr/>
        <a:lstStyle/>
        <a:p>
          <a:r>
            <a:rPr lang="en-GB" sz="24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Boosting phase</a:t>
          </a:r>
        </a:p>
      </dgm:t>
    </dgm:pt>
    <dgm:pt modelId="{6948BFE8-5FD8-41C7-BAAC-4A19E384EE10}" type="parTrans" cxnId="{1D581EAF-29F7-4D08-882C-75C5230FF228}">
      <dgm:prSet/>
      <dgm:spPr/>
      <dgm:t>
        <a:bodyPr/>
        <a:lstStyle/>
        <a:p>
          <a:endParaRPr lang="it-IT"/>
        </a:p>
      </dgm:t>
    </dgm:pt>
    <dgm:pt modelId="{ACD29A5F-824B-4F03-835B-F69809EC8819}" type="sibTrans" cxnId="{1D581EAF-29F7-4D08-882C-75C5230FF228}">
      <dgm:prSet/>
      <dgm:spPr>
        <a:noFill/>
      </dgm:spPr>
      <dgm:t>
        <a:bodyPr/>
        <a:lstStyle/>
        <a:p>
          <a:endParaRPr lang="it-IT"/>
        </a:p>
      </dgm:t>
    </dgm:pt>
    <dgm:pt modelId="{4176FBDF-CD43-4541-8AD2-92FE7C168A00}">
      <dgm:prSet phldrT="[Testo]" custT="1"/>
      <dgm:spPr/>
      <dgm:t>
        <a:bodyPr/>
        <a:lstStyle/>
        <a:p>
          <a:r>
            <a:rPr lang="it-IT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</dgm:t>
    </dgm:pt>
    <dgm:pt modelId="{22D90736-65A0-4AF8-9565-C240AE5F1F03}" type="parTrans" cxnId="{E8F9FCB3-783E-4FC5-9893-E403F4692676}">
      <dgm:prSet/>
      <dgm:spPr/>
      <dgm:t>
        <a:bodyPr/>
        <a:lstStyle/>
        <a:p>
          <a:endParaRPr lang="it-IT"/>
        </a:p>
      </dgm:t>
    </dgm:pt>
    <dgm:pt modelId="{4B3A29AA-6612-4977-858A-5D60173907B4}" type="sibTrans" cxnId="{E8F9FCB3-783E-4FC5-9893-E403F4692676}">
      <dgm:prSet/>
      <dgm:spPr>
        <a:noFill/>
      </dgm:spPr>
      <dgm:t>
        <a:bodyPr/>
        <a:lstStyle/>
        <a:p>
          <a:endParaRPr lang="it-IT"/>
        </a:p>
      </dgm:t>
    </dgm:pt>
    <dgm:pt modelId="{40FD1750-CDE9-420F-A9A9-ABAEBA8C727F}">
      <dgm:prSet/>
      <dgm:spPr/>
      <dgm:t>
        <a:bodyPr/>
        <a:lstStyle/>
        <a:p>
          <a:endParaRPr lang="it-IT"/>
        </a:p>
      </dgm:t>
    </dgm:pt>
    <dgm:pt modelId="{7EE965EC-077B-4336-8788-64A3B90D321E}" type="parTrans" cxnId="{3664253E-8763-4239-A23C-0831C566A991}">
      <dgm:prSet/>
      <dgm:spPr/>
      <dgm:t>
        <a:bodyPr/>
        <a:lstStyle/>
        <a:p>
          <a:endParaRPr lang="it-IT"/>
        </a:p>
      </dgm:t>
    </dgm:pt>
    <dgm:pt modelId="{22D9FD93-5EDA-408F-B908-089BD986B42E}" type="sibTrans" cxnId="{3664253E-8763-4239-A23C-0831C566A991}">
      <dgm:prSet/>
      <dgm:spPr>
        <a:noFill/>
      </dgm:spPr>
      <dgm:t>
        <a:bodyPr/>
        <a:lstStyle/>
        <a:p>
          <a:endParaRPr lang="it-IT"/>
        </a:p>
      </dgm:t>
    </dgm:pt>
    <dgm:pt modelId="{4C6871FB-E2DA-4F8C-B53B-E3D9CD76EDDD}">
      <dgm:prSet/>
      <dgm:spPr/>
      <dgm:t>
        <a:bodyPr/>
        <a:lstStyle/>
        <a:p>
          <a:endParaRPr lang="it-IT"/>
        </a:p>
      </dgm:t>
    </dgm:pt>
    <dgm:pt modelId="{036A7367-699A-4D0F-8B87-58B7D2D51C1D}" type="parTrans" cxnId="{336DB049-BCFC-442C-B638-EBBDEC388010}">
      <dgm:prSet/>
      <dgm:spPr/>
      <dgm:t>
        <a:bodyPr/>
        <a:lstStyle/>
        <a:p>
          <a:endParaRPr lang="it-IT"/>
        </a:p>
      </dgm:t>
    </dgm:pt>
    <dgm:pt modelId="{FF414260-2180-456D-B9F4-C1667FAC6607}" type="sibTrans" cxnId="{336DB049-BCFC-442C-B638-EBBDEC388010}">
      <dgm:prSet custLinFactX="-100000" custLinFactY="200000" custLinFactNeighborX="-145718" custLinFactNeighborY="217890"/>
      <dgm:spPr/>
      <dgm:t>
        <a:bodyPr/>
        <a:lstStyle/>
        <a:p>
          <a:endParaRPr lang="it-IT"/>
        </a:p>
      </dgm:t>
    </dgm:pt>
    <dgm:pt modelId="{79AB8C17-1D78-45D3-BE6C-2AC018EBEE4B}">
      <dgm:prSet phldrT="[Testo]" custT="1"/>
      <dgm:spPr/>
      <dgm:t>
        <a:bodyPr/>
        <a:lstStyle/>
        <a:p>
          <a:endParaRPr lang="en-GB" sz="2400" noProof="0" dirty="0">
            <a:solidFill>
              <a:schemeClr val="bg1">
                <a:lumMod val="9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ABF9ED-7569-4572-BC0B-F004C910CE88}" type="sibTrans" cxnId="{FE98EDF0-835D-44D3-B09E-20149BC16999}">
      <dgm:prSet/>
      <dgm:spPr/>
      <dgm:t>
        <a:bodyPr/>
        <a:lstStyle/>
        <a:p>
          <a:endParaRPr lang="it-IT"/>
        </a:p>
      </dgm:t>
    </dgm:pt>
    <dgm:pt modelId="{F9053117-DA79-4EA3-8101-117B86840BE1}" type="parTrans" cxnId="{FE98EDF0-835D-44D3-B09E-20149BC16999}">
      <dgm:prSet/>
      <dgm:spPr/>
      <dgm:t>
        <a:bodyPr/>
        <a:lstStyle/>
        <a:p>
          <a:endParaRPr lang="it-IT"/>
        </a:p>
      </dgm:t>
    </dgm:pt>
    <dgm:pt modelId="{C037D011-D736-4DB0-A42C-90E39653A1E6}" type="pres">
      <dgm:prSet presAssocID="{64994835-2879-4DAC-A9D9-DC04618750D0}" presName="Name0" presStyleCnt="0">
        <dgm:presLayoutVars>
          <dgm:chMax val="7"/>
          <dgm:chPref val="5"/>
        </dgm:presLayoutVars>
      </dgm:prSet>
      <dgm:spPr/>
    </dgm:pt>
    <dgm:pt modelId="{A171B377-214D-405C-91D0-EF04C2D3D050}" type="pres">
      <dgm:prSet presAssocID="{64994835-2879-4DAC-A9D9-DC04618750D0}" presName="arrowNode" presStyleLbl="node1" presStyleIdx="0" presStyleCnt="1" custAng="18266340" custFlipVert="1" custScaleX="99462" custScaleY="100000" custLinFactNeighborX="9095" custLinFactNeighborY="3847"/>
      <dgm:spPr>
        <a:noFill/>
        <a:ln w="63500">
          <a:solidFill>
            <a:schemeClr val="bg1"/>
          </a:solidFill>
        </a:ln>
      </dgm:spPr>
    </dgm:pt>
    <dgm:pt modelId="{3ABD1431-FB4C-42D2-907B-73B97A9FB28A}" type="pres">
      <dgm:prSet presAssocID="{79AB8C17-1D78-45D3-BE6C-2AC018EBEE4B}" presName="txNode1" presStyleLbl="revTx" presStyleIdx="0" presStyleCnt="7" custScaleX="82360" custScaleY="66553" custLinFactY="200000" custLinFactNeighborX="-39833" custLinFactNeighborY="211115">
        <dgm:presLayoutVars>
          <dgm:bulletEnabled val="1"/>
        </dgm:presLayoutVars>
      </dgm:prSet>
      <dgm:spPr/>
    </dgm:pt>
    <dgm:pt modelId="{8F212782-DDD3-4DE4-BD9E-1A6D1A1B3078}" type="pres">
      <dgm:prSet presAssocID="{3018306C-0AD2-45F4-A050-A61415EF1B0A}" presName="txNode2" presStyleLbl="revTx" presStyleIdx="1" presStyleCnt="7" custScaleX="51761" custLinFactNeighborX="-79246" custLinFactNeighborY="54617">
        <dgm:presLayoutVars>
          <dgm:bulletEnabled val="1"/>
        </dgm:presLayoutVars>
      </dgm:prSet>
      <dgm:spPr/>
    </dgm:pt>
    <dgm:pt modelId="{8B0CEEE1-1E87-40C9-82AA-A446EF371FEB}" type="pres">
      <dgm:prSet presAssocID="{A026AFCB-52FB-4801-8423-95CC8256414A}" presName="dotNode2" presStyleCnt="0"/>
      <dgm:spPr/>
    </dgm:pt>
    <dgm:pt modelId="{05F92240-2550-466B-8ABC-242B2E120AC2}" type="pres">
      <dgm:prSet presAssocID="{A026AFCB-52FB-4801-8423-95CC8256414A}" presName="dotRepeatNode" presStyleLbl="fgShp" presStyleIdx="0" presStyleCnt="5" custLinFactX="-658804" custLinFactY="836692" custLinFactNeighborX="-700000" custLinFactNeighborY="900000"/>
      <dgm:spPr/>
    </dgm:pt>
    <dgm:pt modelId="{E6D4F0DE-1549-440E-9B2A-BCBA0DE24D74}" type="pres">
      <dgm:prSet presAssocID="{A6ACF311-FA7B-450F-81F2-8528D5018754}" presName="txNode3" presStyleLbl="revTx" presStyleIdx="2" presStyleCnt="7" custScaleY="93818" custLinFactY="130816" custLinFactNeighborX="21421" custLinFactNeighborY="200000">
        <dgm:presLayoutVars>
          <dgm:bulletEnabled val="1"/>
        </dgm:presLayoutVars>
      </dgm:prSet>
      <dgm:spPr/>
    </dgm:pt>
    <dgm:pt modelId="{8CB17EC2-98D1-41F4-B0F0-2CE1F88B69B2}" type="pres">
      <dgm:prSet presAssocID="{0CF370E4-EE3C-4FB2-B724-F69848C7F484}" presName="dotNode3" presStyleCnt="0"/>
      <dgm:spPr/>
    </dgm:pt>
    <dgm:pt modelId="{AD568DDB-7E68-4437-B73C-30F1E83D42E7}" type="pres">
      <dgm:prSet presAssocID="{0CF370E4-EE3C-4FB2-B724-F69848C7F484}" presName="dotRepeatNode" presStyleLbl="fgShp" presStyleIdx="1" presStyleCnt="5" custLinFactX="-551388" custLinFactY="100000" custLinFactNeighborX="-600000" custLinFactNeighborY="188509"/>
      <dgm:spPr/>
    </dgm:pt>
    <dgm:pt modelId="{328C25D3-A4C7-4D36-9144-64A1DA23CFC0}" type="pres">
      <dgm:prSet presAssocID="{40FD1750-CDE9-420F-A9A9-ABAEBA8C727F}" presName="txNode4" presStyleLbl="revTx" presStyleIdx="3" presStyleCnt="7" custScaleY="93818" custLinFactY="100000" custLinFactNeighborX="3540" custLinFactNeighborY="181663">
        <dgm:presLayoutVars>
          <dgm:bulletEnabled val="1"/>
        </dgm:presLayoutVars>
      </dgm:prSet>
      <dgm:spPr/>
    </dgm:pt>
    <dgm:pt modelId="{2E66F700-27A6-4C79-980C-492FC1630F64}" type="pres">
      <dgm:prSet presAssocID="{22D9FD93-5EDA-408F-B908-089BD986B42E}" presName="dotNode4" presStyleCnt="0"/>
      <dgm:spPr/>
    </dgm:pt>
    <dgm:pt modelId="{F6A7574E-D85C-409E-870F-BA1304EE38FB}" type="pres">
      <dgm:prSet presAssocID="{22D9FD93-5EDA-408F-B908-089BD986B42E}" presName="dotRepeatNode" presStyleLbl="fgShp" presStyleIdx="2" presStyleCnt="5" custLinFactX="200000" custLinFactY="211560" custLinFactNeighborX="248236" custLinFactNeighborY="300000"/>
      <dgm:spPr/>
    </dgm:pt>
    <dgm:pt modelId="{B03A29E2-AF6C-437C-828C-C2200DB15294}" type="pres">
      <dgm:prSet presAssocID="{8D94A561-8592-4ADB-9C82-4F08E735B3D4}" presName="txNode5" presStyleLbl="revTx" presStyleIdx="4" presStyleCnt="7" custLinFactNeighborX="36719" custLinFactNeighborY="-41177">
        <dgm:presLayoutVars>
          <dgm:bulletEnabled val="1"/>
        </dgm:presLayoutVars>
      </dgm:prSet>
      <dgm:spPr/>
    </dgm:pt>
    <dgm:pt modelId="{20372AE1-4EA1-4F9E-A18B-82367242CF1A}" type="pres">
      <dgm:prSet presAssocID="{ACD29A5F-824B-4F03-835B-F69809EC8819}" presName="dotNode5" presStyleCnt="0"/>
      <dgm:spPr/>
    </dgm:pt>
    <dgm:pt modelId="{BF85A40C-099A-4252-9FFB-E9121414AFDE}" type="pres">
      <dgm:prSet presAssocID="{ACD29A5F-824B-4F03-835B-F69809EC8819}" presName="dotRepeatNode" presStyleLbl="fgShp" presStyleIdx="3" presStyleCnt="5" custLinFactX="-600000" custLinFactY="500000" custLinFactNeighborX="-686296" custLinFactNeighborY="566897"/>
      <dgm:spPr/>
    </dgm:pt>
    <dgm:pt modelId="{FFD7B64A-6BE1-4864-9D80-BCB2FAFE7B42}" type="pres">
      <dgm:prSet presAssocID="{4176FBDF-CD43-4541-8AD2-92FE7C168A00}" presName="txNode6" presStyleLbl="revTx" presStyleIdx="5" presStyleCnt="7" custLinFactY="36118" custLinFactNeighborX="-45816" custLinFactNeighborY="100000">
        <dgm:presLayoutVars>
          <dgm:bulletEnabled val="1"/>
        </dgm:presLayoutVars>
      </dgm:prSet>
      <dgm:spPr/>
    </dgm:pt>
    <dgm:pt modelId="{68489E2E-0707-4E09-AD53-7DABEEB97D1E}" type="pres">
      <dgm:prSet presAssocID="{4B3A29AA-6612-4977-858A-5D60173907B4}" presName="dotNode6" presStyleCnt="0"/>
      <dgm:spPr/>
    </dgm:pt>
    <dgm:pt modelId="{2EF456FD-3177-455C-BC0C-45B1632298F3}" type="pres">
      <dgm:prSet presAssocID="{4B3A29AA-6612-4977-858A-5D60173907B4}" presName="dotRepeatNode" presStyleLbl="fgShp" presStyleIdx="4" presStyleCnt="5" custLinFactX="179087" custLinFactY="364526" custLinFactNeighborX="200000" custLinFactNeighborY="400000"/>
      <dgm:spPr/>
    </dgm:pt>
    <dgm:pt modelId="{5051312C-8E12-47D1-8294-421BB876207A}" type="pres">
      <dgm:prSet presAssocID="{4C6871FB-E2DA-4F8C-B53B-E3D9CD76EDDD}" presName="txNode7" presStyleLbl="revTx" presStyleIdx="6" presStyleCnt="7" custScaleY="93818" custLinFactY="100000" custLinFactNeighborX="3540" custLinFactNeighborY="181663">
        <dgm:presLayoutVars>
          <dgm:bulletEnabled val="1"/>
        </dgm:presLayoutVars>
      </dgm:prSet>
      <dgm:spPr/>
    </dgm:pt>
  </dgm:ptLst>
  <dgm:cxnLst>
    <dgm:cxn modelId="{5638B200-A1E4-4746-A952-44C1BAF67FEC}" type="presOf" srcId="{79AB8C17-1D78-45D3-BE6C-2AC018EBEE4B}" destId="{3ABD1431-FB4C-42D2-907B-73B97A9FB28A}" srcOrd="0" destOrd="0" presId="urn:microsoft.com/office/officeart/2009/3/layout/DescendingProcess"/>
    <dgm:cxn modelId="{E1E45031-1A52-4E51-A60E-CD607D408F6A}" type="presOf" srcId="{ACD29A5F-824B-4F03-835B-F69809EC8819}" destId="{BF85A40C-099A-4252-9FFB-E9121414AFDE}" srcOrd="0" destOrd="0" presId="urn:microsoft.com/office/officeart/2009/3/layout/DescendingProcess"/>
    <dgm:cxn modelId="{3664253E-8763-4239-A23C-0831C566A991}" srcId="{64994835-2879-4DAC-A9D9-DC04618750D0}" destId="{40FD1750-CDE9-420F-A9A9-ABAEBA8C727F}" srcOrd="3" destOrd="0" parTransId="{7EE965EC-077B-4336-8788-64A3B90D321E}" sibTransId="{22D9FD93-5EDA-408F-B908-089BD986B42E}"/>
    <dgm:cxn modelId="{5042A75C-2472-4040-8DDB-2577E0CCD1C9}" srcId="{64994835-2879-4DAC-A9D9-DC04618750D0}" destId="{3018306C-0AD2-45F4-A050-A61415EF1B0A}" srcOrd="1" destOrd="0" parTransId="{85C8F271-49B6-4E94-8080-3E43132B9F4C}" sibTransId="{A026AFCB-52FB-4801-8423-95CC8256414A}"/>
    <dgm:cxn modelId="{423E0160-6525-48F9-B564-E3B607FF0715}" type="presOf" srcId="{A026AFCB-52FB-4801-8423-95CC8256414A}" destId="{05F92240-2550-466B-8ABC-242B2E120AC2}" srcOrd="0" destOrd="0" presId="urn:microsoft.com/office/officeart/2009/3/layout/DescendingProcess"/>
    <dgm:cxn modelId="{A73F9767-670F-4713-88D4-0D52D88CE649}" srcId="{64994835-2879-4DAC-A9D9-DC04618750D0}" destId="{A6ACF311-FA7B-450F-81F2-8528D5018754}" srcOrd="2" destOrd="0" parTransId="{283FEDDA-95E3-413E-A42A-1842CE05DAFA}" sibTransId="{0CF370E4-EE3C-4FB2-B724-F69848C7F484}"/>
    <dgm:cxn modelId="{336DB049-BCFC-442C-B638-EBBDEC388010}" srcId="{64994835-2879-4DAC-A9D9-DC04618750D0}" destId="{4C6871FB-E2DA-4F8C-B53B-E3D9CD76EDDD}" srcOrd="6" destOrd="0" parTransId="{036A7367-699A-4D0F-8B87-58B7D2D51C1D}" sibTransId="{FF414260-2180-456D-B9F4-C1667FAC6607}"/>
    <dgm:cxn modelId="{3CA9594D-BED9-4488-8706-22E7624ACBD9}" type="presOf" srcId="{4B3A29AA-6612-4977-858A-5D60173907B4}" destId="{2EF456FD-3177-455C-BC0C-45B1632298F3}" srcOrd="0" destOrd="0" presId="urn:microsoft.com/office/officeart/2009/3/layout/DescendingProcess"/>
    <dgm:cxn modelId="{2E578F97-0DDB-4A17-B2B0-271DE340C173}" type="presOf" srcId="{0CF370E4-EE3C-4FB2-B724-F69848C7F484}" destId="{AD568DDB-7E68-4437-B73C-30F1E83D42E7}" srcOrd="0" destOrd="0" presId="urn:microsoft.com/office/officeart/2009/3/layout/DescendingProcess"/>
    <dgm:cxn modelId="{1771789B-D67B-4041-99D3-25D27891F405}" type="presOf" srcId="{64994835-2879-4DAC-A9D9-DC04618750D0}" destId="{C037D011-D736-4DB0-A42C-90E39653A1E6}" srcOrd="0" destOrd="0" presId="urn:microsoft.com/office/officeart/2009/3/layout/DescendingProcess"/>
    <dgm:cxn modelId="{F73612A0-AE1E-492A-B6FD-7CB72536F8C7}" type="presOf" srcId="{4176FBDF-CD43-4541-8AD2-92FE7C168A00}" destId="{FFD7B64A-6BE1-4864-9D80-BCB2FAFE7B42}" srcOrd="0" destOrd="0" presId="urn:microsoft.com/office/officeart/2009/3/layout/DescendingProcess"/>
    <dgm:cxn modelId="{384622A7-BD5E-4FFD-944B-7241397A580D}" type="presOf" srcId="{8D94A561-8592-4ADB-9C82-4F08E735B3D4}" destId="{B03A29E2-AF6C-437C-828C-C2200DB15294}" srcOrd="0" destOrd="0" presId="urn:microsoft.com/office/officeart/2009/3/layout/DescendingProcess"/>
    <dgm:cxn modelId="{1D581EAF-29F7-4D08-882C-75C5230FF228}" srcId="{64994835-2879-4DAC-A9D9-DC04618750D0}" destId="{8D94A561-8592-4ADB-9C82-4F08E735B3D4}" srcOrd="4" destOrd="0" parTransId="{6948BFE8-5FD8-41C7-BAAC-4A19E384EE10}" sibTransId="{ACD29A5F-824B-4F03-835B-F69809EC8819}"/>
    <dgm:cxn modelId="{41C5F9B2-192E-48EA-B575-5EA5521D17C1}" type="presOf" srcId="{A6ACF311-FA7B-450F-81F2-8528D5018754}" destId="{E6D4F0DE-1549-440E-9B2A-BCBA0DE24D74}" srcOrd="0" destOrd="0" presId="urn:microsoft.com/office/officeart/2009/3/layout/DescendingProcess"/>
    <dgm:cxn modelId="{E8F9FCB3-783E-4FC5-9893-E403F4692676}" srcId="{64994835-2879-4DAC-A9D9-DC04618750D0}" destId="{4176FBDF-CD43-4541-8AD2-92FE7C168A00}" srcOrd="5" destOrd="0" parTransId="{22D90736-65A0-4AF8-9565-C240AE5F1F03}" sibTransId="{4B3A29AA-6612-4977-858A-5D60173907B4}"/>
    <dgm:cxn modelId="{2585D7C4-A06C-486D-9CC9-7B395679595B}" type="presOf" srcId="{40FD1750-CDE9-420F-A9A9-ABAEBA8C727F}" destId="{328C25D3-A4C7-4D36-9144-64A1DA23CFC0}" srcOrd="0" destOrd="0" presId="urn:microsoft.com/office/officeart/2009/3/layout/DescendingProcess"/>
    <dgm:cxn modelId="{3FB155C5-5659-4DDC-BDA0-F41CB332A594}" type="presOf" srcId="{3018306C-0AD2-45F4-A050-A61415EF1B0A}" destId="{8F212782-DDD3-4DE4-BD9E-1A6D1A1B3078}" srcOrd="0" destOrd="0" presId="urn:microsoft.com/office/officeart/2009/3/layout/DescendingProcess"/>
    <dgm:cxn modelId="{DCB5E4D5-373A-48C2-AF7F-DFA3DD54377D}" type="presOf" srcId="{22D9FD93-5EDA-408F-B908-089BD986B42E}" destId="{F6A7574E-D85C-409E-870F-BA1304EE38FB}" srcOrd="0" destOrd="0" presId="urn:microsoft.com/office/officeart/2009/3/layout/DescendingProcess"/>
    <dgm:cxn modelId="{D0D898D8-9AC1-4395-A5FB-33FE571F1EA1}" type="presOf" srcId="{4C6871FB-E2DA-4F8C-B53B-E3D9CD76EDDD}" destId="{5051312C-8E12-47D1-8294-421BB876207A}" srcOrd="0" destOrd="0" presId="urn:microsoft.com/office/officeart/2009/3/layout/DescendingProcess"/>
    <dgm:cxn modelId="{FE98EDF0-835D-44D3-B09E-20149BC16999}" srcId="{64994835-2879-4DAC-A9D9-DC04618750D0}" destId="{79AB8C17-1D78-45D3-BE6C-2AC018EBEE4B}" srcOrd="0" destOrd="0" parTransId="{F9053117-DA79-4EA3-8101-117B86840BE1}" sibTransId="{46ABF9ED-7569-4572-BC0B-F004C910CE88}"/>
    <dgm:cxn modelId="{7E3DD0A0-999D-4026-AE1F-5DF348568939}" type="presParOf" srcId="{C037D011-D736-4DB0-A42C-90E39653A1E6}" destId="{A171B377-214D-405C-91D0-EF04C2D3D050}" srcOrd="0" destOrd="0" presId="urn:microsoft.com/office/officeart/2009/3/layout/DescendingProcess"/>
    <dgm:cxn modelId="{C99FBB8A-5F78-4262-958F-DEF43F725BEB}" type="presParOf" srcId="{C037D011-D736-4DB0-A42C-90E39653A1E6}" destId="{3ABD1431-FB4C-42D2-907B-73B97A9FB28A}" srcOrd="1" destOrd="0" presId="urn:microsoft.com/office/officeart/2009/3/layout/DescendingProcess"/>
    <dgm:cxn modelId="{A8CAA497-B9B7-4D56-ADE4-893DA524210A}" type="presParOf" srcId="{C037D011-D736-4DB0-A42C-90E39653A1E6}" destId="{8F212782-DDD3-4DE4-BD9E-1A6D1A1B3078}" srcOrd="2" destOrd="0" presId="urn:microsoft.com/office/officeart/2009/3/layout/DescendingProcess"/>
    <dgm:cxn modelId="{B410B436-4A4B-412C-BF1A-A0B04418836B}" type="presParOf" srcId="{C037D011-D736-4DB0-A42C-90E39653A1E6}" destId="{8B0CEEE1-1E87-40C9-82AA-A446EF371FEB}" srcOrd="3" destOrd="0" presId="urn:microsoft.com/office/officeart/2009/3/layout/DescendingProcess"/>
    <dgm:cxn modelId="{9735B928-D384-46E1-9E4C-DFCBE4883C3D}" type="presParOf" srcId="{8B0CEEE1-1E87-40C9-82AA-A446EF371FEB}" destId="{05F92240-2550-466B-8ABC-242B2E120AC2}" srcOrd="0" destOrd="0" presId="urn:microsoft.com/office/officeart/2009/3/layout/DescendingProcess"/>
    <dgm:cxn modelId="{313ECE83-A878-4747-9604-8B94E642E72E}" type="presParOf" srcId="{C037D011-D736-4DB0-A42C-90E39653A1E6}" destId="{E6D4F0DE-1549-440E-9B2A-BCBA0DE24D74}" srcOrd="4" destOrd="0" presId="urn:microsoft.com/office/officeart/2009/3/layout/DescendingProcess"/>
    <dgm:cxn modelId="{D870165F-4232-41DE-87C5-6EC6C70B71F6}" type="presParOf" srcId="{C037D011-D736-4DB0-A42C-90E39653A1E6}" destId="{8CB17EC2-98D1-41F4-B0F0-2CE1F88B69B2}" srcOrd="5" destOrd="0" presId="urn:microsoft.com/office/officeart/2009/3/layout/DescendingProcess"/>
    <dgm:cxn modelId="{A834A5C2-0F0B-4767-A5F9-5A4D417E8A8D}" type="presParOf" srcId="{8CB17EC2-98D1-41F4-B0F0-2CE1F88B69B2}" destId="{AD568DDB-7E68-4437-B73C-30F1E83D42E7}" srcOrd="0" destOrd="0" presId="urn:microsoft.com/office/officeart/2009/3/layout/DescendingProcess"/>
    <dgm:cxn modelId="{A62C7E42-FB56-4FA8-8DE8-4F4056BDD5D3}" type="presParOf" srcId="{C037D011-D736-4DB0-A42C-90E39653A1E6}" destId="{328C25D3-A4C7-4D36-9144-64A1DA23CFC0}" srcOrd="6" destOrd="0" presId="urn:microsoft.com/office/officeart/2009/3/layout/DescendingProcess"/>
    <dgm:cxn modelId="{577632CD-E90A-494C-986D-890C640E4201}" type="presParOf" srcId="{C037D011-D736-4DB0-A42C-90E39653A1E6}" destId="{2E66F700-27A6-4C79-980C-492FC1630F64}" srcOrd="7" destOrd="0" presId="urn:microsoft.com/office/officeart/2009/3/layout/DescendingProcess"/>
    <dgm:cxn modelId="{C573663D-72D3-41C4-AA01-173B26DDFCC6}" type="presParOf" srcId="{2E66F700-27A6-4C79-980C-492FC1630F64}" destId="{F6A7574E-D85C-409E-870F-BA1304EE38FB}" srcOrd="0" destOrd="0" presId="urn:microsoft.com/office/officeart/2009/3/layout/DescendingProcess"/>
    <dgm:cxn modelId="{B3C0D421-A336-4107-89AE-B5ABB2327976}" type="presParOf" srcId="{C037D011-D736-4DB0-A42C-90E39653A1E6}" destId="{B03A29E2-AF6C-437C-828C-C2200DB15294}" srcOrd="8" destOrd="0" presId="urn:microsoft.com/office/officeart/2009/3/layout/DescendingProcess"/>
    <dgm:cxn modelId="{09517542-4C16-4EE2-9FA8-BA37B6898BFA}" type="presParOf" srcId="{C037D011-D736-4DB0-A42C-90E39653A1E6}" destId="{20372AE1-4EA1-4F9E-A18B-82367242CF1A}" srcOrd="9" destOrd="0" presId="urn:microsoft.com/office/officeart/2009/3/layout/DescendingProcess"/>
    <dgm:cxn modelId="{7AF0C759-2F1B-44FC-A9A3-D90702040B5B}" type="presParOf" srcId="{20372AE1-4EA1-4F9E-A18B-82367242CF1A}" destId="{BF85A40C-099A-4252-9FFB-E9121414AFDE}" srcOrd="0" destOrd="0" presId="urn:microsoft.com/office/officeart/2009/3/layout/DescendingProcess"/>
    <dgm:cxn modelId="{E6A6D6F6-9964-4EC5-8763-1BABA1AAEB0E}" type="presParOf" srcId="{C037D011-D736-4DB0-A42C-90E39653A1E6}" destId="{FFD7B64A-6BE1-4864-9D80-BCB2FAFE7B42}" srcOrd="10" destOrd="0" presId="urn:microsoft.com/office/officeart/2009/3/layout/DescendingProcess"/>
    <dgm:cxn modelId="{BE074B72-B099-4542-A5BF-39A38F1BFF37}" type="presParOf" srcId="{C037D011-D736-4DB0-A42C-90E39653A1E6}" destId="{68489E2E-0707-4E09-AD53-7DABEEB97D1E}" srcOrd="11" destOrd="0" presId="urn:microsoft.com/office/officeart/2009/3/layout/DescendingProcess"/>
    <dgm:cxn modelId="{39E50B06-4BAA-4B65-9696-2E977E274311}" type="presParOf" srcId="{68489E2E-0707-4E09-AD53-7DABEEB97D1E}" destId="{2EF456FD-3177-455C-BC0C-45B1632298F3}" srcOrd="0" destOrd="0" presId="urn:microsoft.com/office/officeart/2009/3/layout/DescendingProcess"/>
    <dgm:cxn modelId="{B52D7845-E32E-4288-9D28-9A0E6CE22C3E}" type="presParOf" srcId="{C037D011-D736-4DB0-A42C-90E39653A1E6}" destId="{5051312C-8E12-47D1-8294-421BB876207A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000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FFC000">
            <a:alpha val="75000"/>
          </a:srgb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02A1FC-ED25-4BB4-B55A-8371175BC633}" type="doc">
      <dgm:prSet loTypeId="urn:microsoft.com/office/officeart/2005/8/layout/bProcess2" loCatId="process" qsTypeId="urn:microsoft.com/office/officeart/2005/8/quickstyle/3d3" qsCatId="3D" csTypeId="urn:microsoft.com/office/officeart/2005/8/colors/accent1_2" csCatId="accent1" phldr="1"/>
      <dgm:spPr/>
    </dgm:pt>
    <dgm:pt modelId="{204E900F-24D7-44D2-9F37-EAD1549EB0F9}">
      <dgm:prSet phldrT="[Testo]" custT="1"/>
      <dgm:spPr/>
      <dgm:t>
        <a:bodyPr/>
        <a:lstStyle/>
        <a:p>
          <a:r>
            <a:rPr lang="it-IT" sz="2400" dirty="0"/>
            <a:t>Exit </a:t>
          </a:r>
          <a:r>
            <a:rPr lang="it-IT" sz="2400" dirty="0" err="1"/>
            <a:t>properties</a:t>
          </a:r>
          <a:endParaRPr lang="it-IT" sz="2400" dirty="0"/>
        </a:p>
      </dgm:t>
    </dgm:pt>
    <dgm:pt modelId="{43106D33-76B1-446C-918D-57F19209AEA1}" type="parTrans" cxnId="{4FFEE8D7-8FEC-44A8-8CC2-24524BA5D159}">
      <dgm:prSet/>
      <dgm:spPr/>
      <dgm:t>
        <a:bodyPr/>
        <a:lstStyle/>
        <a:p>
          <a:endParaRPr lang="it-IT"/>
        </a:p>
      </dgm:t>
    </dgm:pt>
    <dgm:pt modelId="{12466EC5-51F1-4116-A7A5-34AF641D704B}" type="sibTrans" cxnId="{4FFEE8D7-8FEC-44A8-8CC2-24524BA5D159}">
      <dgm:prSet/>
      <dgm:spPr/>
      <dgm:t>
        <a:bodyPr/>
        <a:lstStyle/>
        <a:p>
          <a:endParaRPr lang="it-IT"/>
        </a:p>
      </dgm:t>
    </dgm:pt>
    <dgm:pt modelId="{DFE556E8-625A-421F-8B3E-12E1689160D3}">
      <dgm:prSet phldrT="[Testo]" custT="1"/>
      <dgm:spPr/>
      <dgm:t>
        <a:bodyPr/>
        <a:lstStyle/>
        <a:p>
          <a:r>
            <a:rPr lang="it-IT" sz="2400" dirty="0"/>
            <a:t>Mass flow rate</a:t>
          </a:r>
        </a:p>
      </dgm:t>
    </dgm:pt>
    <dgm:pt modelId="{6E62A03F-4622-4A31-8EC0-FADC9DC41A19}" type="parTrans" cxnId="{7802F364-86A2-4B0C-AE2F-7783989B3A05}">
      <dgm:prSet/>
      <dgm:spPr/>
      <dgm:t>
        <a:bodyPr/>
        <a:lstStyle/>
        <a:p>
          <a:endParaRPr lang="it-IT"/>
        </a:p>
      </dgm:t>
    </dgm:pt>
    <dgm:pt modelId="{7CCCB5C0-E718-448C-A958-F4F6AC42194A}" type="sibTrans" cxnId="{7802F364-86A2-4B0C-AE2F-7783989B3A05}">
      <dgm:prSet/>
      <dgm:spPr/>
      <dgm:t>
        <a:bodyPr/>
        <a:lstStyle/>
        <a:p>
          <a:endParaRPr lang="it-IT"/>
        </a:p>
      </dgm:t>
    </dgm:pt>
    <dgm:pt modelId="{8CAD6174-E41A-49DA-A1D9-56BA8A9CFD6D}">
      <dgm:prSet phldrT="[Testo]" custT="1"/>
      <dgm:spPr/>
      <dgm:t>
        <a:bodyPr/>
        <a:lstStyle/>
        <a:p>
          <a:r>
            <a:rPr lang="it-IT" sz="2400" dirty="0" err="1"/>
            <a:t>Thrust</a:t>
          </a:r>
          <a:endParaRPr lang="it-IT" sz="4200" dirty="0"/>
        </a:p>
      </dgm:t>
    </dgm:pt>
    <dgm:pt modelId="{25C17DAC-BE3C-4501-830E-05830922F1AB}" type="parTrans" cxnId="{E1BBC867-E04F-4D7F-BFB3-60E941D2BFC6}">
      <dgm:prSet/>
      <dgm:spPr/>
      <dgm:t>
        <a:bodyPr/>
        <a:lstStyle/>
        <a:p>
          <a:endParaRPr lang="it-IT"/>
        </a:p>
      </dgm:t>
    </dgm:pt>
    <dgm:pt modelId="{64F7D730-46C5-4B98-BFDC-117FB2EA8081}" type="sibTrans" cxnId="{E1BBC867-E04F-4D7F-BFB3-60E941D2BFC6}">
      <dgm:prSet/>
      <dgm:spPr/>
      <dgm:t>
        <a:bodyPr/>
        <a:lstStyle/>
        <a:p>
          <a:endParaRPr lang="it-IT"/>
        </a:p>
      </dgm:t>
    </dgm:pt>
    <dgm:pt modelId="{96FC0E14-ACDE-44CA-9E7C-75248D4BC7EE}" type="pres">
      <dgm:prSet presAssocID="{0E02A1FC-ED25-4BB4-B55A-8371175BC633}" presName="diagram" presStyleCnt="0">
        <dgm:presLayoutVars>
          <dgm:dir/>
          <dgm:resizeHandles/>
        </dgm:presLayoutVars>
      </dgm:prSet>
      <dgm:spPr/>
    </dgm:pt>
    <dgm:pt modelId="{9A005016-B19A-45B5-8B41-9F6FED9509D7}" type="pres">
      <dgm:prSet presAssocID="{204E900F-24D7-44D2-9F37-EAD1549EB0F9}" presName="firstNode" presStyleLbl="node1" presStyleIdx="0" presStyleCnt="3" custScaleX="89608" custScaleY="89608" custLinFactNeighborX="-29012" custLinFactNeighborY="-101">
        <dgm:presLayoutVars>
          <dgm:bulletEnabled val="1"/>
        </dgm:presLayoutVars>
      </dgm:prSet>
      <dgm:spPr/>
    </dgm:pt>
    <dgm:pt modelId="{AA5168B2-CF94-4FD5-A967-CFE06791EA07}" type="pres">
      <dgm:prSet presAssocID="{12466EC5-51F1-4116-A7A5-34AF641D704B}" presName="sibTrans" presStyleLbl="sibTrans2D1" presStyleIdx="0" presStyleCnt="2"/>
      <dgm:spPr/>
    </dgm:pt>
    <dgm:pt modelId="{D6435E83-C45F-41C0-816F-E53499F10B7F}" type="pres">
      <dgm:prSet presAssocID="{DFE556E8-625A-421F-8B3E-12E1689160D3}" presName="middleNode" presStyleCnt="0"/>
      <dgm:spPr/>
    </dgm:pt>
    <dgm:pt modelId="{2FE2B26F-DFCD-4D7B-890F-7F909860BED6}" type="pres">
      <dgm:prSet presAssocID="{DFE556E8-625A-421F-8B3E-12E1689160D3}" presName="padding" presStyleLbl="node1" presStyleIdx="0" presStyleCnt="3"/>
      <dgm:spPr/>
    </dgm:pt>
    <dgm:pt modelId="{D9221D69-7EA4-42E2-8866-8AD8C60F927D}" type="pres">
      <dgm:prSet presAssocID="{DFE556E8-625A-421F-8B3E-12E1689160D3}" presName="shape" presStyleLbl="node1" presStyleIdx="1" presStyleCnt="3" custScaleX="134345" custScaleY="134345" custLinFactNeighborX="71378" custLinFactNeighborY="-13379">
        <dgm:presLayoutVars>
          <dgm:bulletEnabled val="1"/>
        </dgm:presLayoutVars>
      </dgm:prSet>
      <dgm:spPr/>
    </dgm:pt>
    <dgm:pt modelId="{CCA838F9-41E8-454A-BEA5-0ED0F745BD72}" type="pres">
      <dgm:prSet presAssocID="{7CCCB5C0-E718-448C-A958-F4F6AC42194A}" presName="sibTrans" presStyleLbl="sibTrans2D1" presStyleIdx="1" presStyleCnt="2"/>
      <dgm:spPr/>
    </dgm:pt>
    <dgm:pt modelId="{1868AF16-8B8A-460C-A11C-67DAA02A7259}" type="pres">
      <dgm:prSet presAssocID="{8CAD6174-E41A-49DA-A1D9-56BA8A9CFD6D}" presName="lastNode" presStyleLbl="node1" presStyleIdx="2" presStyleCnt="3" custScaleX="97584" custScaleY="97584" custLinFactY="-25813" custLinFactNeighborX="-11874" custLinFactNeighborY="-100000">
        <dgm:presLayoutVars>
          <dgm:bulletEnabled val="1"/>
        </dgm:presLayoutVars>
      </dgm:prSet>
      <dgm:spPr/>
    </dgm:pt>
  </dgm:ptLst>
  <dgm:cxnLst>
    <dgm:cxn modelId="{1B3C1907-02B7-4F1F-8857-F9AF3ACBB3A0}" type="presOf" srcId="{8CAD6174-E41A-49DA-A1D9-56BA8A9CFD6D}" destId="{1868AF16-8B8A-460C-A11C-67DAA02A7259}" srcOrd="0" destOrd="0" presId="urn:microsoft.com/office/officeart/2005/8/layout/bProcess2"/>
    <dgm:cxn modelId="{FE8FFA20-2C62-4712-AD95-5C2E01DFF10B}" type="presOf" srcId="{204E900F-24D7-44D2-9F37-EAD1549EB0F9}" destId="{9A005016-B19A-45B5-8B41-9F6FED9509D7}" srcOrd="0" destOrd="0" presId="urn:microsoft.com/office/officeart/2005/8/layout/bProcess2"/>
    <dgm:cxn modelId="{7802F364-86A2-4B0C-AE2F-7783989B3A05}" srcId="{0E02A1FC-ED25-4BB4-B55A-8371175BC633}" destId="{DFE556E8-625A-421F-8B3E-12E1689160D3}" srcOrd="1" destOrd="0" parTransId="{6E62A03F-4622-4A31-8EC0-FADC9DC41A19}" sibTransId="{7CCCB5C0-E718-448C-A958-F4F6AC42194A}"/>
    <dgm:cxn modelId="{E1BBC867-E04F-4D7F-BFB3-60E941D2BFC6}" srcId="{0E02A1FC-ED25-4BB4-B55A-8371175BC633}" destId="{8CAD6174-E41A-49DA-A1D9-56BA8A9CFD6D}" srcOrd="2" destOrd="0" parTransId="{25C17DAC-BE3C-4501-830E-05830922F1AB}" sibTransId="{64F7D730-46C5-4B98-BFDC-117FB2EA8081}"/>
    <dgm:cxn modelId="{C61C31A4-C499-4230-BA2B-4A11F392D7A3}" type="presOf" srcId="{7CCCB5C0-E718-448C-A958-F4F6AC42194A}" destId="{CCA838F9-41E8-454A-BEA5-0ED0F745BD72}" srcOrd="0" destOrd="0" presId="urn:microsoft.com/office/officeart/2005/8/layout/bProcess2"/>
    <dgm:cxn modelId="{FC0852AE-C77C-484E-8A35-67835D002F9F}" type="presOf" srcId="{12466EC5-51F1-4116-A7A5-34AF641D704B}" destId="{AA5168B2-CF94-4FD5-A967-CFE06791EA07}" srcOrd="0" destOrd="0" presId="urn:microsoft.com/office/officeart/2005/8/layout/bProcess2"/>
    <dgm:cxn modelId="{4FFEE8D7-8FEC-44A8-8CC2-24524BA5D159}" srcId="{0E02A1FC-ED25-4BB4-B55A-8371175BC633}" destId="{204E900F-24D7-44D2-9F37-EAD1549EB0F9}" srcOrd="0" destOrd="0" parTransId="{43106D33-76B1-446C-918D-57F19209AEA1}" sibTransId="{12466EC5-51F1-4116-A7A5-34AF641D704B}"/>
    <dgm:cxn modelId="{C26858EB-0A95-4853-9FC1-47F95A075043}" type="presOf" srcId="{DFE556E8-625A-421F-8B3E-12E1689160D3}" destId="{D9221D69-7EA4-42E2-8866-8AD8C60F927D}" srcOrd="0" destOrd="0" presId="urn:microsoft.com/office/officeart/2005/8/layout/bProcess2"/>
    <dgm:cxn modelId="{049C11FA-50DA-4933-827E-9CD8E63FC048}" type="presOf" srcId="{0E02A1FC-ED25-4BB4-B55A-8371175BC633}" destId="{96FC0E14-ACDE-44CA-9E7C-75248D4BC7EE}" srcOrd="0" destOrd="0" presId="urn:microsoft.com/office/officeart/2005/8/layout/bProcess2"/>
    <dgm:cxn modelId="{86F255BF-AC74-4002-BDE1-873E13A04940}" type="presParOf" srcId="{96FC0E14-ACDE-44CA-9E7C-75248D4BC7EE}" destId="{9A005016-B19A-45B5-8B41-9F6FED9509D7}" srcOrd="0" destOrd="0" presId="urn:microsoft.com/office/officeart/2005/8/layout/bProcess2"/>
    <dgm:cxn modelId="{EEE8C6C2-3515-4B35-8EA9-B182ACF0F016}" type="presParOf" srcId="{96FC0E14-ACDE-44CA-9E7C-75248D4BC7EE}" destId="{AA5168B2-CF94-4FD5-A967-CFE06791EA07}" srcOrd="1" destOrd="0" presId="urn:microsoft.com/office/officeart/2005/8/layout/bProcess2"/>
    <dgm:cxn modelId="{61006333-8496-4D90-B397-8922223DD479}" type="presParOf" srcId="{96FC0E14-ACDE-44CA-9E7C-75248D4BC7EE}" destId="{D6435E83-C45F-41C0-816F-E53499F10B7F}" srcOrd="2" destOrd="0" presId="urn:microsoft.com/office/officeart/2005/8/layout/bProcess2"/>
    <dgm:cxn modelId="{0EE3C538-7ED0-4DD8-959A-C03516877CD7}" type="presParOf" srcId="{D6435E83-C45F-41C0-816F-E53499F10B7F}" destId="{2FE2B26F-DFCD-4D7B-890F-7F909860BED6}" srcOrd="0" destOrd="0" presId="urn:microsoft.com/office/officeart/2005/8/layout/bProcess2"/>
    <dgm:cxn modelId="{33804648-DCA1-4430-942F-3C2C0804E01F}" type="presParOf" srcId="{D6435E83-C45F-41C0-816F-E53499F10B7F}" destId="{D9221D69-7EA4-42E2-8866-8AD8C60F927D}" srcOrd="1" destOrd="0" presId="urn:microsoft.com/office/officeart/2005/8/layout/bProcess2"/>
    <dgm:cxn modelId="{837E44D8-D4B5-4AB4-8B01-AE22696AD4A4}" type="presParOf" srcId="{96FC0E14-ACDE-44CA-9E7C-75248D4BC7EE}" destId="{CCA838F9-41E8-454A-BEA5-0ED0F745BD72}" srcOrd="3" destOrd="0" presId="urn:microsoft.com/office/officeart/2005/8/layout/bProcess2"/>
    <dgm:cxn modelId="{624A3F1A-D572-4CA6-9BBE-E507797BF8D4}" type="presParOf" srcId="{96FC0E14-ACDE-44CA-9E7C-75248D4BC7EE}" destId="{1868AF16-8B8A-460C-A11C-67DAA02A7259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02A1FC-ED25-4BB4-B55A-8371175BC633}" type="doc">
      <dgm:prSet loTypeId="urn:microsoft.com/office/officeart/2005/8/layout/bProcess2" loCatId="process" qsTypeId="urn:microsoft.com/office/officeart/2005/8/quickstyle/3d3" qsCatId="3D" csTypeId="urn:microsoft.com/office/officeart/2005/8/colors/accent1_2" csCatId="accent1" phldr="1"/>
      <dgm:spPr/>
    </dgm:pt>
    <dgm:pt modelId="{204E900F-24D7-44D2-9F37-EAD1549EB0F9}">
      <dgm:prSet phldrT="[Testo]" custT="1"/>
      <dgm:spPr/>
      <dgm:t>
        <a:bodyPr/>
        <a:lstStyle/>
        <a:p>
          <a:r>
            <a:rPr lang="it-IT" sz="2400" dirty="0"/>
            <a:t>Real data</a:t>
          </a:r>
        </a:p>
      </dgm:t>
    </dgm:pt>
    <dgm:pt modelId="{43106D33-76B1-446C-918D-57F19209AEA1}" type="parTrans" cxnId="{4FFEE8D7-8FEC-44A8-8CC2-24524BA5D159}">
      <dgm:prSet/>
      <dgm:spPr/>
      <dgm:t>
        <a:bodyPr/>
        <a:lstStyle/>
        <a:p>
          <a:endParaRPr lang="it-IT"/>
        </a:p>
      </dgm:t>
    </dgm:pt>
    <dgm:pt modelId="{12466EC5-51F1-4116-A7A5-34AF641D704B}" type="sibTrans" cxnId="{4FFEE8D7-8FEC-44A8-8CC2-24524BA5D159}">
      <dgm:prSet/>
      <dgm:spPr/>
      <dgm:t>
        <a:bodyPr/>
        <a:lstStyle/>
        <a:p>
          <a:endParaRPr lang="it-IT"/>
        </a:p>
      </dgm:t>
    </dgm:pt>
    <dgm:pt modelId="{DFE556E8-625A-421F-8B3E-12E1689160D3}">
      <dgm:prSet phldrT="[Testo]" custT="1"/>
      <dgm:spPr/>
      <dgm:t>
        <a:bodyPr/>
        <a:lstStyle/>
        <a:p>
          <a:r>
            <a:rPr lang="it-IT" sz="1800" dirty="0" err="1"/>
            <a:t>Extrapolation</a:t>
          </a:r>
          <a:endParaRPr lang="it-IT" sz="2400" dirty="0"/>
        </a:p>
      </dgm:t>
    </dgm:pt>
    <dgm:pt modelId="{6E62A03F-4622-4A31-8EC0-FADC9DC41A19}" type="parTrans" cxnId="{7802F364-86A2-4B0C-AE2F-7783989B3A05}">
      <dgm:prSet/>
      <dgm:spPr/>
      <dgm:t>
        <a:bodyPr/>
        <a:lstStyle/>
        <a:p>
          <a:endParaRPr lang="it-IT"/>
        </a:p>
      </dgm:t>
    </dgm:pt>
    <dgm:pt modelId="{7CCCB5C0-E718-448C-A958-F4F6AC42194A}" type="sibTrans" cxnId="{7802F364-86A2-4B0C-AE2F-7783989B3A05}">
      <dgm:prSet/>
      <dgm:spPr/>
      <dgm:t>
        <a:bodyPr/>
        <a:lstStyle/>
        <a:p>
          <a:endParaRPr lang="it-IT"/>
        </a:p>
      </dgm:t>
    </dgm:pt>
    <dgm:pt modelId="{8CAD6174-E41A-49DA-A1D9-56BA8A9CFD6D}">
      <dgm:prSet phldrT="[Testo]" custT="1"/>
      <dgm:spPr/>
      <dgm:t>
        <a:bodyPr/>
        <a:lstStyle/>
        <a:p>
          <a:r>
            <a:rPr lang="it-IT" sz="1800" dirty="0" err="1"/>
            <a:t>Interpolation</a:t>
          </a:r>
          <a:endParaRPr lang="it-IT" sz="4200" dirty="0"/>
        </a:p>
      </dgm:t>
    </dgm:pt>
    <dgm:pt modelId="{25C17DAC-BE3C-4501-830E-05830922F1AB}" type="parTrans" cxnId="{E1BBC867-E04F-4D7F-BFB3-60E941D2BFC6}">
      <dgm:prSet/>
      <dgm:spPr/>
      <dgm:t>
        <a:bodyPr/>
        <a:lstStyle/>
        <a:p>
          <a:endParaRPr lang="it-IT"/>
        </a:p>
      </dgm:t>
    </dgm:pt>
    <dgm:pt modelId="{64F7D730-46C5-4B98-BFDC-117FB2EA8081}" type="sibTrans" cxnId="{E1BBC867-E04F-4D7F-BFB3-60E941D2BFC6}">
      <dgm:prSet/>
      <dgm:spPr/>
      <dgm:t>
        <a:bodyPr/>
        <a:lstStyle/>
        <a:p>
          <a:endParaRPr lang="it-IT"/>
        </a:p>
      </dgm:t>
    </dgm:pt>
    <dgm:pt modelId="{96FC0E14-ACDE-44CA-9E7C-75248D4BC7EE}" type="pres">
      <dgm:prSet presAssocID="{0E02A1FC-ED25-4BB4-B55A-8371175BC633}" presName="diagram" presStyleCnt="0">
        <dgm:presLayoutVars>
          <dgm:dir/>
          <dgm:resizeHandles/>
        </dgm:presLayoutVars>
      </dgm:prSet>
      <dgm:spPr/>
    </dgm:pt>
    <dgm:pt modelId="{9A005016-B19A-45B5-8B41-9F6FED9509D7}" type="pres">
      <dgm:prSet presAssocID="{204E900F-24D7-44D2-9F37-EAD1549EB0F9}" presName="firstNode" presStyleLbl="node1" presStyleIdx="0" presStyleCnt="3" custScaleX="89608" custScaleY="89608" custLinFactNeighborX="-29012" custLinFactNeighborY="-101">
        <dgm:presLayoutVars>
          <dgm:bulletEnabled val="1"/>
        </dgm:presLayoutVars>
      </dgm:prSet>
      <dgm:spPr/>
    </dgm:pt>
    <dgm:pt modelId="{AA5168B2-CF94-4FD5-A967-CFE06791EA07}" type="pres">
      <dgm:prSet presAssocID="{12466EC5-51F1-4116-A7A5-34AF641D704B}" presName="sibTrans" presStyleLbl="sibTrans2D1" presStyleIdx="0" presStyleCnt="2"/>
      <dgm:spPr/>
    </dgm:pt>
    <dgm:pt modelId="{D6435E83-C45F-41C0-816F-E53499F10B7F}" type="pres">
      <dgm:prSet presAssocID="{DFE556E8-625A-421F-8B3E-12E1689160D3}" presName="middleNode" presStyleCnt="0"/>
      <dgm:spPr/>
    </dgm:pt>
    <dgm:pt modelId="{2FE2B26F-DFCD-4D7B-890F-7F909860BED6}" type="pres">
      <dgm:prSet presAssocID="{DFE556E8-625A-421F-8B3E-12E1689160D3}" presName="padding" presStyleLbl="node1" presStyleIdx="0" presStyleCnt="3"/>
      <dgm:spPr/>
    </dgm:pt>
    <dgm:pt modelId="{D9221D69-7EA4-42E2-8866-8AD8C60F927D}" type="pres">
      <dgm:prSet presAssocID="{DFE556E8-625A-421F-8B3E-12E1689160D3}" presName="shape" presStyleLbl="node1" presStyleIdx="1" presStyleCnt="3" custScaleX="134345" custScaleY="134345" custLinFactNeighborX="71378" custLinFactNeighborY="-13379">
        <dgm:presLayoutVars>
          <dgm:bulletEnabled val="1"/>
        </dgm:presLayoutVars>
      </dgm:prSet>
      <dgm:spPr/>
    </dgm:pt>
    <dgm:pt modelId="{CCA838F9-41E8-454A-BEA5-0ED0F745BD72}" type="pres">
      <dgm:prSet presAssocID="{7CCCB5C0-E718-448C-A958-F4F6AC42194A}" presName="sibTrans" presStyleLbl="sibTrans2D1" presStyleIdx="1" presStyleCnt="2"/>
      <dgm:spPr/>
    </dgm:pt>
    <dgm:pt modelId="{1868AF16-8B8A-460C-A11C-67DAA02A7259}" type="pres">
      <dgm:prSet presAssocID="{8CAD6174-E41A-49DA-A1D9-56BA8A9CFD6D}" presName="lastNode" presStyleLbl="node1" presStyleIdx="2" presStyleCnt="3" custScaleX="97584" custScaleY="97584" custLinFactY="-25813" custLinFactNeighborX="-11874" custLinFactNeighborY="-100000">
        <dgm:presLayoutVars>
          <dgm:bulletEnabled val="1"/>
        </dgm:presLayoutVars>
      </dgm:prSet>
      <dgm:spPr/>
    </dgm:pt>
  </dgm:ptLst>
  <dgm:cxnLst>
    <dgm:cxn modelId="{1B3C1907-02B7-4F1F-8857-F9AF3ACBB3A0}" type="presOf" srcId="{8CAD6174-E41A-49DA-A1D9-56BA8A9CFD6D}" destId="{1868AF16-8B8A-460C-A11C-67DAA02A7259}" srcOrd="0" destOrd="0" presId="urn:microsoft.com/office/officeart/2005/8/layout/bProcess2"/>
    <dgm:cxn modelId="{FE8FFA20-2C62-4712-AD95-5C2E01DFF10B}" type="presOf" srcId="{204E900F-24D7-44D2-9F37-EAD1549EB0F9}" destId="{9A005016-B19A-45B5-8B41-9F6FED9509D7}" srcOrd="0" destOrd="0" presId="urn:microsoft.com/office/officeart/2005/8/layout/bProcess2"/>
    <dgm:cxn modelId="{7802F364-86A2-4B0C-AE2F-7783989B3A05}" srcId="{0E02A1FC-ED25-4BB4-B55A-8371175BC633}" destId="{DFE556E8-625A-421F-8B3E-12E1689160D3}" srcOrd="1" destOrd="0" parTransId="{6E62A03F-4622-4A31-8EC0-FADC9DC41A19}" sibTransId="{7CCCB5C0-E718-448C-A958-F4F6AC42194A}"/>
    <dgm:cxn modelId="{E1BBC867-E04F-4D7F-BFB3-60E941D2BFC6}" srcId="{0E02A1FC-ED25-4BB4-B55A-8371175BC633}" destId="{8CAD6174-E41A-49DA-A1D9-56BA8A9CFD6D}" srcOrd="2" destOrd="0" parTransId="{25C17DAC-BE3C-4501-830E-05830922F1AB}" sibTransId="{64F7D730-46C5-4B98-BFDC-117FB2EA8081}"/>
    <dgm:cxn modelId="{C61C31A4-C499-4230-BA2B-4A11F392D7A3}" type="presOf" srcId="{7CCCB5C0-E718-448C-A958-F4F6AC42194A}" destId="{CCA838F9-41E8-454A-BEA5-0ED0F745BD72}" srcOrd="0" destOrd="0" presId="urn:microsoft.com/office/officeart/2005/8/layout/bProcess2"/>
    <dgm:cxn modelId="{FC0852AE-C77C-484E-8A35-67835D002F9F}" type="presOf" srcId="{12466EC5-51F1-4116-A7A5-34AF641D704B}" destId="{AA5168B2-CF94-4FD5-A967-CFE06791EA07}" srcOrd="0" destOrd="0" presId="urn:microsoft.com/office/officeart/2005/8/layout/bProcess2"/>
    <dgm:cxn modelId="{4FFEE8D7-8FEC-44A8-8CC2-24524BA5D159}" srcId="{0E02A1FC-ED25-4BB4-B55A-8371175BC633}" destId="{204E900F-24D7-44D2-9F37-EAD1549EB0F9}" srcOrd="0" destOrd="0" parTransId="{43106D33-76B1-446C-918D-57F19209AEA1}" sibTransId="{12466EC5-51F1-4116-A7A5-34AF641D704B}"/>
    <dgm:cxn modelId="{C26858EB-0A95-4853-9FC1-47F95A075043}" type="presOf" srcId="{DFE556E8-625A-421F-8B3E-12E1689160D3}" destId="{D9221D69-7EA4-42E2-8866-8AD8C60F927D}" srcOrd="0" destOrd="0" presId="urn:microsoft.com/office/officeart/2005/8/layout/bProcess2"/>
    <dgm:cxn modelId="{049C11FA-50DA-4933-827E-9CD8E63FC048}" type="presOf" srcId="{0E02A1FC-ED25-4BB4-B55A-8371175BC633}" destId="{96FC0E14-ACDE-44CA-9E7C-75248D4BC7EE}" srcOrd="0" destOrd="0" presId="urn:microsoft.com/office/officeart/2005/8/layout/bProcess2"/>
    <dgm:cxn modelId="{86F255BF-AC74-4002-BDE1-873E13A04940}" type="presParOf" srcId="{96FC0E14-ACDE-44CA-9E7C-75248D4BC7EE}" destId="{9A005016-B19A-45B5-8B41-9F6FED9509D7}" srcOrd="0" destOrd="0" presId="urn:microsoft.com/office/officeart/2005/8/layout/bProcess2"/>
    <dgm:cxn modelId="{EEE8C6C2-3515-4B35-8EA9-B182ACF0F016}" type="presParOf" srcId="{96FC0E14-ACDE-44CA-9E7C-75248D4BC7EE}" destId="{AA5168B2-CF94-4FD5-A967-CFE06791EA07}" srcOrd="1" destOrd="0" presId="urn:microsoft.com/office/officeart/2005/8/layout/bProcess2"/>
    <dgm:cxn modelId="{61006333-8496-4D90-B397-8922223DD479}" type="presParOf" srcId="{96FC0E14-ACDE-44CA-9E7C-75248D4BC7EE}" destId="{D6435E83-C45F-41C0-816F-E53499F10B7F}" srcOrd="2" destOrd="0" presId="urn:microsoft.com/office/officeart/2005/8/layout/bProcess2"/>
    <dgm:cxn modelId="{0EE3C538-7ED0-4DD8-959A-C03516877CD7}" type="presParOf" srcId="{D6435E83-C45F-41C0-816F-E53499F10B7F}" destId="{2FE2B26F-DFCD-4D7B-890F-7F909860BED6}" srcOrd="0" destOrd="0" presId="urn:microsoft.com/office/officeart/2005/8/layout/bProcess2"/>
    <dgm:cxn modelId="{33804648-DCA1-4430-942F-3C2C0804E01F}" type="presParOf" srcId="{D6435E83-C45F-41C0-816F-E53499F10B7F}" destId="{D9221D69-7EA4-42E2-8866-8AD8C60F927D}" srcOrd="1" destOrd="0" presId="urn:microsoft.com/office/officeart/2005/8/layout/bProcess2"/>
    <dgm:cxn modelId="{837E44D8-D4B5-4AB4-8B01-AE22696AD4A4}" type="presParOf" srcId="{96FC0E14-ACDE-44CA-9E7C-75248D4BC7EE}" destId="{CCA838F9-41E8-454A-BEA5-0ED0F745BD72}" srcOrd="3" destOrd="0" presId="urn:microsoft.com/office/officeart/2005/8/layout/bProcess2"/>
    <dgm:cxn modelId="{624A3F1A-D572-4CA6-9BBE-E507797BF8D4}" type="presParOf" srcId="{96FC0E14-ACDE-44CA-9E7C-75248D4BC7EE}" destId="{1868AF16-8B8A-460C-A11C-67DAA02A7259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>
        <a:xfrm>
          <a:off x="3218941" y="0"/>
          <a:ext cx="2010585" cy="360000"/>
        </a:xfrm>
        <a:prstGeom prst="chevron">
          <a:avLst/>
        </a:prstGeom>
      </dgm:spPr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Conclusions</a:t>
          </a:r>
          <a:endParaRPr lang="it-IT" sz="9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1B377-214D-405C-91D0-EF04C2D3D050}">
      <dsp:nvSpPr>
        <dsp:cNvPr id="0" name=""/>
        <dsp:cNvSpPr/>
      </dsp:nvSpPr>
      <dsp:spPr>
        <a:xfrm rot="20537286" flipV="1">
          <a:off x="2454708" y="1316788"/>
          <a:ext cx="4744586" cy="3274947"/>
        </a:xfrm>
        <a:prstGeom prst="swooshArrow">
          <a:avLst>
            <a:gd name="adj1" fmla="val 16310"/>
            <a:gd name="adj2" fmla="val 31370"/>
          </a:avLst>
        </a:prstGeom>
        <a:noFill/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92240-2550-466B-8ABC-242B2E120AC2}">
      <dsp:nvSpPr>
        <dsp:cNvPr id="0" name=""/>
        <dsp:cNvSpPr/>
      </dsp:nvSpPr>
      <dsp:spPr>
        <a:xfrm>
          <a:off x="2036327" y="3494830"/>
          <a:ext cx="119603" cy="119603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68DDB-7E68-4437-B73C-30F1E83D42E7}">
      <dsp:nvSpPr>
        <dsp:cNvPr id="0" name=""/>
        <dsp:cNvSpPr/>
      </dsp:nvSpPr>
      <dsp:spPr>
        <a:xfrm>
          <a:off x="2857733" y="2163808"/>
          <a:ext cx="119603" cy="119603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7574E-D85C-409E-870F-BA1304EE38FB}">
      <dsp:nvSpPr>
        <dsp:cNvPr id="0" name=""/>
        <dsp:cNvSpPr/>
      </dsp:nvSpPr>
      <dsp:spPr>
        <a:xfrm>
          <a:off x="5253742" y="2898026"/>
          <a:ext cx="119603" cy="119603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D1431-FB4C-42D2-907B-73B97A9FB28A}">
      <dsp:nvSpPr>
        <dsp:cNvPr id="0" name=""/>
        <dsp:cNvSpPr/>
      </dsp:nvSpPr>
      <dsp:spPr>
        <a:xfrm>
          <a:off x="1037234" y="3755669"/>
          <a:ext cx="1839069" cy="58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noProof="0" dirty="0">
            <a:solidFill>
              <a:schemeClr val="bg1">
                <a:lumMod val="9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37234" y="3755669"/>
        <a:ext cx="1839069" cy="584218"/>
      </dsp:txXfrm>
    </dsp:sp>
    <dsp:sp modelId="{8F212782-DDD3-4DE4-BD9E-1A6D1A1B3078}">
      <dsp:nvSpPr>
        <dsp:cNvPr id="0" name=""/>
        <dsp:cNvSpPr/>
      </dsp:nvSpPr>
      <dsp:spPr>
        <a:xfrm>
          <a:off x="2522093" y="1518016"/>
          <a:ext cx="1749326" cy="87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Simulation</a:t>
          </a:r>
        </a:p>
      </dsp:txBody>
      <dsp:txXfrm>
        <a:off x="2522093" y="1518016"/>
        <a:ext cx="1749326" cy="877824"/>
      </dsp:txXfrm>
    </dsp:sp>
    <dsp:sp modelId="{E6D4F0DE-1549-440E-9B2A-BCBA0DE24D74}">
      <dsp:nvSpPr>
        <dsp:cNvPr id="0" name=""/>
        <dsp:cNvSpPr/>
      </dsp:nvSpPr>
      <dsp:spPr>
        <a:xfrm>
          <a:off x="2156356" y="4370747"/>
          <a:ext cx="1991563" cy="82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TVC</a:t>
          </a: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100" kern="1200" dirty="0"/>
        </a:p>
      </dsp:txBody>
      <dsp:txXfrm>
        <a:off x="2156356" y="4370747"/>
        <a:ext cx="1991563" cy="823556"/>
      </dsp:txXfrm>
    </dsp:sp>
    <dsp:sp modelId="{BF85A40C-099A-4252-9FFB-E9121414AFDE}">
      <dsp:nvSpPr>
        <dsp:cNvPr id="0" name=""/>
        <dsp:cNvSpPr/>
      </dsp:nvSpPr>
      <dsp:spPr>
        <a:xfrm>
          <a:off x="3596806" y="4079048"/>
          <a:ext cx="119603" cy="119603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C25D3-A4C7-4D36-9144-64A1DA23CFC0}">
      <dsp:nvSpPr>
        <dsp:cNvPr id="0" name=""/>
        <dsp:cNvSpPr/>
      </dsp:nvSpPr>
      <dsp:spPr>
        <a:xfrm>
          <a:off x="5494437" y="4406711"/>
          <a:ext cx="2353665" cy="82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900" kern="1200"/>
        </a:p>
      </dsp:txBody>
      <dsp:txXfrm>
        <a:off x="5494437" y="4406711"/>
        <a:ext cx="2353665" cy="823556"/>
      </dsp:txXfrm>
    </dsp:sp>
    <dsp:sp modelId="{B03A29E2-AF6C-437C-828C-C2200DB15294}">
      <dsp:nvSpPr>
        <dsp:cNvPr id="0" name=""/>
        <dsp:cNvSpPr/>
      </dsp:nvSpPr>
      <dsp:spPr>
        <a:xfrm>
          <a:off x="2837746" y="2062429"/>
          <a:ext cx="3017520" cy="87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Boosting phase</a:t>
          </a:r>
        </a:p>
      </dsp:txBody>
      <dsp:txXfrm>
        <a:off x="2837746" y="2062429"/>
        <a:ext cx="3017520" cy="877824"/>
      </dsp:txXfrm>
    </dsp:sp>
    <dsp:sp modelId="{2EF456FD-3177-455C-BC0C-45B1632298F3}">
      <dsp:nvSpPr>
        <dsp:cNvPr id="0" name=""/>
        <dsp:cNvSpPr/>
      </dsp:nvSpPr>
      <dsp:spPr>
        <a:xfrm>
          <a:off x="5925418" y="4244644"/>
          <a:ext cx="119603" cy="119603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7B64A-6BE1-4864-9D80-BCB2FAFE7B42}">
      <dsp:nvSpPr>
        <dsp:cNvPr id="0" name=""/>
        <dsp:cNvSpPr/>
      </dsp:nvSpPr>
      <dsp:spPr>
        <a:xfrm>
          <a:off x="5212767" y="4146011"/>
          <a:ext cx="1750161" cy="87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Software</a:t>
          </a:r>
        </a:p>
      </dsp:txBody>
      <dsp:txXfrm>
        <a:off x="5212767" y="4146011"/>
        <a:ext cx="1750161" cy="877824"/>
      </dsp:txXfrm>
    </dsp:sp>
    <dsp:sp modelId="{5051312C-8E12-47D1-8294-421BB876207A}">
      <dsp:nvSpPr>
        <dsp:cNvPr id="0" name=""/>
        <dsp:cNvSpPr/>
      </dsp:nvSpPr>
      <dsp:spPr>
        <a:xfrm>
          <a:off x="4854083" y="4662843"/>
          <a:ext cx="3017520" cy="82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0" tIns="62230" rIns="62230" bIns="62230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900" kern="1200"/>
        </a:p>
      </dsp:txBody>
      <dsp:txXfrm>
        <a:off x="4854083" y="4662843"/>
        <a:ext cx="3017520" cy="823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05016-B19A-45B5-8B41-9F6FED9509D7}">
      <dsp:nvSpPr>
        <dsp:cNvPr id="0" name=""/>
        <dsp:cNvSpPr/>
      </dsp:nvSpPr>
      <dsp:spPr>
        <a:xfrm>
          <a:off x="0" y="343"/>
          <a:ext cx="1962721" cy="19627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Exit </a:t>
          </a:r>
          <a:r>
            <a:rPr lang="it-IT" sz="2400" kern="1200" dirty="0" err="1"/>
            <a:t>properties</a:t>
          </a:r>
          <a:endParaRPr lang="it-IT" sz="2400" kern="1200" dirty="0"/>
        </a:p>
      </dsp:txBody>
      <dsp:txXfrm>
        <a:off x="287434" y="287777"/>
        <a:ext cx="1387853" cy="1387853"/>
      </dsp:txXfrm>
    </dsp:sp>
    <dsp:sp modelId="{AA5168B2-CF94-4FD5-A967-CFE06791EA07}">
      <dsp:nvSpPr>
        <dsp:cNvPr id="0" name=""/>
        <dsp:cNvSpPr/>
      </dsp:nvSpPr>
      <dsp:spPr>
        <a:xfrm rot="9003755">
          <a:off x="1369281" y="2030664"/>
          <a:ext cx="766619" cy="58045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21D69-7EA4-42E2-8866-8AD8C60F927D}">
      <dsp:nvSpPr>
        <dsp:cNvPr id="0" name=""/>
        <dsp:cNvSpPr/>
      </dsp:nvSpPr>
      <dsp:spPr>
        <a:xfrm>
          <a:off x="1526064" y="2650245"/>
          <a:ext cx="1962724" cy="19627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Mass flow rate</a:t>
          </a:r>
        </a:p>
      </dsp:txBody>
      <dsp:txXfrm>
        <a:off x="1813498" y="2937679"/>
        <a:ext cx="1387856" cy="1387856"/>
      </dsp:txXfrm>
    </dsp:sp>
    <dsp:sp modelId="{CCA838F9-41E8-454A-BEA5-0ED0F745BD72}">
      <dsp:nvSpPr>
        <dsp:cNvPr id="0" name=""/>
        <dsp:cNvSpPr/>
      </dsp:nvSpPr>
      <dsp:spPr>
        <a:xfrm rot="2260144">
          <a:off x="3085550" y="2096040"/>
          <a:ext cx="766619" cy="58045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8AF16-8B8A-460C-A11C-67DAA02A7259}">
      <dsp:nvSpPr>
        <dsp:cNvPr id="0" name=""/>
        <dsp:cNvSpPr/>
      </dsp:nvSpPr>
      <dsp:spPr>
        <a:xfrm>
          <a:off x="3394884" y="29081"/>
          <a:ext cx="2137423" cy="213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Thrust</a:t>
          </a:r>
          <a:endParaRPr lang="it-IT" sz="4200" kern="1200" dirty="0"/>
        </a:p>
      </dsp:txBody>
      <dsp:txXfrm>
        <a:off x="3707902" y="342099"/>
        <a:ext cx="1511387" cy="15113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05016-B19A-45B5-8B41-9F6FED9509D7}">
      <dsp:nvSpPr>
        <dsp:cNvPr id="0" name=""/>
        <dsp:cNvSpPr/>
      </dsp:nvSpPr>
      <dsp:spPr>
        <a:xfrm>
          <a:off x="0" y="343"/>
          <a:ext cx="1962721" cy="19627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Real data</a:t>
          </a:r>
        </a:p>
      </dsp:txBody>
      <dsp:txXfrm>
        <a:off x="287434" y="287777"/>
        <a:ext cx="1387853" cy="1387853"/>
      </dsp:txXfrm>
    </dsp:sp>
    <dsp:sp modelId="{AA5168B2-CF94-4FD5-A967-CFE06791EA07}">
      <dsp:nvSpPr>
        <dsp:cNvPr id="0" name=""/>
        <dsp:cNvSpPr/>
      </dsp:nvSpPr>
      <dsp:spPr>
        <a:xfrm rot="9003755">
          <a:off x="1369281" y="2030664"/>
          <a:ext cx="766619" cy="58045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21D69-7EA4-42E2-8866-8AD8C60F927D}">
      <dsp:nvSpPr>
        <dsp:cNvPr id="0" name=""/>
        <dsp:cNvSpPr/>
      </dsp:nvSpPr>
      <dsp:spPr>
        <a:xfrm>
          <a:off x="1526064" y="2650245"/>
          <a:ext cx="1962724" cy="19627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Extrapolation</a:t>
          </a:r>
          <a:endParaRPr lang="it-IT" sz="2400" kern="1200" dirty="0"/>
        </a:p>
      </dsp:txBody>
      <dsp:txXfrm>
        <a:off x="1813498" y="2937679"/>
        <a:ext cx="1387856" cy="1387856"/>
      </dsp:txXfrm>
    </dsp:sp>
    <dsp:sp modelId="{CCA838F9-41E8-454A-BEA5-0ED0F745BD72}">
      <dsp:nvSpPr>
        <dsp:cNvPr id="0" name=""/>
        <dsp:cNvSpPr/>
      </dsp:nvSpPr>
      <dsp:spPr>
        <a:xfrm rot="2260144">
          <a:off x="3085550" y="2096040"/>
          <a:ext cx="766619" cy="58045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8AF16-8B8A-460C-A11C-67DAA02A7259}">
      <dsp:nvSpPr>
        <dsp:cNvPr id="0" name=""/>
        <dsp:cNvSpPr/>
      </dsp:nvSpPr>
      <dsp:spPr>
        <a:xfrm>
          <a:off x="3394884" y="29081"/>
          <a:ext cx="2137423" cy="213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Interpolation</a:t>
          </a:r>
          <a:endParaRPr lang="it-IT" sz="4200" kern="1200" dirty="0"/>
        </a:p>
      </dsp:txBody>
      <dsp:txXfrm>
        <a:off x="3707902" y="342099"/>
        <a:ext cx="1511387" cy="1511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D836-496E-461D-8C73-26B0C41E6B93}" type="datetimeFigureOut">
              <a:rPr lang="it-IT" smtClean="0"/>
              <a:t>06/01/2018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11609-106F-4B3C-9A07-92018FED0D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99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8CE60-A372-4C5F-8BB3-A4B2C00E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124201-CF58-4113-9D40-C408603B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78C932-021A-4408-AE9C-37DE561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CA0-7DDF-41D5-980E-AB3070770B4A}" type="datetime1">
              <a:rPr lang="it-IT" smtClean="0"/>
              <a:t>06/01/2018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90987E-65A6-48BB-AE85-206916C4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C77ABF-1F8C-45A7-BD8D-56E92C7C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63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8B423E-BC58-4F31-B305-A702E12C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426263-563C-46C9-8A17-998AE448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99202-D0C4-4175-8652-43327332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B179-1A58-4125-98DE-4236D2A8C066}" type="datetime1">
              <a:rPr lang="it-IT" smtClean="0"/>
              <a:t>06/01/2018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38140-0BBC-4B96-B956-C21E25A5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A963EB-78FA-4EC5-AFCF-C6621192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38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041706-B9C1-4948-A758-3D6F52E4F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1CE0A6-0A60-42CA-A7F3-B25EFC139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AF684F-A213-438A-A758-A72EF8BB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21E-491E-4055-9A02-9610138EC0B9}" type="datetime1">
              <a:rPr lang="it-IT" smtClean="0"/>
              <a:t>06/01/2018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941C1A-76DB-46D3-AF83-F577B0BF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96B0A9-7D5F-42DE-AD9E-6D715697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9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7BB36-7071-426E-86D4-A02B6FCB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6645CD-5A10-412A-B840-F3AB1B86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EF0ABE-88AD-4BD3-9B2D-BFAE4536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DB1-FE4D-4F13-B7F2-5E28DADB92EA}" type="datetime1">
              <a:rPr lang="it-IT" smtClean="0"/>
              <a:t>06/01/2018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5460BB-8B6E-48AF-AF54-D4D9B578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511C8-C451-4676-9883-34C03BDC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3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C330B-7E18-47EF-82F6-62FE0F9A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8CD24A-E2BE-4E27-8FE6-EA28FC32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A85D40-3ED4-465B-9B10-95993DF3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47AA-C090-4B98-82E0-189EF7743D70}" type="datetime1">
              <a:rPr lang="it-IT" smtClean="0"/>
              <a:t>06/01/2018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469E17-F0D6-432C-8496-4D2BAB8B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81A407-03FE-42BF-8F03-26D591B6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9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3448F-C52F-4569-9148-9AB7F2B7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A537D-EE6E-44C5-A516-F638C4A3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D49E7E-1E48-46A1-87C4-3CDDB3F4B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179BD4-6626-480E-BE9C-550F596B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A1DA-E269-4035-B86B-FDC39ED2F96B}" type="datetime1">
              <a:rPr lang="it-IT" smtClean="0"/>
              <a:t>06/01/2018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B2885-D6BD-4547-9AE7-65CBCD7E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95C8BC-3F3D-458B-A5C1-098D7F13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3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7EC81-B61D-455B-8CF4-8DD6EEB3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3B126D-6359-445D-8050-73F2D1E7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66EDDE-4FF1-480C-95F3-8FA7EF09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F8A967F-E6B2-41CE-A136-D31DE4BE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C920282-F2FC-4B02-9C82-E4BFFC6C0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A81CC8-F537-4D2F-BF71-1D0EECF5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1273-DA04-4FF4-B55B-87A813A5FAB4}" type="datetime1">
              <a:rPr lang="it-IT" smtClean="0"/>
              <a:t>06/01/2018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0CE740-7ACB-4755-8568-BDA5959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36A3DC-08BB-4631-A44C-E09549D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58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0B46D9-49F9-4A1D-878E-859E87E8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9F0B25-C2EE-4FAE-8E73-8229716E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CE24-3FE0-49F3-A5EC-F5596927B0E9}" type="datetime1">
              <a:rPr lang="it-IT" smtClean="0"/>
              <a:t>06/01/2018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2D5713-0AD1-4154-A54D-AF29172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B54E29-F82A-4491-82DF-DC365A74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D6595F-F242-435E-ABC5-5E651D33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71-23B2-4984-8705-93004422B1DE}" type="datetime1">
              <a:rPr lang="it-IT" smtClean="0"/>
              <a:t>06/01/2018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3411DF-FFEB-4884-94D9-7EAC2C4A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DB683E-6D3D-45C8-B7F6-F68DED21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15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A0E60-BDC3-4DA5-ACE7-CA81077C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8AC287-8893-4E71-9522-700F378A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65B14F-47AC-497E-9F9B-E3D905B1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610E01-EE57-4BC1-AFBB-662D174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4FE-F806-469E-9AB2-34D0E9A94555}" type="datetime1">
              <a:rPr lang="it-IT" smtClean="0"/>
              <a:t>06/01/2018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0C4EB8-DD2B-4505-A563-E58F932B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675E2A-437D-4327-9F3E-0697D964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62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F1F5C-0251-40B8-B4DE-BECCDD7B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C2DDE8-C673-46A5-9AE4-BA08E2F66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18042D-9D9E-4807-89DE-9DC99FC26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87AC03-97F2-4E07-ABDC-B9094C53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319-D217-40E8-9F26-A06CDA4E6B56}" type="datetime1">
              <a:rPr lang="it-IT" smtClean="0"/>
              <a:t>06/01/2018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FCE12D-602F-4F81-A162-9289A0A7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2EF208-40C3-4598-9C89-1752F89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59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3051DB-2979-4DDF-8F13-8BE4258D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EF7D42-CE3F-4A3C-ABC2-A9FFBB13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9633-3219-4D4C-8559-3281E40AB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5653-1266-41EF-80FF-7570B0BA5C06}" type="datetime1">
              <a:rPr lang="it-IT" smtClean="0"/>
              <a:t>06/01/2018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1D9DA-9672-457A-9EA0-DDD3B6DBB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34BC2A-247C-496D-8E5B-5C06C2DA2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63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3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diagramDrawing" Target="../diagrams/drawing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QuickStyle" Target="../diagrams/quickStyle6.xml"/><Relationship Id="rId5" Type="http://schemas.openxmlformats.org/officeDocument/2006/relationships/diagramQuickStyle" Target="../diagrams/quickStyle5.xml"/><Relationship Id="rId10" Type="http://schemas.openxmlformats.org/officeDocument/2006/relationships/diagramLayout" Target="../diagrams/layout6.xml"/><Relationship Id="rId4" Type="http://schemas.openxmlformats.org/officeDocument/2006/relationships/diagramLayout" Target="../diagrams/layout5.xml"/><Relationship Id="rId9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8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44A421C-D060-479A-91BF-5D4D27F8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0" y="3476354"/>
            <a:ext cx="3381646" cy="3381646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/>
            </a:outerShdw>
          </a:effec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91B989A-989E-44A4-818A-E85CD13D3A5D}"/>
              </a:ext>
            </a:extLst>
          </p:cNvPr>
          <p:cNvSpPr/>
          <p:nvPr/>
        </p:nvSpPr>
        <p:spPr>
          <a:xfrm>
            <a:off x="417250" y="1689301"/>
            <a:ext cx="5181600" cy="34778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50" normalizeH="0" baseline="0" noProof="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innerShdw blurRad="127000" dist="50800" dir="8100000">
                    <a:schemeClr val="accent1">
                      <a:lumMod val="50000"/>
                    </a:schemeClr>
                  </a:inn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GB" sz="4400" b="1" i="0" strike="noStrike" kern="1200" cap="none" spc="50" normalizeH="0" baseline="0" noProof="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innerShdw blurRad="127000" dist="50800" dir="8100000">
                    <a:schemeClr val="accent1">
                      <a:lumMod val="50000"/>
                    </a:schemeClr>
                  </a:inn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HR</a:t>
            </a:r>
            <a:r>
              <a:rPr kumimoji="0" lang="en-GB" sz="4400" b="1" i="0" u="none" strike="noStrike" kern="1200" cap="none" spc="50" normalizeH="0" baseline="0" noProof="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innerShdw blurRad="127000" dist="50800" dir="8100000">
                    <a:schemeClr val="accent1">
                      <a:lumMod val="50000"/>
                    </a:schemeClr>
                  </a:inn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UST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1" i="0" u="none" strike="noStrike" kern="1200" cap="none" spc="50" normalizeH="0" baseline="0" noProof="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  <a:innerShdw blurRad="127000" dist="50800" dir="8100000">
                  <a:schemeClr val="accent1">
                    <a:lumMod val="50000"/>
                  </a:schemeClr>
                </a:inn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50" normalizeH="0" baseline="0" noProof="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innerShdw blurRad="127000" dist="50800" dir="8100000">
                    <a:schemeClr val="accent1">
                      <a:lumMod val="50000"/>
                    </a:schemeClr>
                  </a:inn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 IMBALANCE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50" normalizeH="0" baseline="0" noProof="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innerShdw blurRad="127000" dist="50800" dir="8100000">
                    <a:schemeClr val="accent1">
                      <a:lumMod val="50000"/>
                    </a:schemeClr>
                  </a:inn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50" normalizeH="0" baseline="0" noProof="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innerShdw blurRad="127000" dist="50800" dir="8100000">
                    <a:schemeClr val="accent1">
                      <a:lumMod val="50000"/>
                    </a:schemeClr>
                  </a:inn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			  ANALYSIS</a:t>
            </a:r>
            <a:endParaRPr lang="it-IT" sz="44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  <a:innerShdw blurRad="127000" dist="50800" dir="8100000">
                  <a:schemeClr val="accent1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89CB22C1-06E6-4AE4-B44F-A1BA60CF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03139"/>
              </p:ext>
            </p:extLst>
          </p:nvPr>
        </p:nvGraphicFramePr>
        <p:xfrm>
          <a:off x="6096000" y="159798"/>
          <a:ext cx="5701690" cy="650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690">
                  <a:extLst>
                    <a:ext uri="{9D8B030D-6E8A-4147-A177-3AD203B41FA5}">
                      <a16:colId xmlns:a16="http://schemas.microsoft.com/office/drawing/2014/main" val="2263541444"/>
                    </a:ext>
                  </a:extLst>
                </a:gridCol>
              </a:tblGrid>
              <a:tr h="1084555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Bramani Nicolò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492190"/>
                  </a:ext>
                </a:extLst>
              </a:tr>
              <a:tr h="108455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Masserini Maria Alessandro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6373"/>
                  </a:ext>
                </a:extLst>
              </a:tr>
              <a:tr h="1084555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Negri Alessio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992103"/>
                  </a:ext>
                </a:extLst>
              </a:tr>
              <a:tr h="108455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Pansini</a:t>
                      </a:r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Pierfrancesco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702736"/>
                  </a:ext>
                </a:extLst>
              </a:tr>
              <a:tr h="1084555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Scalera Marcello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353964"/>
                  </a:ext>
                </a:extLst>
              </a:tr>
              <a:tr h="108455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Sedini Alberto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34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23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990661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161FE58-B0C6-4C0F-9487-39DB07B75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82" y="887767"/>
            <a:ext cx="6693278" cy="5495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1F3290D-F9B1-403B-B780-B1F320FF9DDE}"/>
                  </a:ext>
                </a:extLst>
              </p:cNvPr>
              <p:cNvSpPr txBox="1"/>
              <p:nvPr/>
            </p:nvSpPr>
            <p:spPr>
              <a:xfrm>
                <a:off x="391070" y="1538222"/>
                <a:ext cx="5124513" cy="211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3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Random EAP </a:t>
                </a:r>
                <a:r>
                  <a:rPr lang="it-IT" sz="23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thrusts</a:t>
                </a:r>
                <a:endParaRPr lang="it-IT" sz="2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3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Maximum </a:t>
                </a:r>
                <a:r>
                  <a:rPr lang="it-IT" sz="23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thrust</a:t>
                </a:r>
                <a:r>
                  <a:rPr lang="it-IT" sz="23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it-IT" sz="23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imbalance</a:t>
                </a:r>
                <a:r>
                  <a:rPr lang="it-IT" sz="23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of ± 5%</a:t>
                </a:r>
                <a:endParaRPr lang="it-IT" sz="2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3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r>
                      <a:rPr lang="it-IT" sz="23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</m:t>
                    </m:r>
                    <m:r>
                      <a:rPr lang="it-IT" sz="23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3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23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3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it-IT" sz="23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23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3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23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3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it-IT" sz="23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2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1F3290D-F9B1-403B-B780-B1F320FF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0" y="1538222"/>
                <a:ext cx="5124513" cy="2115964"/>
              </a:xfrm>
              <a:prstGeom prst="rect">
                <a:avLst/>
              </a:prstGeom>
              <a:blipFill>
                <a:blip r:embed="rId8"/>
                <a:stretch>
                  <a:fillRect l="-1546" b="-54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89C52E-7255-42E3-8702-5C38A99C754B}"/>
              </a:ext>
            </a:extLst>
          </p:cNvPr>
          <p:cNvSpPr txBox="1"/>
          <p:nvPr/>
        </p:nvSpPr>
        <p:spPr>
          <a:xfrm>
            <a:off x="391070" y="887767"/>
            <a:ext cx="47270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THRUST VECTOR CONTROL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05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429645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3279249" y="1055962"/>
            <a:ext cx="56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MAXIMUM EAP THRUST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08A955-204F-486D-B994-E8F5AC783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1" y="2066806"/>
            <a:ext cx="5333333" cy="4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36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180122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3279251" y="967004"/>
            <a:ext cx="56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MAXIMUM EAP THRUST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486E0C-CA4E-4B21-A8C6-A0A87CD3A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2022326"/>
            <a:ext cx="5333333" cy="4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A133FC4-27EE-4191-BCFC-37C57A8E6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2326"/>
            <a:ext cx="5333333" cy="4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44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753902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2591015" y="1037182"/>
            <a:ext cx="700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 MAXIMUM DYNAMIC PRESSURE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549AA6E-9310-4D7E-A1A4-759300DD0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065139"/>
            <a:ext cx="5333333" cy="4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00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5863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2591016" y="967004"/>
            <a:ext cx="700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 MAXIMUM DYNAMIC PRESSURE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350BE83-570D-4123-9035-EBA211FFA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2022326"/>
            <a:ext cx="5333333" cy="4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09F15B9-DF77-416B-A3B0-9B3C33E679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2326"/>
            <a:ext cx="5333333" cy="4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97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747565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5E700F-C503-4600-B193-E7A43F74140B}"/>
              </a:ext>
            </a:extLst>
          </p:cNvPr>
          <p:cNvSpPr txBox="1"/>
          <p:nvPr/>
        </p:nvSpPr>
        <p:spPr>
          <a:xfrm>
            <a:off x="2769256" y="3075057"/>
            <a:ext cx="6805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57035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5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773599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8FFA9EA3-B9D1-4604-9AB9-C0543BDD4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887148"/>
              </p:ext>
            </p:extLst>
          </p:nvPr>
        </p:nvGraphicFramePr>
        <p:xfrm>
          <a:off x="3431360" y="800237"/>
          <a:ext cx="9494527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4D824C-33F5-451B-8370-3C48A2146D5F}"/>
              </a:ext>
            </a:extLst>
          </p:cNvPr>
          <p:cNvSpPr txBox="1"/>
          <p:nvPr/>
        </p:nvSpPr>
        <p:spPr>
          <a:xfrm>
            <a:off x="426129" y="1116270"/>
            <a:ext cx="4215032" cy="231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possible scenarios in case of imbalance between the twin external rockets operating as boost stage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3A53957-308A-4A76-ADDD-C0834DB956D8}"/>
              </a:ext>
            </a:extLst>
          </p:cNvPr>
          <p:cNvGrpSpPr/>
          <p:nvPr/>
        </p:nvGrpSpPr>
        <p:grpSpPr>
          <a:xfrm>
            <a:off x="3564140" y="4595801"/>
            <a:ext cx="2298837" cy="730272"/>
            <a:chOff x="0" y="4694586"/>
            <a:chExt cx="2298837" cy="730272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C631529B-AE16-4CD5-BDD3-906AD985F5D3}"/>
                </a:ext>
              </a:extLst>
            </p:cNvPr>
            <p:cNvSpPr/>
            <p:nvPr/>
          </p:nvSpPr>
          <p:spPr>
            <a:xfrm>
              <a:off x="0" y="4694586"/>
              <a:ext cx="2298837" cy="73027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381D494-42E8-45FC-9FD7-8EFF30193752}"/>
                </a:ext>
              </a:extLst>
            </p:cNvPr>
            <p:cNvSpPr txBox="1"/>
            <p:nvPr/>
          </p:nvSpPr>
          <p:spPr>
            <a:xfrm>
              <a:off x="0" y="4694586"/>
              <a:ext cx="2298837" cy="730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b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noProof="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Ariane 5 ECA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11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206269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2C581551-0263-4C2A-B4D7-FDF958EF1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99" y="1388303"/>
            <a:ext cx="3200702" cy="3301823"/>
          </a:xfrm>
          <a:prstGeom prst="rect">
            <a:avLst/>
          </a:prstGeom>
        </p:spPr>
      </p:pic>
      <p:sp>
        <p:nvSpPr>
          <p:cNvPr id="8" name="Stella a 4 punte 7">
            <a:extLst>
              <a:ext uri="{FF2B5EF4-FFF2-40B4-BE49-F238E27FC236}">
                <a16:creationId xmlns:a16="http://schemas.microsoft.com/office/drawing/2014/main" id="{7689556C-9557-4D8A-9E9A-0C2BE23AB4E6}"/>
              </a:ext>
            </a:extLst>
          </p:cNvPr>
          <p:cNvSpPr/>
          <p:nvPr/>
        </p:nvSpPr>
        <p:spPr>
          <a:xfrm rot="2932718">
            <a:off x="2736000" y="3780000"/>
            <a:ext cx="360000" cy="3600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2D5A4C0-9924-4DDB-8888-FE87552B0EEC}"/>
              </a:ext>
            </a:extLst>
          </p:cNvPr>
          <p:cNvSpPr txBox="1"/>
          <p:nvPr/>
        </p:nvSpPr>
        <p:spPr>
          <a:xfrm>
            <a:off x="1189662" y="1621547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ADB8B4-5FA4-40B4-ADAB-85B3759AED88}"/>
              </a:ext>
            </a:extLst>
          </p:cNvPr>
          <p:cNvSpPr txBox="1"/>
          <p:nvPr/>
        </p:nvSpPr>
        <p:spPr>
          <a:xfrm>
            <a:off x="3863169" y="2021657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Risk/time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01888E-6D87-4787-89AB-9ABCECD64AFB}"/>
              </a:ext>
            </a:extLst>
          </p:cNvPr>
          <p:cNvSpPr txBox="1"/>
          <p:nvPr/>
        </p:nvSpPr>
        <p:spPr>
          <a:xfrm>
            <a:off x="2498443" y="4290016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72F0C01-2D3B-4781-BAAF-173DAE800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39838"/>
              </p:ext>
            </p:extLst>
          </p:nvPr>
        </p:nvGraphicFramePr>
        <p:xfrm>
          <a:off x="5458638" y="1621547"/>
          <a:ext cx="6665234" cy="373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17">
                  <a:extLst>
                    <a:ext uri="{9D8B030D-6E8A-4147-A177-3AD203B41FA5}">
                      <a16:colId xmlns:a16="http://schemas.microsoft.com/office/drawing/2014/main" val="376630053"/>
                    </a:ext>
                  </a:extLst>
                </a:gridCol>
                <a:gridCol w="3332617">
                  <a:extLst>
                    <a:ext uri="{9D8B030D-6E8A-4147-A177-3AD203B41FA5}">
                      <a16:colId xmlns:a16="http://schemas.microsoft.com/office/drawing/2014/main" val="2312961951"/>
                    </a:ext>
                  </a:extLst>
                </a:gridCol>
              </a:tblGrid>
              <a:tr h="538197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Customer requirements </a:t>
                      </a:r>
                      <a:endParaRPr lang="it-I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518834"/>
                  </a:ext>
                </a:extLst>
              </a:tr>
              <a:tr h="1184035"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Similar-to-target altitude and velocity at boosters’ detachment 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control of trajectory 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261"/>
                  </a:ext>
                </a:extLst>
              </a:tr>
              <a:tr h="825237"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High precision attitude control 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Lightweight system 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18709"/>
                  </a:ext>
                </a:extLst>
              </a:tr>
              <a:tr h="1184035"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Cheap system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Robustness to atmospheric disturbances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2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4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F93FD1-A5A4-4133-8D97-10CD403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</a:rPr>
              <a:t>4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EC15DB3-5FB4-4F8D-BFC1-D09ADFECA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r="37664" b="15241"/>
          <a:stretch/>
        </p:blipFill>
        <p:spPr>
          <a:xfrm rot="-5400000">
            <a:off x="5463397" y="-2027698"/>
            <a:ext cx="2456649" cy="102454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A48F9212-E7F9-4C84-BB32-1E932A2D3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088042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8C49EF-2466-496B-9CBD-E46540BCDFE1}"/>
              </a:ext>
            </a:extLst>
          </p:cNvPr>
          <p:cNvSpPr txBox="1"/>
          <p:nvPr/>
        </p:nvSpPr>
        <p:spPr>
          <a:xfrm>
            <a:off x="4229374" y="4381352"/>
            <a:ext cx="1030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ESC-A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A978499-2970-4EE3-8314-FB88C190DBD7}"/>
              </a:ext>
            </a:extLst>
          </p:cNvPr>
          <p:cNvSpPr txBox="1"/>
          <p:nvPr/>
        </p:nvSpPr>
        <p:spPr>
          <a:xfrm>
            <a:off x="10439652" y="4360266"/>
            <a:ext cx="749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EAP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4DB3DBC-809C-4779-9E5A-00EE6CDED632}"/>
              </a:ext>
            </a:extLst>
          </p:cNvPr>
          <p:cNvSpPr txBox="1"/>
          <p:nvPr/>
        </p:nvSpPr>
        <p:spPr>
          <a:xfrm>
            <a:off x="7707054" y="4360266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EPC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16C770E-FA35-490B-B00A-1E938577FEC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744740" y="2998947"/>
            <a:ext cx="636682" cy="1382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1C27924-54D9-485F-94A9-C3063F7BA05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075104" y="2928833"/>
            <a:ext cx="40076" cy="143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22820CC-F093-447C-93BF-510E4F2CD61F}"/>
              </a:ext>
            </a:extLst>
          </p:cNvPr>
          <p:cNvCxnSpPr>
            <a:cxnSpLocks/>
          </p:cNvCxnSpPr>
          <p:nvPr/>
        </p:nvCxnSpPr>
        <p:spPr>
          <a:xfrm>
            <a:off x="9982200" y="2181936"/>
            <a:ext cx="720969" cy="2178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5A07827-CA81-4902-97DA-6067EFF7E907}"/>
              </a:ext>
            </a:extLst>
          </p:cNvPr>
          <p:cNvCxnSpPr>
            <a:cxnSpLocks/>
          </p:cNvCxnSpPr>
          <p:nvPr/>
        </p:nvCxnSpPr>
        <p:spPr>
          <a:xfrm>
            <a:off x="9982200" y="3776001"/>
            <a:ext cx="358302" cy="737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7F3CDDA5-F1D2-42B9-A89C-8CE18D923A5A}"/>
              </a:ext>
            </a:extLst>
          </p:cNvPr>
          <p:cNvSpPr txBox="1">
            <a:spLocks/>
          </p:cNvSpPr>
          <p:nvPr/>
        </p:nvSpPr>
        <p:spPr>
          <a:xfrm>
            <a:off x="4296000" y="6492875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2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F93FD1-A5A4-4133-8D97-10CD403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200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</a:rPr>
              <a:t>5</a:t>
            </a:fld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A48F9212-E7F9-4C84-BB32-1E932A2D3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88971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7F3CDDA5-F1D2-42B9-A89C-8CE18D923A5A}"/>
              </a:ext>
            </a:extLst>
          </p:cNvPr>
          <p:cNvSpPr txBox="1">
            <a:spLocks/>
          </p:cNvSpPr>
          <p:nvPr/>
        </p:nvSpPr>
        <p:spPr>
          <a:xfrm>
            <a:off x="4296000" y="6492875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 descr="1313">
            <a:extLst>
              <a:ext uri="{FF2B5EF4-FFF2-40B4-BE49-F238E27FC236}">
                <a16:creationId xmlns:a16="http://schemas.microsoft.com/office/drawing/2014/main" id="{24562D95-7141-488F-8839-D6E422C4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0443"/>
            <a:ext cx="5803777" cy="4354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B55A1A17-97A8-4BC8-8670-3EF4E02E3F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289523"/>
              </p:ext>
            </p:extLst>
          </p:nvPr>
        </p:nvGraphicFramePr>
        <p:xfrm>
          <a:off x="292223" y="1760444"/>
          <a:ext cx="6161842" cy="4924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A5F5651-318B-419C-8C23-B6113D8A0DB5}"/>
              </a:ext>
            </a:extLst>
          </p:cNvPr>
          <p:cNvSpPr txBox="1"/>
          <p:nvPr/>
        </p:nvSpPr>
        <p:spPr>
          <a:xfrm>
            <a:off x="4808738" y="884834"/>
            <a:ext cx="257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PROPULSION</a:t>
            </a:r>
            <a:endParaRPr lang="it-I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67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43822A27-15F2-4EE9-BEA2-261D44438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499378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6C6F53-E231-4701-9CDD-E5764690B845}"/>
              </a:ext>
            </a:extLst>
          </p:cNvPr>
          <p:cNvSpPr txBox="1"/>
          <p:nvPr/>
        </p:nvSpPr>
        <p:spPr>
          <a:xfrm>
            <a:off x="4808738" y="884834"/>
            <a:ext cx="257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PROPULSION</a:t>
            </a:r>
            <a:endParaRPr lang="it-I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CE42C53E-CE37-4474-BD8E-09BFC03B5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311840"/>
              </p:ext>
            </p:extLst>
          </p:nvPr>
        </p:nvGraphicFramePr>
        <p:xfrm>
          <a:off x="292223" y="1760444"/>
          <a:ext cx="6161842" cy="4924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4" name="Immagine 13" descr="1212">
            <a:extLst>
              <a:ext uri="{FF2B5EF4-FFF2-40B4-BE49-F238E27FC236}">
                <a16:creationId xmlns:a16="http://schemas.microsoft.com/office/drawing/2014/main" id="{B810133A-8BBA-4E13-B0E8-EE5F5CDD93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30" y="1760443"/>
            <a:ext cx="5804547" cy="4354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34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989565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po 6">
            <a:extLst>
              <a:ext uri="{FF2B5EF4-FFF2-40B4-BE49-F238E27FC236}">
                <a16:creationId xmlns:a16="http://schemas.microsoft.com/office/drawing/2014/main" id="{AB6E04B5-ADD4-45D3-A7F8-0689202D3208}"/>
              </a:ext>
            </a:extLst>
          </p:cNvPr>
          <p:cNvGrpSpPr/>
          <p:nvPr/>
        </p:nvGrpSpPr>
        <p:grpSpPr>
          <a:xfrm>
            <a:off x="7029293" y="882189"/>
            <a:ext cx="5045476" cy="5509734"/>
            <a:chOff x="10111305" y="3432874"/>
            <a:chExt cx="1963464" cy="3060000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E3282E12-2258-4C9E-831A-687814C724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14" t="14738" r="40399" b="39436"/>
            <a:stretch/>
          </p:blipFill>
          <p:spPr bwMode="auto">
            <a:xfrm>
              <a:off x="10111305" y="3432874"/>
              <a:ext cx="981732" cy="3060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19E59906-C3C1-422A-A726-3CF2C973E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55" t="20433" r="48607" b="41793"/>
            <a:stretch/>
          </p:blipFill>
          <p:spPr bwMode="auto">
            <a:xfrm>
              <a:off x="11093037" y="3432874"/>
              <a:ext cx="981732" cy="3060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7F1721-ED1C-4646-A6F6-A7BCD98B351A}"/>
              </a:ext>
            </a:extLst>
          </p:cNvPr>
          <p:cNvSpPr txBox="1"/>
          <p:nvPr/>
        </p:nvSpPr>
        <p:spPr>
          <a:xfrm>
            <a:off x="807868" y="1216241"/>
            <a:ext cx="596086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 DISTRIBUTION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Maximum EAP </a:t>
            </a:r>
            <a:r>
              <a:rPr lang="it-IT" sz="2400" dirty="0" err="1">
                <a:solidFill>
                  <a:schemeClr val="bg1"/>
                </a:solidFill>
              </a:rPr>
              <a:t>thrust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it-IT" sz="2400" dirty="0">
                <a:solidFill>
                  <a:schemeClr val="bg1"/>
                </a:solidFill>
              </a:rPr>
              <a:t>18 s (</a:t>
            </a:r>
            <a:r>
              <a:rPr lang="it-IT" sz="2400" dirty="0" err="1">
                <a:solidFill>
                  <a:schemeClr val="bg1"/>
                </a:solidFill>
              </a:rPr>
              <a:t>left</a:t>
            </a:r>
            <a:r>
              <a:rPr lang="it-IT" sz="24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Maximum </a:t>
            </a:r>
            <a:r>
              <a:rPr lang="it-IT" sz="2400" dirty="0" err="1">
                <a:solidFill>
                  <a:schemeClr val="bg1"/>
                </a:solidFill>
              </a:rPr>
              <a:t>dynamic</a:t>
            </a:r>
            <a:r>
              <a:rPr lang="it-IT" sz="2400" dirty="0">
                <a:solidFill>
                  <a:schemeClr val="bg1"/>
                </a:solidFill>
              </a:rPr>
              <a:t> pressure </a:t>
            </a:r>
            <a:r>
              <a:rPr lang="it-IT" sz="2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it-IT" sz="2400" dirty="0">
                <a:solidFill>
                  <a:schemeClr val="bg1"/>
                </a:solidFill>
              </a:rPr>
              <a:t>71 s (right)</a:t>
            </a:r>
          </a:p>
        </p:txBody>
      </p:sp>
    </p:spTree>
    <p:extLst>
      <p:ext uri="{BB962C8B-B14F-4D97-AF65-F5344CB8AC3E}">
        <p14:creationId xmlns:p14="http://schemas.microsoft.com/office/powerpoint/2010/main" val="285826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F93FD1-A5A4-4133-8D97-10CD403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8</a:t>
            </a:fld>
            <a:endParaRPr lang="it-IT"/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A48F9212-E7F9-4C84-BB32-1E932A2D3AB3}"/>
              </a:ext>
            </a:extLst>
          </p:cNvPr>
          <p:cNvGraphicFramePr/>
          <p:nvPr>
            <p:extLst/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7F3CDDA5-F1D2-42B9-A89C-8CE18D923A5A}"/>
              </a:ext>
            </a:extLst>
          </p:cNvPr>
          <p:cNvSpPr txBox="1">
            <a:spLocks/>
          </p:cNvSpPr>
          <p:nvPr/>
        </p:nvSpPr>
        <p:spPr>
          <a:xfrm>
            <a:off x="4296000" y="6492875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4D787FC-16D6-4331-9E93-90CC99F34EA5}"/>
              </a:ext>
            </a:extLst>
          </p:cNvPr>
          <p:cNvSpPr txBox="1"/>
          <p:nvPr/>
        </p:nvSpPr>
        <p:spPr>
          <a:xfrm>
            <a:off x="1701449" y="1986741"/>
            <a:ext cx="8789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Zero-lift drag coefficient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force coefficient &amp; normal force coefficient derived by</a:t>
            </a:r>
            <a:r>
              <a:rPr lang="it-IT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endParaRPr lang="it-IT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Centre of pressure </a:t>
            </a:r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19,28 m (from the nose)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8F70B46-7D87-4411-933B-DE392F3F1270}"/>
              </a:ext>
            </a:extLst>
          </p:cNvPr>
          <p:cNvSpPr/>
          <p:nvPr/>
        </p:nvSpPr>
        <p:spPr>
          <a:xfrm>
            <a:off x="4597353" y="814294"/>
            <a:ext cx="299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AERODYNAMICS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07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F93FD1-A5A4-4133-8D97-10CD403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9</a:t>
            </a:fld>
            <a:endParaRPr lang="it-IT"/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A48F9212-E7F9-4C84-BB32-1E932A2D3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7261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7F3CDDA5-F1D2-42B9-A89C-8CE18D923A5A}"/>
              </a:ext>
            </a:extLst>
          </p:cNvPr>
          <p:cNvSpPr txBox="1">
            <a:spLocks/>
          </p:cNvSpPr>
          <p:nvPr/>
        </p:nvSpPr>
        <p:spPr>
          <a:xfrm>
            <a:off x="4296000" y="6492875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C5C5B9-0014-4038-BD85-9E977AE7A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1" y="1785972"/>
            <a:ext cx="5760000" cy="43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974CBF7-4535-4772-A5F8-B608148D89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92" y="1785972"/>
            <a:ext cx="5760001" cy="43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B7E40E-CE4A-4B29-9634-A93368A587AF}"/>
              </a:ext>
            </a:extLst>
          </p:cNvPr>
          <p:cNvSpPr/>
          <p:nvPr/>
        </p:nvSpPr>
        <p:spPr>
          <a:xfrm>
            <a:off x="4597353" y="814294"/>
            <a:ext cx="299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AERODYNAMICS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26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418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Sedini</dc:creator>
  <cp:lastModifiedBy>Alberto Sedini</cp:lastModifiedBy>
  <cp:revision>155</cp:revision>
  <dcterms:created xsi:type="dcterms:W3CDTF">2017-12-12T13:57:16Z</dcterms:created>
  <dcterms:modified xsi:type="dcterms:W3CDTF">2018-01-06T13:19:25Z</dcterms:modified>
</cp:coreProperties>
</file>