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83" r:id="rId5"/>
    <p:sldId id="267" r:id="rId6"/>
    <p:sldId id="284" r:id="rId7"/>
    <p:sldId id="288" r:id="rId8"/>
    <p:sldId id="289" r:id="rId9"/>
    <p:sldId id="290" r:id="rId10"/>
    <p:sldId id="280" r:id="rId11"/>
    <p:sldId id="278" r:id="rId12"/>
    <p:sldId id="262" r:id="rId13"/>
    <p:sldId id="282" r:id="rId14"/>
    <p:sldId id="279" r:id="rId15"/>
    <p:sldId id="264" r:id="rId16"/>
    <p:sldId id="268" r:id="rId17"/>
    <p:sldId id="269" r:id="rId18"/>
    <p:sldId id="271" r:id="rId19"/>
    <p:sldId id="272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93"/>
    <a:srgbClr val="536995"/>
    <a:srgbClr val="A0AAD7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02A1FC-ED25-4BB4-B55A-8371175BC633}" type="doc">
      <dgm:prSet loTypeId="urn:microsoft.com/office/officeart/2005/8/layout/bProcess2" loCatId="process" qsTypeId="urn:microsoft.com/office/officeart/2005/8/quickstyle/3d3" qsCatId="3D" csTypeId="urn:microsoft.com/office/officeart/2005/8/colors/accent1_2" csCatId="accent1" phldr="1"/>
      <dgm:spPr/>
    </dgm:pt>
    <dgm:pt modelId="{204E900F-24D7-44D2-9F37-EAD1549EB0F9}">
      <dgm:prSet phldrT="[Testo]" custT="1"/>
      <dgm:spPr>
        <a:solidFill>
          <a:srgbClr val="526893"/>
        </a:solidFill>
      </dgm:spPr>
      <dgm:t>
        <a:bodyPr/>
        <a:lstStyle/>
        <a:p>
          <a:r>
            <a:rPr lang="it-IT" sz="2400" dirty="0"/>
            <a:t>Exit </a:t>
          </a:r>
          <a:r>
            <a:rPr lang="it-IT" sz="2400" dirty="0" err="1"/>
            <a:t>properties</a:t>
          </a:r>
          <a:endParaRPr lang="it-IT" sz="2400" dirty="0"/>
        </a:p>
      </dgm:t>
    </dgm:pt>
    <dgm:pt modelId="{43106D33-76B1-446C-918D-57F19209AEA1}" type="parTrans" cxnId="{4FFEE8D7-8FEC-44A8-8CC2-24524BA5D159}">
      <dgm:prSet/>
      <dgm:spPr/>
      <dgm:t>
        <a:bodyPr/>
        <a:lstStyle/>
        <a:p>
          <a:endParaRPr lang="it-IT"/>
        </a:p>
      </dgm:t>
    </dgm:pt>
    <dgm:pt modelId="{12466EC5-51F1-4116-A7A5-34AF641D704B}" type="sibTrans" cxnId="{4FFEE8D7-8FEC-44A8-8CC2-24524BA5D159}">
      <dgm:prSet/>
      <dgm:spPr/>
      <dgm:t>
        <a:bodyPr/>
        <a:lstStyle/>
        <a:p>
          <a:endParaRPr lang="it-IT"/>
        </a:p>
      </dgm:t>
    </dgm:pt>
    <dgm:pt modelId="{DFE556E8-625A-421F-8B3E-12E1689160D3}">
      <dgm:prSet phldrT="[Testo]" custT="1"/>
      <dgm:spPr>
        <a:solidFill>
          <a:srgbClr val="536995"/>
        </a:solidFill>
      </dgm:spPr>
      <dgm:t>
        <a:bodyPr/>
        <a:lstStyle/>
        <a:p>
          <a:r>
            <a:rPr lang="it-IT" sz="2400" dirty="0"/>
            <a:t>Mass flow rate</a:t>
          </a:r>
        </a:p>
      </dgm:t>
    </dgm:pt>
    <dgm:pt modelId="{6E62A03F-4622-4A31-8EC0-FADC9DC41A19}" type="parTrans" cxnId="{7802F364-86A2-4B0C-AE2F-7783989B3A05}">
      <dgm:prSet/>
      <dgm:spPr/>
      <dgm:t>
        <a:bodyPr/>
        <a:lstStyle/>
        <a:p>
          <a:endParaRPr lang="it-IT"/>
        </a:p>
      </dgm:t>
    </dgm:pt>
    <dgm:pt modelId="{7CCCB5C0-E718-448C-A958-F4F6AC42194A}" type="sibTrans" cxnId="{7802F364-86A2-4B0C-AE2F-7783989B3A05}">
      <dgm:prSet/>
      <dgm:spPr/>
      <dgm:t>
        <a:bodyPr/>
        <a:lstStyle/>
        <a:p>
          <a:endParaRPr lang="it-IT"/>
        </a:p>
      </dgm:t>
    </dgm:pt>
    <dgm:pt modelId="{8CAD6174-E41A-49DA-A1D9-56BA8A9CFD6D}">
      <dgm:prSet phldrT="[Testo]" custT="1"/>
      <dgm:spPr>
        <a:solidFill>
          <a:srgbClr val="536995"/>
        </a:solidFill>
      </dgm:spPr>
      <dgm:t>
        <a:bodyPr/>
        <a:lstStyle/>
        <a:p>
          <a:r>
            <a:rPr lang="it-IT" sz="2400" dirty="0" err="1"/>
            <a:t>Thrust</a:t>
          </a:r>
          <a:endParaRPr lang="it-IT" sz="4200" dirty="0"/>
        </a:p>
      </dgm:t>
    </dgm:pt>
    <dgm:pt modelId="{25C17DAC-BE3C-4501-830E-05830922F1AB}" type="parTrans" cxnId="{E1BBC867-E04F-4D7F-BFB3-60E941D2BFC6}">
      <dgm:prSet/>
      <dgm:spPr/>
      <dgm:t>
        <a:bodyPr/>
        <a:lstStyle/>
        <a:p>
          <a:endParaRPr lang="it-IT"/>
        </a:p>
      </dgm:t>
    </dgm:pt>
    <dgm:pt modelId="{64F7D730-46C5-4B98-BFDC-117FB2EA8081}" type="sibTrans" cxnId="{E1BBC867-E04F-4D7F-BFB3-60E941D2BFC6}">
      <dgm:prSet/>
      <dgm:spPr/>
      <dgm:t>
        <a:bodyPr/>
        <a:lstStyle/>
        <a:p>
          <a:endParaRPr lang="it-IT"/>
        </a:p>
      </dgm:t>
    </dgm:pt>
    <dgm:pt modelId="{96FC0E14-ACDE-44CA-9E7C-75248D4BC7EE}" type="pres">
      <dgm:prSet presAssocID="{0E02A1FC-ED25-4BB4-B55A-8371175BC633}" presName="diagram" presStyleCnt="0">
        <dgm:presLayoutVars>
          <dgm:dir/>
          <dgm:resizeHandles/>
        </dgm:presLayoutVars>
      </dgm:prSet>
      <dgm:spPr/>
    </dgm:pt>
    <dgm:pt modelId="{9A005016-B19A-45B5-8B41-9F6FED9509D7}" type="pres">
      <dgm:prSet presAssocID="{204E900F-24D7-44D2-9F37-EAD1549EB0F9}" presName="firstNode" presStyleLbl="node1" presStyleIdx="0" presStyleCnt="3" custScaleX="89608" custScaleY="89608" custLinFactNeighborX="-29012" custLinFactNeighborY="-101">
        <dgm:presLayoutVars>
          <dgm:bulletEnabled val="1"/>
        </dgm:presLayoutVars>
      </dgm:prSet>
      <dgm:spPr/>
    </dgm:pt>
    <dgm:pt modelId="{AA5168B2-CF94-4FD5-A967-CFE06791EA07}" type="pres">
      <dgm:prSet presAssocID="{12466EC5-51F1-4116-A7A5-34AF641D704B}" presName="sibTrans" presStyleLbl="sibTrans2D1" presStyleIdx="0" presStyleCnt="2"/>
      <dgm:spPr/>
    </dgm:pt>
    <dgm:pt modelId="{D6435E83-C45F-41C0-816F-E53499F10B7F}" type="pres">
      <dgm:prSet presAssocID="{DFE556E8-625A-421F-8B3E-12E1689160D3}" presName="middleNode" presStyleCnt="0"/>
      <dgm:spPr/>
    </dgm:pt>
    <dgm:pt modelId="{2FE2B26F-DFCD-4D7B-890F-7F909860BED6}" type="pres">
      <dgm:prSet presAssocID="{DFE556E8-625A-421F-8B3E-12E1689160D3}" presName="padding" presStyleLbl="node1" presStyleIdx="0" presStyleCnt="3"/>
      <dgm:spPr/>
    </dgm:pt>
    <dgm:pt modelId="{D9221D69-7EA4-42E2-8866-8AD8C60F927D}" type="pres">
      <dgm:prSet presAssocID="{DFE556E8-625A-421F-8B3E-12E1689160D3}" presName="shape" presStyleLbl="node1" presStyleIdx="1" presStyleCnt="3" custScaleX="134345" custScaleY="134345" custLinFactNeighborX="71378" custLinFactNeighborY="-13379">
        <dgm:presLayoutVars>
          <dgm:bulletEnabled val="1"/>
        </dgm:presLayoutVars>
      </dgm:prSet>
      <dgm:spPr/>
    </dgm:pt>
    <dgm:pt modelId="{CCA838F9-41E8-454A-BEA5-0ED0F745BD72}" type="pres">
      <dgm:prSet presAssocID="{7CCCB5C0-E718-448C-A958-F4F6AC42194A}" presName="sibTrans" presStyleLbl="sibTrans2D1" presStyleIdx="1" presStyleCnt="2"/>
      <dgm:spPr/>
    </dgm:pt>
    <dgm:pt modelId="{1868AF16-8B8A-460C-A11C-67DAA02A7259}" type="pres">
      <dgm:prSet presAssocID="{8CAD6174-E41A-49DA-A1D9-56BA8A9CFD6D}" presName="lastNode" presStyleLbl="node1" presStyleIdx="2" presStyleCnt="3" custScaleX="97584" custScaleY="97584" custLinFactY="-25813" custLinFactNeighborX="-11874" custLinFactNeighborY="-100000">
        <dgm:presLayoutVars>
          <dgm:bulletEnabled val="1"/>
        </dgm:presLayoutVars>
      </dgm:prSet>
      <dgm:spPr/>
    </dgm:pt>
  </dgm:ptLst>
  <dgm:cxnLst>
    <dgm:cxn modelId="{1B3C1907-02B7-4F1F-8857-F9AF3ACBB3A0}" type="presOf" srcId="{8CAD6174-E41A-49DA-A1D9-56BA8A9CFD6D}" destId="{1868AF16-8B8A-460C-A11C-67DAA02A7259}" srcOrd="0" destOrd="0" presId="urn:microsoft.com/office/officeart/2005/8/layout/bProcess2"/>
    <dgm:cxn modelId="{FE8FFA20-2C62-4712-AD95-5C2E01DFF10B}" type="presOf" srcId="{204E900F-24D7-44D2-9F37-EAD1549EB0F9}" destId="{9A005016-B19A-45B5-8B41-9F6FED9509D7}" srcOrd="0" destOrd="0" presId="urn:microsoft.com/office/officeart/2005/8/layout/bProcess2"/>
    <dgm:cxn modelId="{7802F364-86A2-4B0C-AE2F-7783989B3A05}" srcId="{0E02A1FC-ED25-4BB4-B55A-8371175BC633}" destId="{DFE556E8-625A-421F-8B3E-12E1689160D3}" srcOrd="1" destOrd="0" parTransId="{6E62A03F-4622-4A31-8EC0-FADC9DC41A19}" sibTransId="{7CCCB5C0-E718-448C-A958-F4F6AC42194A}"/>
    <dgm:cxn modelId="{E1BBC867-E04F-4D7F-BFB3-60E941D2BFC6}" srcId="{0E02A1FC-ED25-4BB4-B55A-8371175BC633}" destId="{8CAD6174-E41A-49DA-A1D9-56BA8A9CFD6D}" srcOrd="2" destOrd="0" parTransId="{25C17DAC-BE3C-4501-830E-05830922F1AB}" sibTransId="{64F7D730-46C5-4B98-BFDC-117FB2EA8081}"/>
    <dgm:cxn modelId="{C61C31A4-C499-4230-BA2B-4A11F392D7A3}" type="presOf" srcId="{7CCCB5C0-E718-448C-A958-F4F6AC42194A}" destId="{CCA838F9-41E8-454A-BEA5-0ED0F745BD72}" srcOrd="0" destOrd="0" presId="urn:microsoft.com/office/officeart/2005/8/layout/bProcess2"/>
    <dgm:cxn modelId="{FC0852AE-C77C-484E-8A35-67835D002F9F}" type="presOf" srcId="{12466EC5-51F1-4116-A7A5-34AF641D704B}" destId="{AA5168B2-CF94-4FD5-A967-CFE06791EA07}" srcOrd="0" destOrd="0" presId="urn:microsoft.com/office/officeart/2005/8/layout/bProcess2"/>
    <dgm:cxn modelId="{4FFEE8D7-8FEC-44A8-8CC2-24524BA5D159}" srcId="{0E02A1FC-ED25-4BB4-B55A-8371175BC633}" destId="{204E900F-24D7-44D2-9F37-EAD1549EB0F9}" srcOrd="0" destOrd="0" parTransId="{43106D33-76B1-446C-918D-57F19209AEA1}" sibTransId="{12466EC5-51F1-4116-A7A5-34AF641D704B}"/>
    <dgm:cxn modelId="{C26858EB-0A95-4853-9FC1-47F95A075043}" type="presOf" srcId="{DFE556E8-625A-421F-8B3E-12E1689160D3}" destId="{D9221D69-7EA4-42E2-8866-8AD8C60F927D}" srcOrd="0" destOrd="0" presId="urn:microsoft.com/office/officeart/2005/8/layout/bProcess2"/>
    <dgm:cxn modelId="{049C11FA-50DA-4933-827E-9CD8E63FC048}" type="presOf" srcId="{0E02A1FC-ED25-4BB4-B55A-8371175BC633}" destId="{96FC0E14-ACDE-44CA-9E7C-75248D4BC7EE}" srcOrd="0" destOrd="0" presId="urn:microsoft.com/office/officeart/2005/8/layout/bProcess2"/>
    <dgm:cxn modelId="{86F255BF-AC74-4002-BDE1-873E13A04940}" type="presParOf" srcId="{96FC0E14-ACDE-44CA-9E7C-75248D4BC7EE}" destId="{9A005016-B19A-45B5-8B41-9F6FED9509D7}" srcOrd="0" destOrd="0" presId="urn:microsoft.com/office/officeart/2005/8/layout/bProcess2"/>
    <dgm:cxn modelId="{EEE8C6C2-3515-4B35-8EA9-B182ACF0F016}" type="presParOf" srcId="{96FC0E14-ACDE-44CA-9E7C-75248D4BC7EE}" destId="{AA5168B2-CF94-4FD5-A967-CFE06791EA07}" srcOrd="1" destOrd="0" presId="urn:microsoft.com/office/officeart/2005/8/layout/bProcess2"/>
    <dgm:cxn modelId="{61006333-8496-4D90-B397-8922223DD479}" type="presParOf" srcId="{96FC0E14-ACDE-44CA-9E7C-75248D4BC7EE}" destId="{D6435E83-C45F-41C0-816F-E53499F10B7F}" srcOrd="2" destOrd="0" presId="urn:microsoft.com/office/officeart/2005/8/layout/bProcess2"/>
    <dgm:cxn modelId="{0EE3C538-7ED0-4DD8-959A-C03516877CD7}" type="presParOf" srcId="{D6435E83-C45F-41C0-816F-E53499F10B7F}" destId="{2FE2B26F-DFCD-4D7B-890F-7F909860BED6}" srcOrd="0" destOrd="0" presId="urn:microsoft.com/office/officeart/2005/8/layout/bProcess2"/>
    <dgm:cxn modelId="{33804648-DCA1-4430-942F-3C2C0804E01F}" type="presParOf" srcId="{D6435E83-C45F-41C0-816F-E53499F10B7F}" destId="{D9221D69-7EA4-42E2-8866-8AD8C60F927D}" srcOrd="1" destOrd="0" presId="urn:microsoft.com/office/officeart/2005/8/layout/bProcess2"/>
    <dgm:cxn modelId="{837E44D8-D4B5-4AB4-8B01-AE22696AD4A4}" type="presParOf" srcId="{96FC0E14-ACDE-44CA-9E7C-75248D4BC7EE}" destId="{CCA838F9-41E8-454A-BEA5-0ED0F745BD72}" srcOrd="3" destOrd="0" presId="urn:microsoft.com/office/officeart/2005/8/layout/bProcess2"/>
    <dgm:cxn modelId="{624A3F1A-D572-4CA6-9BBE-E507797BF8D4}" type="presParOf" srcId="{96FC0E14-ACDE-44CA-9E7C-75248D4BC7EE}" destId="{1868AF16-8B8A-460C-A11C-67DAA02A7259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02A1FC-ED25-4BB4-B55A-8371175BC633}" type="doc">
      <dgm:prSet loTypeId="urn:microsoft.com/office/officeart/2005/8/layout/bProcess2" loCatId="process" qsTypeId="urn:microsoft.com/office/officeart/2005/8/quickstyle/3d3" qsCatId="3D" csTypeId="urn:microsoft.com/office/officeart/2005/8/colors/accent1_2" csCatId="accent1" phldr="1"/>
      <dgm:spPr/>
    </dgm:pt>
    <dgm:pt modelId="{204E900F-24D7-44D2-9F37-EAD1549EB0F9}">
      <dgm:prSet phldrT="[Testo]" custT="1"/>
      <dgm:spPr>
        <a:solidFill>
          <a:srgbClr val="526893"/>
        </a:solidFill>
      </dgm:spPr>
      <dgm:t>
        <a:bodyPr/>
        <a:lstStyle/>
        <a:p>
          <a:r>
            <a:rPr lang="it-IT" sz="2400" dirty="0"/>
            <a:t>Real data</a:t>
          </a:r>
        </a:p>
      </dgm:t>
    </dgm:pt>
    <dgm:pt modelId="{43106D33-76B1-446C-918D-57F19209AEA1}" type="parTrans" cxnId="{4FFEE8D7-8FEC-44A8-8CC2-24524BA5D159}">
      <dgm:prSet/>
      <dgm:spPr/>
      <dgm:t>
        <a:bodyPr/>
        <a:lstStyle/>
        <a:p>
          <a:endParaRPr lang="it-IT"/>
        </a:p>
      </dgm:t>
    </dgm:pt>
    <dgm:pt modelId="{12466EC5-51F1-4116-A7A5-34AF641D704B}" type="sibTrans" cxnId="{4FFEE8D7-8FEC-44A8-8CC2-24524BA5D159}">
      <dgm:prSet/>
      <dgm:spPr/>
      <dgm:t>
        <a:bodyPr/>
        <a:lstStyle/>
        <a:p>
          <a:endParaRPr lang="it-IT"/>
        </a:p>
      </dgm:t>
    </dgm:pt>
    <dgm:pt modelId="{DFE556E8-625A-421F-8B3E-12E1689160D3}">
      <dgm:prSet phldrT="[Testo]" custT="1"/>
      <dgm:spPr>
        <a:solidFill>
          <a:srgbClr val="526893"/>
        </a:solidFill>
      </dgm:spPr>
      <dgm:t>
        <a:bodyPr/>
        <a:lstStyle/>
        <a:p>
          <a:r>
            <a:rPr lang="it-IT" sz="1800" dirty="0" err="1"/>
            <a:t>Extrapolation</a:t>
          </a:r>
          <a:endParaRPr lang="it-IT" sz="2400" dirty="0"/>
        </a:p>
      </dgm:t>
    </dgm:pt>
    <dgm:pt modelId="{6E62A03F-4622-4A31-8EC0-FADC9DC41A19}" type="parTrans" cxnId="{7802F364-86A2-4B0C-AE2F-7783989B3A05}">
      <dgm:prSet/>
      <dgm:spPr/>
      <dgm:t>
        <a:bodyPr/>
        <a:lstStyle/>
        <a:p>
          <a:endParaRPr lang="it-IT"/>
        </a:p>
      </dgm:t>
    </dgm:pt>
    <dgm:pt modelId="{7CCCB5C0-E718-448C-A958-F4F6AC42194A}" type="sibTrans" cxnId="{7802F364-86A2-4B0C-AE2F-7783989B3A05}">
      <dgm:prSet/>
      <dgm:spPr/>
      <dgm:t>
        <a:bodyPr/>
        <a:lstStyle/>
        <a:p>
          <a:endParaRPr lang="it-IT"/>
        </a:p>
      </dgm:t>
    </dgm:pt>
    <dgm:pt modelId="{8CAD6174-E41A-49DA-A1D9-56BA8A9CFD6D}">
      <dgm:prSet phldrT="[Testo]" custT="1"/>
      <dgm:spPr>
        <a:solidFill>
          <a:srgbClr val="526893"/>
        </a:solidFill>
      </dgm:spPr>
      <dgm:t>
        <a:bodyPr/>
        <a:lstStyle/>
        <a:p>
          <a:r>
            <a:rPr lang="it-IT" sz="1800" dirty="0" err="1"/>
            <a:t>Interpolation</a:t>
          </a:r>
          <a:endParaRPr lang="it-IT" sz="4200" dirty="0"/>
        </a:p>
      </dgm:t>
    </dgm:pt>
    <dgm:pt modelId="{25C17DAC-BE3C-4501-830E-05830922F1AB}" type="parTrans" cxnId="{E1BBC867-E04F-4D7F-BFB3-60E941D2BFC6}">
      <dgm:prSet/>
      <dgm:spPr/>
      <dgm:t>
        <a:bodyPr/>
        <a:lstStyle/>
        <a:p>
          <a:endParaRPr lang="it-IT"/>
        </a:p>
      </dgm:t>
    </dgm:pt>
    <dgm:pt modelId="{64F7D730-46C5-4B98-BFDC-117FB2EA8081}" type="sibTrans" cxnId="{E1BBC867-E04F-4D7F-BFB3-60E941D2BFC6}">
      <dgm:prSet/>
      <dgm:spPr/>
      <dgm:t>
        <a:bodyPr/>
        <a:lstStyle/>
        <a:p>
          <a:endParaRPr lang="it-IT"/>
        </a:p>
      </dgm:t>
    </dgm:pt>
    <dgm:pt modelId="{96FC0E14-ACDE-44CA-9E7C-75248D4BC7EE}" type="pres">
      <dgm:prSet presAssocID="{0E02A1FC-ED25-4BB4-B55A-8371175BC633}" presName="diagram" presStyleCnt="0">
        <dgm:presLayoutVars>
          <dgm:dir/>
          <dgm:resizeHandles/>
        </dgm:presLayoutVars>
      </dgm:prSet>
      <dgm:spPr/>
    </dgm:pt>
    <dgm:pt modelId="{9A005016-B19A-45B5-8B41-9F6FED9509D7}" type="pres">
      <dgm:prSet presAssocID="{204E900F-24D7-44D2-9F37-EAD1549EB0F9}" presName="firstNode" presStyleLbl="node1" presStyleIdx="0" presStyleCnt="3" custScaleX="89608" custScaleY="89608" custLinFactNeighborX="-29012" custLinFactNeighborY="-101">
        <dgm:presLayoutVars>
          <dgm:bulletEnabled val="1"/>
        </dgm:presLayoutVars>
      </dgm:prSet>
      <dgm:spPr/>
    </dgm:pt>
    <dgm:pt modelId="{AA5168B2-CF94-4FD5-A967-CFE06791EA07}" type="pres">
      <dgm:prSet presAssocID="{12466EC5-51F1-4116-A7A5-34AF641D704B}" presName="sibTrans" presStyleLbl="sibTrans2D1" presStyleIdx="0" presStyleCnt="2"/>
      <dgm:spPr/>
    </dgm:pt>
    <dgm:pt modelId="{D6435E83-C45F-41C0-816F-E53499F10B7F}" type="pres">
      <dgm:prSet presAssocID="{DFE556E8-625A-421F-8B3E-12E1689160D3}" presName="middleNode" presStyleCnt="0"/>
      <dgm:spPr/>
    </dgm:pt>
    <dgm:pt modelId="{2FE2B26F-DFCD-4D7B-890F-7F909860BED6}" type="pres">
      <dgm:prSet presAssocID="{DFE556E8-625A-421F-8B3E-12E1689160D3}" presName="padding" presStyleLbl="node1" presStyleIdx="0" presStyleCnt="3"/>
      <dgm:spPr/>
    </dgm:pt>
    <dgm:pt modelId="{D9221D69-7EA4-42E2-8866-8AD8C60F927D}" type="pres">
      <dgm:prSet presAssocID="{DFE556E8-625A-421F-8B3E-12E1689160D3}" presName="shape" presStyleLbl="node1" presStyleIdx="1" presStyleCnt="3" custScaleX="134345" custScaleY="134345" custLinFactNeighborX="71378" custLinFactNeighborY="-13379">
        <dgm:presLayoutVars>
          <dgm:bulletEnabled val="1"/>
        </dgm:presLayoutVars>
      </dgm:prSet>
      <dgm:spPr/>
    </dgm:pt>
    <dgm:pt modelId="{CCA838F9-41E8-454A-BEA5-0ED0F745BD72}" type="pres">
      <dgm:prSet presAssocID="{7CCCB5C0-E718-448C-A958-F4F6AC42194A}" presName="sibTrans" presStyleLbl="sibTrans2D1" presStyleIdx="1" presStyleCnt="2"/>
      <dgm:spPr/>
    </dgm:pt>
    <dgm:pt modelId="{1868AF16-8B8A-460C-A11C-67DAA02A7259}" type="pres">
      <dgm:prSet presAssocID="{8CAD6174-E41A-49DA-A1D9-56BA8A9CFD6D}" presName="lastNode" presStyleLbl="node1" presStyleIdx="2" presStyleCnt="3" custScaleX="97584" custScaleY="97584" custLinFactY="-25813" custLinFactNeighborX="-11874" custLinFactNeighborY="-100000">
        <dgm:presLayoutVars>
          <dgm:bulletEnabled val="1"/>
        </dgm:presLayoutVars>
      </dgm:prSet>
      <dgm:spPr/>
    </dgm:pt>
  </dgm:ptLst>
  <dgm:cxnLst>
    <dgm:cxn modelId="{1B3C1907-02B7-4F1F-8857-F9AF3ACBB3A0}" type="presOf" srcId="{8CAD6174-E41A-49DA-A1D9-56BA8A9CFD6D}" destId="{1868AF16-8B8A-460C-A11C-67DAA02A7259}" srcOrd="0" destOrd="0" presId="urn:microsoft.com/office/officeart/2005/8/layout/bProcess2"/>
    <dgm:cxn modelId="{FE8FFA20-2C62-4712-AD95-5C2E01DFF10B}" type="presOf" srcId="{204E900F-24D7-44D2-9F37-EAD1549EB0F9}" destId="{9A005016-B19A-45B5-8B41-9F6FED9509D7}" srcOrd="0" destOrd="0" presId="urn:microsoft.com/office/officeart/2005/8/layout/bProcess2"/>
    <dgm:cxn modelId="{7802F364-86A2-4B0C-AE2F-7783989B3A05}" srcId="{0E02A1FC-ED25-4BB4-B55A-8371175BC633}" destId="{DFE556E8-625A-421F-8B3E-12E1689160D3}" srcOrd="1" destOrd="0" parTransId="{6E62A03F-4622-4A31-8EC0-FADC9DC41A19}" sibTransId="{7CCCB5C0-E718-448C-A958-F4F6AC42194A}"/>
    <dgm:cxn modelId="{E1BBC867-E04F-4D7F-BFB3-60E941D2BFC6}" srcId="{0E02A1FC-ED25-4BB4-B55A-8371175BC633}" destId="{8CAD6174-E41A-49DA-A1D9-56BA8A9CFD6D}" srcOrd="2" destOrd="0" parTransId="{25C17DAC-BE3C-4501-830E-05830922F1AB}" sibTransId="{64F7D730-46C5-4B98-BFDC-117FB2EA8081}"/>
    <dgm:cxn modelId="{C61C31A4-C499-4230-BA2B-4A11F392D7A3}" type="presOf" srcId="{7CCCB5C0-E718-448C-A958-F4F6AC42194A}" destId="{CCA838F9-41E8-454A-BEA5-0ED0F745BD72}" srcOrd="0" destOrd="0" presId="urn:microsoft.com/office/officeart/2005/8/layout/bProcess2"/>
    <dgm:cxn modelId="{FC0852AE-C77C-484E-8A35-67835D002F9F}" type="presOf" srcId="{12466EC5-51F1-4116-A7A5-34AF641D704B}" destId="{AA5168B2-CF94-4FD5-A967-CFE06791EA07}" srcOrd="0" destOrd="0" presId="urn:microsoft.com/office/officeart/2005/8/layout/bProcess2"/>
    <dgm:cxn modelId="{4FFEE8D7-8FEC-44A8-8CC2-24524BA5D159}" srcId="{0E02A1FC-ED25-4BB4-B55A-8371175BC633}" destId="{204E900F-24D7-44D2-9F37-EAD1549EB0F9}" srcOrd="0" destOrd="0" parTransId="{43106D33-76B1-446C-918D-57F19209AEA1}" sibTransId="{12466EC5-51F1-4116-A7A5-34AF641D704B}"/>
    <dgm:cxn modelId="{C26858EB-0A95-4853-9FC1-47F95A075043}" type="presOf" srcId="{DFE556E8-625A-421F-8B3E-12E1689160D3}" destId="{D9221D69-7EA4-42E2-8866-8AD8C60F927D}" srcOrd="0" destOrd="0" presId="urn:microsoft.com/office/officeart/2005/8/layout/bProcess2"/>
    <dgm:cxn modelId="{049C11FA-50DA-4933-827E-9CD8E63FC048}" type="presOf" srcId="{0E02A1FC-ED25-4BB4-B55A-8371175BC633}" destId="{96FC0E14-ACDE-44CA-9E7C-75248D4BC7EE}" srcOrd="0" destOrd="0" presId="urn:microsoft.com/office/officeart/2005/8/layout/bProcess2"/>
    <dgm:cxn modelId="{86F255BF-AC74-4002-BDE1-873E13A04940}" type="presParOf" srcId="{96FC0E14-ACDE-44CA-9E7C-75248D4BC7EE}" destId="{9A005016-B19A-45B5-8B41-9F6FED9509D7}" srcOrd="0" destOrd="0" presId="urn:microsoft.com/office/officeart/2005/8/layout/bProcess2"/>
    <dgm:cxn modelId="{EEE8C6C2-3515-4B35-8EA9-B182ACF0F016}" type="presParOf" srcId="{96FC0E14-ACDE-44CA-9E7C-75248D4BC7EE}" destId="{AA5168B2-CF94-4FD5-A967-CFE06791EA07}" srcOrd="1" destOrd="0" presId="urn:microsoft.com/office/officeart/2005/8/layout/bProcess2"/>
    <dgm:cxn modelId="{61006333-8496-4D90-B397-8922223DD479}" type="presParOf" srcId="{96FC0E14-ACDE-44CA-9E7C-75248D4BC7EE}" destId="{D6435E83-C45F-41C0-816F-E53499F10B7F}" srcOrd="2" destOrd="0" presId="urn:microsoft.com/office/officeart/2005/8/layout/bProcess2"/>
    <dgm:cxn modelId="{0EE3C538-7ED0-4DD8-959A-C03516877CD7}" type="presParOf" srcId="{D6435E83-C45F-41C0-816F-E53499F10B7F}" destId="{2FE2B26F-DFCD-4D7B-890F-7F909860BED6}" srcOrd="0" destOrd="0" presId="urn:microsoft.com/office/officeart/2005/8/layout/bProcess2"/>
    <dgm:cxn modelId="{33804648-DCA1-4430-942F-3C2C0804E01F}" type="presParOf" srcId="{D6435E83-C45F-41C0-816F-E53499F10B7F}" destId="{D9221D69-7EA4-42E2-8866-8AD8C60F927D}" srcOrd="1" destOrd="0" presId="urn:microsoft.com/office/officeart/2005/8/layout/bProcess2"/>
    <dgm:cxn modelId="{837E44D8-D4B5-4AB4-8B01-AE22696AD4A4}" type="presParOf" srcId="{96FC0E14-ACDE-44CA-9E7C-75248D4BC7EE}" destId="{CCA838F9-41E8-454A-BEA5-0ED0F745BD72}" srcOrd="3" destOrd="0" presId="urn:microsoft.com/office/officeart/2005/8/layout/bProcess2"/>
    <dgm:cxn modelId="{624A3F1A-D572-4CA6-9BBE-E507797BF8D4}" type="presParOf" srcId="{96FC0E14-ACDE-44CA-9E7C-75248D4BC7EE}" destId="{1868AF16-8B8A-460C-A11C-67DAA02A7259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000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 custLinFactNeighborY="-2466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94835-2879-4DAC-A9D9-DC04618750D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18306C-0AD2-45F4-A050-A61415EF1B0A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Thrust Imbalance</a:t>
          </a:r>
        </a:p>
      </dgm:t>
    </dgm:pt>
    <dgm:pt modelId="{85C8F271-49B6-4E94-8080-3E43132B9F4C}" type="parTrans" cxnId="{5042A75C-2472-4040-8DDB-2577E0CCD1C9}">
      <dgm:prSet/>
      <dgm:spPr/>
      <dgm:t>
        <a:bodyPr/>
        <a:lstStyle/>
        <a:p>
          <a:endParaRPr lang="it-IT"/>
        </a:p>
      </dgm:t>
    </dgm:pt>
    <dgm:pt modelId="{A026AFCB-52FB-4801-8423-95CC8256414A}" type="sibTrans" cxnId="{5042A75C-2472-4040-8DDB-2577E0CCD1C9}">
      <dgm:prSet/>
      <dgm:spPr>
        <a:noFill/>
      </dgm:spPr>
      <dgm:t>
        <a:bodyPr/>
        <a:lstStyle/>
        <a:p>
          <a:endParaRPr lang="it-IT"/>
        </a:p>
      </dgm:t>
    </dgm:pt>
    <dgm:pt modelId="{A6ACF311-FA7B-450F-81F2-8528D5018754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Boosting Phase</a:t>
          </a:r>
        </a:p>
        <a:p>
          <a:endParaRPr lang="it-IT" sz="3100" dirty="0"/>
        </a:p>
      </dgm:t>
    </dgm:pt>
    <dgm:pt modelId="{283FEDDA-95E3-413E-A42A-1842CE05DAFA}" type="parTrans" cxnId="{A73F9767-670F-4713-88D4-0D52D88CE649}">
      <dgm:prSet/>
      <dgm:spPr/>
      <dgm:t>
        <a:bodyPr/>
        <a:lstStyle/>
        <a:p>
          <a:endParaRPr lang="it-IT"/>
        </a:p>
      </dgm:t>
    </dgm:pt>
    <dgm:pt modelId="{0CF370E4-EE3C-4FB2-B724-F69848C7F484}" type="sibTrans" cxnId="{A73F9767-670F-4713-88D4-0D52D88CE649}">
      <dgm:prSet/>
      <dgm:spPr>
        <a:noFill/>
      </dgm:spPr>
      <dgm:t>
        <a:bodyPr/>
        <a:lstStyle/>
        <a:p>
          <a:endParaRPr lang="it-IT"/>
        </a:p>
      </dgm:t>
    </dgm:pt>
    <dgm:pt modelId="{8D94A561-8592-4ADB-9C82-4F08E735B3D4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gm:t>
    </dgm:pt>
    <dgm:pt modelId="{6948BFE8-5FD8-41C7-BAAC-4A19E384EE10}" type="parTrans" cxnId="{1D581EAF-29F7-4D08-882C-75C5230FF228}">
      <dgm:prSet/>
      <dgm:spPr/>
      <dgm:t>
        <a:bodyPr/>
        <a:lstStyle/>
        <a:p>
          <a:endParaRPr lang="it-IT"/>
        </a:p>
      </dgm:t>
    </dgm:pt>
    <dgm:pt modelId="{ACD29A5F-824B-4F03-835B-F69809EC8819}" type="sibTrans" cxnId="{1D581EAF-29F7-4D08-882C-75C5230FF228}">
      <dgm:prSet/>
      <dgm:spPr>
        <a:noFill/>
      </dgm:spPr>
      <dgm:t>
        <a:bodyPr/>
        <a:lstStyle/>
        <a:p>
          <a:endParaRPr lang="it-IT"/>
        </a:p>
      </dgm:t>
    </dgm:pt>
    <dgm:pt modelId="{4176FBDF-CD43-4541-8AD2-92FE7C168A00}">
      <dgm:prSet phldrT="[Testo]" custT="1"/>
      <dgm:spPr/>
      <dgm:t>
        <a:bodyPr/>
        <a:lstStyle/>
        <a:p>
          <a:r>
            <a:rPr lang="it-IT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TVC</a:t>
          </a:r>
        </a:p>
      </dgm:t>
    </dgm:pt>
    <dgm:pt modelId="{22D90736-65A0-4AF8-9565-C240AE5F1F03}" type="parTrans" cxnId="{E8F9FCB3-783E-4FC5-9893-E403F4692676}">
      <dgm:prSet/>
      <dgm:spPr/>
      <dgm:t>
        <a:bodyPr/>
        <a:lstStyle/>
        <a:p>
          <a:endParaRPr lang="it-IT"/>
        </a:p>
      </dgm:t>
    </dgm:pt>
    <dgm:pt modelId="{4B3A29AA-6612-4977-858A-5D60173907B4}" type="sibTrans" cxnId="{E8F9FCB3-783E-4FC5-9893-E403F4692676}">
      <dgm:prSet/>
      <dgm:spPr>
        <a:noFill/>
      </dgm:spPr>
      <dgm:t>
        <a:bodyPr/>
        <a:lstStyle/>
        <a:p>
          <a:endParaRPr lang="it-IT"/>
        </a:p>
      </dgm:t>
    </dgm:pt>
    <dgm:pt modelId="{40FD1750-CDE9-420F-A9A9-ABAEBA8C727F}">
      <dgm:prSet/>
      <dgm:spPr/>
      <dgm:t>
        <a:bodyPr/>
        <a:lstStyle/>
        <a:p>
          <a:endParaRPr lang="it-IT"/>
        </a:p>
      </dgm:t>
    </dgm:pt>
    <dgm:pt modelId="{7EE965EC-077B-4336-8788-64A3B90D321E}" type="parTrans" cxnId="{3664253E-8763-4239-A23C-0831C566A991}">
      <dgm:prSet/>
      <dgm:spPr/>
      <dgm:t>
        <a:bodyPr/>
        <a:lstStyle/>
        <a:p>
          <a:endParaRPr lang="it-IT"/>
        </a:p>
      </dgm:t>
    </dgm:pt>
    <dgm:pt modelId="{22D9FD93-5EDA-408F-B908-089BD986B42E}" type="sibTrans" cxnId="{3664253E-8763-4239-A23C-0831C566A991}">
      <dgm:prSet/>
      <dgm:spPr>
        <a:noFill/>
      </dgm:spPr>
      <dgm:t>
        <a:bodyPr/>
        <a:lstStyle/>
        <a:p>
          <a:endParaRPr lang="it-IT"/>
        </a:p>
      </dgm:t>
    </dgm:pt>
    <dgm:pt modelId="{4C6871FB-E2DA-4F8C-B53B-E3D9CD76EDDD}">
      <dgm:prSet/>
      <dgm:spPr/>
      <dgm:t>
        <a:bodyPr/>
        <a:lstStyle/>
        <a:p>
          <a:endParaRPr lang="it-IT"/>
        </a:p>
      </dgm:t>
    </dgm:pt>
    <dgm:pt modelId="{036A7367-699A-4D0F-8B87-58B7D2D51C1D}" type="parTrans" cxnId="{336DB049-BCFC-442C-B638-EBBDEC388010}">
      <dgm:prSet/>
      <dgm:spPr/>
      <dgm:t>
        <a:bodyPr/>
        <a:lstStyle/>
        <a:p>
          <a:endParaRPr lang="it-IT"/>
        </a:p>
      </dgm:t>
    </dgm:pt>
    <dgm:pt modelId="{FF414260-2180-456D-B9F4-C1667FAC6607}" type="sibTrans" cxnId="{336DB049-BCFC-442C-B638-EBBDEC388010}">
      <dgm:prSet custLinFactX="-100000" custLinFactY="200000" custLinFactNeighborX="-145718" custLinFactNeighborY="217890"/>
      <dgm:spPr/>
      <dgm:t>
        <a:bodyPr/>
        <a:lstStyle/>
        <a:p>
          <a:endParaRPr lang="it-IT"/>
        </a:p>
      </dgm:t>
    </dgm:pt>
    <dgm:pt modelId="{79AB8C17-1D78-45D3-BE6C-2AC018EBEE4B}">
      <dgm:prSet phldrT="[Testo]" custT="1"/>
      <dgm:spPr/>
      <dgm:t>
        <a:bodyPr/>
        <a:lstStyle/>
        <a:p>
          <a:endParaRPr lang="en-GB" sz="24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ABF9ED-7569-4572-BC0B-F004C910CE88}" type="sibTrans" cxnId="{FE98EDF0-835D-44D3-B09E-20149BC16999}">
      <dgm:prSet/>
      <dgm:spPr/>
      <dgm:t>
        <a:bodyPr/>
        <a:lstStyle/>
        <a:p>
          <a:endParaRPr lang="it-IT"/>
        </a:p>
      </dgm:t>
    </dgm:pt>
    <dgm:pt modelId="{F9053117-DA79-4EA3-8101-117B86840BE1}" type="parTrans" cxnId="{FE98EDF0-835D-44D3-B09E-20149BC16999}">
      <dgm:prSet/>
      <dgm:spPr/>
      <dgm:t>
        <a:bodyPr/>
        <a:lstStyle/>
        <a:p>
          <a:endParaRPr lang="it-IT"/>
        </a:p>
      </dgm:t>
    </dgm:pt>
    <dgm:pt modelId="{C037D011-D736-4DB0-A42C-90E39653A1E6}" type="pres">
      <dgm:prSet presAssocID="{64994835-2879-4DAC-A9D9-DC04618750D0}" presName="Name0" presStyleCnt="0">
        <dgm:presLayoutVars>
          <dgm:chMax val="7"/>
          <dgm:chPref val="5"/>
        </dgm:presLayoutVars>
      </dgm:prSet>
      <dgm:spPr/>
    </dgm:pt>
    <dgm:pt modelId="{A171B377-214D-405C-91D0-EF04C2D3D050}" type="pres">
      <dgm:prSet presAssocID="{64994835-2879-4DAC-A9D9-DC04618750D0}" presName="arrowNode" presStyleLbl="node1" presStyleIdx="0" presStyleCnt="1" custAng="18266340" custFlipVert="1" custScaleX="99462" custScaleY="100000" custLinFactNeighborX="228" custLinFactNeighborY="6709"/>
      <dgm:spPr>
        <a:noFill/>
        <a:ln w="63500">
          <a:solidFill>
            <a:schemeClr val="bg1"/>
          </a:solidFill>
        </a:ln>
      </dgm:spPr>
    </dgm:pt>
    <dgm:pt modelId="{3ABD1431-FB4C-42D2-907B-73B97A9FB28A}" type="pres">
      <dgm:prSet presAssocID="{79AB8C17-1D78-45D3-BE6C-2AC018EBEE4B}" presName="txNode1" presStyleLbl="revTx" presStyleIdx="0" presStyleCnt="7" custScaleX="82360" custScaleY="66553" custLinFactY="200000" custLinFactNeighborX="-39833" custLinFactNeighborY="211115">
        <dgm:presLayoutVars>
          <dgm:bulletEnabled val="1"/>
        </dgm:presLayoutVars>
      </dgm:prSet>
      <dgm:spPr/>
    </dgm:pt>
    <dgm:pt modelId="{8F212782-DDD3-4DE4-BD9E-1A6D1A1B3078}" type="pres">
      <dgm:prSet presAssocID="{3018306C-0AD2-45F4-A050-A61415EF1B0A}" presName="txNode2" presStyleLbl="revTx" presStyleIdx="1" presStyleCnt="7" custScaleX="51761" custLinFactX="-1805" custLinFactNeighborX="-100000" custLinFactNeighborY="20580">
        <dgm:presLayoutVars>
          <dgm:bulletEnabled val="1"/>
        </dgm:presLayoutVars>
      </dgm:prSet>
      <dgm:spPr/>
    </dgm:pt>
    <dgm:pt modelId="{8B0CEEE1-1E87-40C9-82AA-A446EF371FEB}" type="pres">
      <dgm:prSet presAssocID="{A026AFCB-52FB-4801-8423-95CC8256414A}" presName="dotNode2" presStyleCnt="0"/>
      <dgm:spPr/>
    </dgm:pt>
    <dgm:pt modelId="{05F92240-2550-466B-8ABC-242B2E120AC2}" type="pres">
      <dgm:prSet presAssocID="{A026AFCB-52FB-4801-8423-95CC8256414A}" presName="dotRepeatNode" presStyleLbl="fgShp" presStyleIdx="0" presStyleCnt="5" custLinFactX="-658804" custLinFactY="836692" custLinFactNeighborX="-700000" custLinFactNeighborY="900000"/>
      <dgm:spPr/>
    </dgm:pt>
    <dgm:pt modelId="{E6D4F0DE-1549-440E-9B2A-BCBA0DE24D74}" type="pres">
      <dgm:prSet presAssocID="{A6ACF311-FA7B-450F-81F2-8528D5018754}" presName="txNode3" presStyleLbl="revTx" presStyleIdx="2" presStyleCnt="7" custScaleX="182175" custScaleY="97014" custLinFactY="113581" custLinFactNeighborX="12278" custLinFactNeighborY="200000">
        <dgm:presLayoutVars>
          <dgm:bulletEnabled val="1"/>
        </dgm:presLayoutVars>
      </dgm:prSet>
      <dgm:spPr/>
    </dgm:pt>
    <dgm:pt modelId="{8CB17EC2-98D1-41F4-B0F0-2CE1F88B69B2}" type="pres">
      <dgm:prSet presAssocID="{0CF370E4-EE3C-4FB2-B724-F69848C7F484}" presName="dotNode3" presStyleCnt="0"/>
      <dgm:spPr/>
    </dgm:pt>
    <dgm:pt modelId="{AD568DDB-7E68-4437-B73C-30F1E83D42E7}" type="pres">
      <dgm:prSet presAssocID="{0CF370E4-EE3C-4FB2-B724-F69848C7F484}" presName="dotRepeatNode" presStyleLbl="fgShp" presStyleIdx="1" presStyleCnt="5" custLinFactX="-819936" custLinFactY="100000" custLinFactNeighborX="-900000" custLinFactNeighborY="102365"/>
      <dgm:spPr/>
    </dgm:pt>
    <dgm:pt modelId="{328C25D3-A4C7-4D36-9144-64A1DA23CFC0}" type="pres">
      <dgm:prSet presAssocID="{40FD1750-CDE9-420F-A9A9-ABAEBA8C727F}" presName="txNode4" presStyleLbl="revTx" presStyleIdx="3" presStyleCnt="7" custScaleY="93818" custLinFactY="100000" custLinFactNeighborX="3540" custLinFactNeighborY="181663">
        <dgm:presLayoutVars>
          <dgm:bulletEnabled val="1"/>
        </dgm:presLayoutVars>
      </dgm:prSet>
      <dgm:spPr/>
    </dgm:pt>
    <dgm:pt modelId="{2E66F700-27A6-4C79-980C-492FC1630F64}" type="pres">
      <dgm:prSet presAssocID="{22D9FD93-5EDA-408F-B908-089BD986B42E}" presName="dotNode4" presStyleCnt="0"/>
      <dgm:spPr/>
    </dgm:pt>
    <dgm:pt modelId="{F6A7574E-D85C-409E-870F-BA1304EE38FB}" type="pres">
      <dgm:prSet presAssocID="{22D9FD93-5EDA-408F-B908-089BD986B42E}" presName="dotRepeatNode" presStyleLbl="fgShp" presStyleIdx="2" presStyleCnt="5" custLinFactX="200000" custLinFactY="211560" custLinFactNeighborX="248236" custLinFactNeighborY="300000"/>
      <dgm:spPr/>
    </dgm:pt>
    <dgm:pt modelId="{B03A29E2-AF6C-437C-828C-C2200DB15294}" type="pres">
      <dgm:prSet presAssocID="{8D94A561-8592-4ADB-9C82-4F08E735B3D4}" presName="txNode5" presStyleLbl="revTx" presStyleIdx="4" presStyleCnt="7" custScaleX="52604" custScaleY="82747" custLinFactNeighborX="64718" custLinFactNeighborY="-20836">
        <dgm:presLayoutVars>
          <dgm:bulletEnabled val="1"/>
        </dgm:presLayoutVars>
      </dgm:prSet>
      <dgm:spPr/>
    </dgm:pt>
    <dgm:pt modelId="{20372AE1-4EA1-4F9E-A18B-82367242CF1A}" type="pres">
      <dgm:prSet presAssocID="{ACD29A5F-824B-4F03-835B-F69809EC8819}" presName="dotNode5" presStyleCnt="0"/>
      <dgm:spPr/>
    </dgm:pt>
    <dgm:pt modelId="{BF85A40C-099A-4252-9FFB-E9121414AFDE}" type="pres">
      <dgm:prSet presAssocID="{ACD29A5F-824B-4F03-835B-F69809EC8819}" presName="dotRepeatNode" presStyleLbl="fgShp" presStyleIdx="3" presStyleCnt="5" custLinFactX="-600000" custLinFactY="500000" custLinFactNeighborX="-686296" custLinFactNeighborY="566897"/>
      <dgm:spPr/>
    </dgm:pt>
    <dgm:pt modelId="{FFD7B64A-6BE1-4864-9D80-BCB2FAFE7B42}" type="pres">
      <dgm:prSet presAssocID="{4176FBDF-CD43-4541-8AD2-92FE7C168A00}" presName="txNode6" presStyleLbl="revTx" presStyleIdx="5" presStyleCnt="7" custScaleX="43744" custScaleY="41452" custLinFactY="42585" custLinFactNeighborX="-46558" custLinFactNeighborY="100000">
        <dgm:presLayoutVars>
          <dgm:bulletEnabled val="1"/>
        </dgm:presLayoutVars>
      </dgm:prSet>
      <dgm:spPr/>
    </dgm:pt>
    <dgm:pt modelId="{68489E2E-0707-4E09-AD53-7DABEEB97D1E}" type="pres">
      <dgm:prSet presAssocID="{4B3A29AA-6612-4977-858A-5D60173907B4}" presName="dotNode6" presStyleCnt="0"/>
      <dgm:spPr/>
    </dgm:pt>
    <dgm:pt modelId="{2EF456FD-3177-455C-BC0C-45B1632298F3}" type="pres">
      <dgm:prSet presAssocID="{4B3A29AA-6612-4977-858A-5D60173907B4}" presName="dotRepeatNode" presStyleLbl="fgShp" presStyleIdx="4" presStyleCnt="5" custLinFactX="179087" custLinFactY="364526" custLinFactNeighborX="200000" custLinFactNeighborY="400000"/>
      <dgm:spPr/>
    </dgm:pt>
    <dgm:pt modelId="{5051312C-8E12-47D1-8294-421BB876207A}" type="pres">
      <dgm:prSet presAssocID="{4C6871FB-E2DA-4F8C-B53B-E3D9CD76EDDD}" presName="txNode7" presStyleLbl="revTx" presStyleIdx="6" presStyleCnt="7" custScaleY="93818" custLinFactY="100000" custLinFactNeighborX="3540" custLinFactNeighborY="181663">
        <dgm:presLayoutVars>
          <dgm:bulletEnabled val="1"/>
        </dgm:presLayoutVars>
      </dgm:prSet>
      <dgm:spPr/>
    </dgm:pt>
  </dgm:ptLst>
  <dgm:cxnLst>
    <dgm:cxn modelId="{5638B200-A1E4-4746-A952-44C1BAF67FEC}" type="presOf" srcId="{79AB8C17-1D78-45D3-BE6C-2AC018EBEE4B}" destId="{3ABD1431-FB4C-42D2-907B-73B97A9FB28A}" srcOrd="0" destOrd="0" presId="urn:microsoft.com/office/officeart/2009/3/layout/DescendingProcess"/>
    <dgm:cxn modelId="{E1E45031-1A52-4E51-A60E-CD607D408F6A}" type="presOf" srcId="{ACD29A5F-824B-4F03-835B-F69809EC8819}" destId="{BF85A40C-099A-4252-9FFB-E9121414AFDE}" srcOrd="0" destOrd="0" presId="urn:microsoft.com/office/officeart/2009/3/layout/DescendingProcess"/>
    <dgm:cxn modelId="{3664253E-8763-4239-A23C-0831C566A991}" srcId="{64994835-2879-4DAC-A9D9-DC04618750D0}" destId="{40FD1750-CDE9-420F-A9A9-ABAEBA8C727F}" srcOrd="3" destOrd="0" parTransId="{7EE965EC-077B-4336-8788-64A3B90D321E}" sibTransId="{22D9FD93-5EDA-408F-B908-089BD986B42E}"/>
    <dgm:cxn modelId="{5042A75C-2472-4040-8DDB-2577E0CCD1C9}" srcId="{64994835-2879-4DAC-A9D9-DC04618750D0}" destId="{3018306C-0AD2-45F4-A050-A61415EF1B0A}" srcOrd="1" destOrd="0" parTransId="{85C8F271-49B6-4E94-8080-3E43132B9F4C}" sibTransId="{A026AFCB-52FB-4801-8423-95CC8256414A}"/>
    <dgm:cxn modelId="{423E0160-6525-48F9-B564-E3B607FF0715}" type="presOf" srcId="{A026AFCB-52FB-4801-8423-95CC8256414A}" destId="{05F92240-2550-466B-8ABC-242B2E120AC2}" srcOrd="0" destOrd="0" presId="urn:microsoft.com/office/officeart/2009/3/layout/DescendingProcess"/>
    <dgm:cxn modelId="{A73F9767-670F-4713-88D4-0D52D88CE649}" srcId="{64994835-2879-4DAC-A9D9-DC04618750D0}" destId="{A6ACF311-FA7B-450F-81F2-8528D5018754}" srcOrd="2" destOrd="0" parTransId="{283FEDDA-95E3-413E-A42A-1842CE05DAFA}" sibTransId="{0CF370E4-EE3C-4FB2-B724-F69848C7F484}"/>
    <dgm:cxn modelId="{336DB049-BCFC-442C-B638-EBBDEC388010}" srcId="{64994835-2879-4DAC-A9D9-DC04618750D0}" destId="{4C6871FB-E2DA-4F8C-B53B-E3D9CD76EDDD}" srcOrd="6" destOrd="0" parTransId="{036A7367-699A-4D0F-8B87-58B7D2D51C1D}" sibTransId="{FF414260-2180-456D-B9F4-C1667FAC6607}"/>
    <dgm:cxn modelId="{3CA9594D-BED9-4488-8706-22E7624ACBD9}" type="presOf" srcId="{4B3A29AA-6612-4977-858A-5D60173907B4}" destId="{2EF456FD-3177-455C-BC0C-45B1632298F3}" srcOrd="0" destOrd="0" presId="urn:microsoft.com/office/officeart/2009/3/layout/DescendingProcess"/>
    <dgm:cxn modelId="{2E578F97-0DDB-4A17-B2B0-271DE340C173}" type="presOf" srcId="{0CF370E4-EE3C-4FB2-B724-F69848C7F484}" destId="{AD568DDB-7E68-4437-B73C-30F1E83D42E7}" srcOrd="0" destOrd="0" presId="urn:microsoft.com/office/officeart/2009/3/layout/DescendingProcess"/>
    <dgm:cxn modelId="{1771789B-D67B-4041-99D3-25D27891F405}" type="presOf" srcId="{64994835-2879-4DAC-A9D9-DC04618750D0}" destId="{C037D011-D736-4DB0-A42C-90E39653A1E6}" srcOrd="0" destOrd="0" presId="urn:microsoft.com/office/officeart/2009/3/layout/DescendingProcess"/>
    <dgm:cxn modelId="{F73612A0-AE1E-492A-B6FD-7CB72536F8C7}" type="presOf" srcId="{4176FBDF-CD43-4541-8AD2-92FE7C168A00}" destId="{FFD7B64A-6BE1-4864-9D80-BCB2FAFE7B42}" srcOrd="0" destOrd="0" presId="urn:microsoft.com/office/officeart/2009/3/layout/DescendingProcess"/>
    <dgm:cxn modelId="{384622A7-BD5E-4FFD-944B-7241397A580D}" type="presOf" srcId="{8D94A561-8592-4ADB-9C82-4F08E735B3D4}" destId="{B03A29E2-AF6C-437C-828C-C2200DB15294}" srcOrd="0" destOrd="0" presId="urn:microsoft.com/office/officeart/2009/3/layout/DescendingProcess"/>
    <dgm:cxn modelId="{1D581EAF-29F7-4D08-882C-75C5230FF228}" srcId="{64994835-2879-4DAC-A9D9-DC04618750D0}" destId="{8D94A561-8592-4ADB-9C82-4F08E735B3D4}" srcOrd="4" destOrd="0" parTransId="{6948BFE8-5FD8-41C7-BAAC-4A19E384EE10}" sibTransId="{ACD29A5F-824B-4F03-835B-F69809EC8819}"/>
    <dgm:cxn modelId="{41C5F9B2-192E-48EA-B575-5EA5521D17C1}" type="presOf" srcId="{A6ACF311-FA7B-450F-81F2-8528D5018754}" destId="{E6D4F0DE-1549-440E-9B2A-BCBA0DE24D74}" srcOrd="0" destOrd="0" presId="urn:microsoft.com/office/officeart/2009/3/layout/DescendingProcess"/>
    <dgm:cxn modelId="{E8F9FCB3-783E-4FC5-9893-E403F4692676}" srcId="{64994835-2879-4DAC-A9D9-DC04618750D0}" destId="{4176FBDF-CD43-4541-8AD2-92FE7C168A00}" srcOrd="5" destOrd="0" parTransId="{22D90736-65A0-4AF8-9565-C240AE5F1F03}" sibTransId="{4B3A29AA-6612-4977-858A-5D60173907B4}"/>
    <dgm:cxn modelId="{2585D7C4-A06C-486D-9CC9-7B395679595B}" type="presOf" srcId="{40FD1750-CDE9-420F-A9A9-ABAEBA8C727F}" destId="{328C25D3-A4C7-4D36-9144-64A1DA23CFC0}" srcOrd="0" destOrd="0" presId="urn:microsoft.com/office/officeart/2009/3/layout/DescendingProcess"/>
    <dgm:cxn modelId="{3FB155C5-5659-4DDC-BDA0-F41CB332A594}" type="presOf" srcId="{3018306C-0AD2-45F4-A050-A61415EF1B0A}" destId="{8F212782-DDD3-4DE4-BD9E-1A6D1A1B3078}" srcOrd="0" destOrd="0" presId="urn:microsoft.com/office/officeart/2009/3/layout/DescendingProcess"/>
    <dgm:cxn modelId="{DCB5E4D5-373A-48C2-AF7F-DFA3DD54377D}" type="presOf" srcId="{22D9FD93-5EDA-408F-B908-089BD986B42E}" destId="{F6A7574E-D85C-409E-870F-BA1304EE38FB}" srcOrd="0" destOrd="0" presId="urn:microsoft.com/office/officeart/2009/3/layout/DescendingProcess"/>
    <dgm:cxn modelId="{D0D898D8-9AC1-4395-A5FB-33FE571F1EA1}" type="presOf" srcId="{4C6871FB-E2DA-4F8C-B53B-E3D9CD76EDDD}" destId="{5051312C-8E12-47D1-8294-421BB876207A}" srcOrd="0" destOrd="0" presId="urn:microsoft.com/office/officeart/2009/3/layout/DescendingProcess"/>
    <dgm:cxn modelId="{FE98EDF0-835D-44D3-B09E-20149BC16999}" srcId="{64994835-2879-4DAC-A9D9-DC04618750D0}" destId="{79AB8C17-1D78-45D3-BE6C-2AC018EBEE4B}" srcOrd="0" destOrd="0" parTransId="{F9053117-DA79-4EA3-8101-117B86840BE1}" sibTransId="{46ABF9ED-7569-4572-BC0B-F004C910CE88}"/>
    <dgm:cxn modelId="{7E3DD0A0-999D-4026-AE1F-5DF348568939}" type="presParOf" srcId="{C037D011-D736-4DB0-A42C-90E39653A1E6}" destId="{A171B377-214D-405C-91D0-EF04C2D3D050}" srcOrd="0" destOrd="0" presId="urn:microsoft.com/office/officeart/2009/3/layout/DescendingProcess"/>
    <dgm:cxn modelId="{C99FBB8A-5F78-4262-958F-DEF43F725BEB}" type="presParOf" srcId="{C037D011-D736-4DB0-A42C-90E39653A1E6}" destId="{3ABD1431-FB4C-42D2-907B-73B97A9FB28A}" srcOrd="1" destOrd="0" presId="urn:microsoft.com/office/officeart/2009/3/layout/DescendingProcess"/>
    <dgm:cxn modelId="{A8CAA497-B9B7-4D56-ADE4-893DA524210A}" type="presParOf" srcId="{C037D011-D736-4DB0-A42C-90E39653A1E6}" destId="{8F212782-DDD3-4DE4-BD9E-1A6D1A1B3078}" srcOrd="2" destOrd="0" presId="urn:microsoft.com/office/officeart/2009/3/layout/DescendingProcess"/>
    <dgm:cxn modelId="{B410B436-4A4B-412C-BF1A-A0B04418836B}" type="presParOf" srcId="{C037D011-D736-4DB0-A42C-90E39653A1E6}" destId="{8B0CEEE1-1E87-40C9-82AA-A446EF371FEB}" srcOrd="3" destOrd="0" presId="urn:microsoft.com/office/officeart/2009/3/layout/DescendingProcess"/>
    <dgm:cxn modelId="{9735B928-D384-46E1-9E4C-DFCBE4883C3D}" type="presParOf" srcId="{8B0CEEE1-1E87-40C9-82AA-A446EF371FEB}" destId="{05F92240-2550-466B-8ABC-242B2E120AC2}" srcOrd="0" destOrd="0" presId="urn:microsoft.com/office/officeart/2009/3/layout/DescendingProcess"/>
    <dgm:cxn modelId="{313ECE83-A878-4747-9604-8B94E642E72E}" type="presParOf" srcId="{C037D011-D736-4DB0-A42C-90E39653A1E6}" destId="{E6D4F0DE-1549-440E-9B2A-BCBA0DE24D74}" srcOrd="4" destOrd="0" presId="urn:microsoft.com/office/officeart/2009/3/layout/DescendingProcess"/>
    <dgm:cxn modelId="{D870165F-4232-41DE-87C5-6EC6C70B71F6}" type="presParOf" srcId="{C037D011-D736-4DB0-A42C-90E39653A1E6}" destId="{8CB17EC2-98D1-41F4-B0F0-2CE1F88B69B2}" srcOrd="5" destOrd="0" presId="urn:microsoft.com/office/officeart/2009/3/layout/DescendingProcess"/>
    <dgm:cxn modelId="{A834A5C2-0F0B-4767-A5F9-5A4D417E8A8D}" type="presParOf" srcId="{8CB17EC2-98D1-41F4-B0F0-2CE1F88B69B2}" destId="{AD568DDB-7E68-4437-B73C-30F1E83D42E7}" srcOrd="0" destOrd="0" presId="urn:microsoft.com/office/officeart/2009/3/layout/DescendingProcess"/>
    <dgm:cxn modelId="{A62C7E42-FB56-4FA8-8DE8-4F4056BDD5D3}" type="presParOf" srcId="{C037D011-D736-4DB0-A42C-90E39653A1E6}" destId="{328C25D3-A4C7-4D36-9144-64A1DA23CFC0}" srcOrd="6" destOrd="0" presId="urn:microsoft.com/office/officeart/2009/3/layout/DescendingProcess"/>
    <dgm:cxn modelId="{577632CD-E90A-494C-986D-890C640E4201}" type="presParOf" srcId="{C037D011-D736-4DB0-A42C-90E39653A1E6}" destId="{2E66F700-27A6-4C79-980C-492FC1630F64}" srcOrd="7" destOrd="0" presId="urn:microsoft.com/office/officeart/2009/3/layout/DescendingProcess"/>
    <dgm:cxn modelId="{C573663D-72D3-41C4-AA01-173B26DDFCC6}" type="presParOf" srcId="{2E66F700-27A6-4C79-980C-492FC1630F64}" destId="{F6A7574E-D85C-409E-870F-BA1304EE38FB}" srcOrd="0" destOrd="0" presId="urn:microsoft.com/office/officeart/2009/3/layout/DescendingProcess"/>
    <dgm:cxn modelId="{B3C0D421-A336-4107-89AE-B5ABB2327976}" type="presParOf" srcId="{C037D011-D736-4DB0-A42C-90E39653A1E6}" destId="{B03A29E2-AF6C-437C-828C-C2200DB15294}" srcOrd="8" destOrd="0" presId="urn:microsoft.com/office/officeart/2009/3/layout/DescendingProcess"/>
    <dgm:cxn modelId="{09517542-4C16-4EE2-9FA8-BA37B6898BFA}" type="presParOf" srcId="{C037D011-D736-4DB0-A42C-90E39653A1E6}" destId="{20372AE1-4EA1-4F9E-A18B-82367242CF1A}" srcOrd="9" destOrd="0" presId="urn:microsoft.com/office/officeart/2009/3/layout/DescendingProcess"/>
    <dgm:cxn modelId="{7AF0C759-2F1B-44FC-A9A3-D90702040B5B}" type="presParOf" srcId="{20372AE1-4EA1-4F9E-A18B-82367242CF1A}" destId="{BF85A40C-099A-4252-9FFB-E9121414AFDE}" srcOrd="0" destOrd="0" presId="urn:microsoft.com/office/officeart/2009/3/layout/DescendingProcess"/>
    <dgm:cxn modelId="{E6A6D6F6-9964-4EC5-8763-1BABA1AAEB0E}" type="presParOf" srcId="{C037D011-D736-4DB0-A42C-90E39653A1E6}" destId="{FFD7B64A-6BE1-4864-9D80-BCB2FAFE7B42}" srcOrd="10" destOrd="0" presId="urn:microsoft.com/office/officeart/2009/3/layout/DescendingProcess"/>
    <dgm:cxn modelId="{BE074B72-B099-4542-A5BF-39A38F1BFF37}" type="presParOf" srcId="{C037D011-D736-4DB0-A42C-90E39653A1E6}" destId="{68489E2E-0707-4E09-AD53-7DABEEB97D1E}" srcOrd="11" destOrd="0" presId="urn:microsoft.com/office/officeart/2009/3/layout/DescendingProcess"/>
    <dgm:cxn modelId="{39E50B06-4BAA-4B65-9696-2E977E274311}" type="presParOf" srcId="{68489E2E-0707-4E09-AD53-7DABEEB97D1E}" destId="{2EF456FD-3177-455C-BC0C-45B1632298F3}" srcOrd="0" destOrd="0" presId="urn:microsoft.com/office/officeart/2009/3/layout/DescendingProcess"/>
    <dgm:cxn modelId="{B52D7845-E32E-4288-9D28-9A0E6CE22C3E}" type="presParOf" srcId="{C037D011-D736-4DB0-A42C-90E39653A1E6}" destId="{5051312C-8E12-47D1-8294-421BB876207A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Conclusions</a:t>
          </a:r>
          <a:endParaRPr lang="it-IT" sz="9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05016-B19A-45B5-8B41-9F6FED9509D7}">
      <dsp:nvSpPr>
        <dsp:cNvPr id="0" name=""/>
        <dsp:cNvSpPr/>
      </dsp:nvSpPr>
      <dsp:spPr>
        <a:xfrm>
          <a:off x="0" y="343"/>
          <a:ext cx="1962721" cy="1962721"/>
        </a:xfrm>
        <a:prstGeom prst="ellipse">
          <a:avLst/>
        </a:prstGeom>
        <a:solidFill>
          <a:srgbClr val="52689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Exit </a:t>
          </a:r>
          <a:r>
            <a:rPr lang="it-IT" sz="2400" kern="1200" dirty="0" err="1"/>
            <a:t>properties</a:t>
          </a:r>
          <a:endParaRPr lang="it-IT" sz="2400" kern="1200" dirty="0"/>
        </a:p>
      </dsp:txBody>
      <dsp:txXfrm>
        <a:off x="287434" y="287777"/>
        <a:ext cx="1387853" cy="1387853"/>
      </dsp:txXfrm>
    </dsp:sp>
    <dsp:sp modelId="{AA5168B2-CF94-4FD5-A967-CFE06791EA07}">
      <dsp:nvSpPr>
        <dsp:cNvPr id="0" name=""/>
        <dsp:cNvSpPr/>
      </dsp:nvSpPr>
      <dsp:spPr>
        <a:xfrm rot="9003755">
          <a:off x="1369281" y="2030664"/>
          <a:ext cx="766619" cy="58045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21D69-7EA4-42E2-8866-8AD8C60F927D}">
      <dsp:nvSpPr>
        <dsp:cNvPr id="0" name=""/>
        <dsp:cNvSpPr/>
      </dsp:nvSpPr>
      <dsp:spPr>
        <a:xfrm>
          <a:off x="1526064" y="2650245"/>
          <a:ext cx="1962724" cy="1962724"/>
        </a:xfrm>
        <a:prstGeom prst="ellipse">
          <a:avLst/>
        </a:prstGeom>
        <a:solidFill>
          <a:srgbClr val="536995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Mass flow rate</a:t>
          </a:r>
        </a:p>
      </dsp:txBody>
      <dsp:txXfrm>
        <a:off x="1813498" y="2937679"/>
        <a:ext cx="1387856" cy="1387856"/>
      </dsp:txXfrm>
    </dsp:sp>
    <dsp:sp modelId="{CCA838F9-41E8-454A-BEA5-0ED0F745BD72}">
      <dsp:nvSpPr>
        <dsp:cNvPr id="0" name=""/>
        <dsp:cNvSpPr/>
      </dsp:nvSpPr>
      <dsp:spPr>
        <a:xfrm rot="2260144">
          <a:off x="3085550" y="2096040"/>
          <a:ext cx="766619" cy="58045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8AF16-8B8A-460C-A11C-67DAA02A7259}">
      <dsp:nvSpPr>
        <dsp:cNvPr id="0" name=""/>
        <dsp:cNvSpPr/>
      </dsp:nvSpPr>
      <dsp:spPr>
        <a:xfrm>
          <a:off x="3394884" y="29081"/>
          <a:ext cx="2137423" cy="2137423"/>
        </a:xfrm>
        <a:prstGeom prst="ellipse">
          <a:avLst/>
        </a:prstGeom>
        <a:solidFill>
          <a:srgbClr val="536995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Thrust</a:t>
          </a:r>
          <a:endParaRPr lang="it-IT" sz="4200" kern="1200" dirty="0"/>
        </a:p>
      </dsp:txBody>
      <dsp:txXfrm>
        <a:off x="3707902" y="342099"/>
        <a:ext cx="1511387" cy="15113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05016-B19A-45B5-8B41-9F6FED9509D7}">
      <dsp:nvSpPr>
        <dsp:cNvPr id="0" name=""/>
        <dsp:cNvSpPr/>
      </dsp:nvSpPr>
      <dsp:spPr>
        <a:xfrm>
          <a:off x="0" y="343"/>
          <a:ext cx="1962721" cy="1962721"/>
        </a:xfrm>
        <a:prstGeom prst="ellipse">
          <a:avLst/>
        </a:prstGeom>
        <a:solidFill>
          <a:srgbClr val="52689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Real data</a:t>
          </a:r>
        </a:p>
      </dsp:txBody>
      <dsp:txXfrm>
        <a:off x="287434" y="287777"/>
        <a:ext cx="1387853" cy="1387853"/>
      </dsp:txXfrm>
    </dsp:sp>
    <dsp:sp modelId="{AA5168B2-CF94-4FD5-A967-CFE06791EA07}">
      <dsp:nvSpPr>
        <dsp:cNvPr id="0" name=""/>
        <dsp:cNvSpPr/>
      </dsp:nvSpPr>
      <dsp:spPr>
        <a:xfrm rot="9003755">
          <a:off x="1369281" y="2030664"/>
          <a:ext cx="766619" cy="58045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21D69-7EA4-42E2-8866-8AD8C60F927D}">
      <dsp:nvSpPr>
        <dsp:cNvPr id="0" name=""/>
        <dsp:cNvSpPr/>
      </dsp:nvSpPr>
      <dsp:spPr>
        <a:xfrm>
          <a:off x="1526064" y="2650245"/>
          <a:ext cx="1962724" cy="1962724"/>
        </a:xfrm>
        <a:prstGeom prst="ellipse">
          <a:avLst/>
        </a:prstGeom>
        <a:solidFill>
          <a:srgbClr val="52689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Extrapolation</a:t>
          </a:r>
          <a:endParaRPr lang="it-IT" sz="2400" kern="1200" dirty="0"/>
        </a:p>
      </dsp:txBody>
      <dsp:txXfrm>
        <a:off x="1813498" y="2937679"/>
        <a:ext cx="1387856" cy="1387856"/>
      </dsp:txXfrm>
    </dsp:sp>
    <dsp:sp modelId="{CCA838F9-41E8-454A-BEA5-0ED0F745BD72}">
      <dsp:nvSpPr>
        <dsp:cNvPr id="0" name=""/>
        <dsp:cNvSpPr/>
      </dsp:nvSpPr>
      <dsp:spPr>
        <a:xfrm rot="2260144">
          <a:off x="3085550" y="2096040"/>
          <a:ext cx="766619" cy="58045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8AF16-8B8A-460C-A11C-67DAA02A7259}">
      <dsp:nvSpPr>
        <dsp:cNvPr id="0" name=""/>
        <dsp:cNvSpPr/>
      </dsp:nvSpPr>
      <dsp:spPr>
        <a:xfrm>
          <a:off x="3394884" y="29081"/>
          <a:ext cx="2137423" cy="2137423"/>
        </a:xfrm>
        <a:prstGeom prst="ellipse">
          <a:avLst/>
        </a:prstGeom>
        <a:solidFill>
          <a:srgbClr val="52689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Interpolation</a:t>
          </a:r>
          <a:endParaRPr lang="it-IT" sz="4200" kern="1200" dirty="0"/>
        </a:p>
      </dsp:txBody>
      <dsp:txXfrm>
        <a:off x="3707902" y="342099"/>
        <a:ext cx="1511387" cy="15113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1B377-214D-405C-91D0-EF04C2D3D050}">
      <dsp:nvSpPr>
        <dsp:cNvPr id="0" name=""/>
        <dsp:cNvSpPr/>
      </dsp:nvSpPr>
      <dsp:spPr>
        <a:xfrm rot="20537286" flipV="1">
          <a:off x="1451002" y="1842261"/>
          <a:ext cx="5930732" cy="4093683"/>
        </a:xfrm>
        <a:prstGeom prst="swooshArrow">
          <a:avLst>
            <a:gd name="adj1" fmla="val 16310"/>
            <a:gd name="adj2" fmla="val 31370"/>
          </a:avLst>
        </a:prstGeom>
        <a:noFill/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2240-2550-466B-8ABC-242B2E120AC2}">
      <dsp:nvSpPr>
        <dsp:cNvPr id="0" name=""/>
        <dsp:cNvSpPr/>
      </dsp:nvSpPr>
      <dsp:spPr>
        <a:xfrm>
          <a:off x="1442607" y="4368538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68DDB-7E68-4437-B73C-30F1E83D42E7}">
      <dsp:nvSpPr>
        <dsp:cNvPr id="0" name=""/>
        <dsp:cNvSpPr/>
      </dsp:nvSpPr>
      <dsp:spPr>
        <a:xfrm>
          <a:off x="1619360" y="2575971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7574E-D85C-409E-870F-BA1304EE38FB}">
      <dsp:nvSpPr>
        <dsp:cNvPr id="0" name=""/>
        <dsp:cNvSpPr/>
      </dsp:nvSpPr>
      <dsp:spPr>
        <a:xfrm>
          <a:off x="5464377" y="3622533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D1431-FB4C-42D2-907B-73B97A9FB28A}">
      <dsp:nvSpPr>
        <dsp:cNvPr id="0" name=""/>
        <dsp:cNvSpPr/>
      </dsp:nvSpPr>
      <dsp:spPr>
        <a:xfrm>
          <a:off x="193740" y="4694586"/>
          <a:ext cx="2298837" cy="7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3740" y="4694586"/>
        <a:ext cx="2298837" cy="730272"/>
      </dsp:txXfrm>
    </dsp:sp>
    <dsp:sp modelId="{8F212782-DDD3-4DE4-BD9E-1A6D1A1B3078}">
      <dsp:nvSpPr>
        <dsp:cNvPr id="0" name=""/>
        <dsp:cNvSpPr/>
      </dsp:nvSpPr>
      <dsp:spPr>
        <a:xfrm>
          <a:off x="1096804" y="1524039"/>
          <a:ext cx="2186657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Thrust Imbalance</a:t>
          </a:r>
        </a:p>
      </dsp:txBody>
      <dsp:txXfrm>
        <a:off x="1096804" y="1524039"/>
        <a:ext cx="2186657" cy="1097280"/>
      </dsp:txXfrm>
    </dsp:sp>
    <dsp:sp modelId="{E6D4F0DE-1549-440E-9B2A-BCBA0DE24D74}">
      <dsp:nvSpPr>
        <dsp:cNvPr id="0" name=""/>
        <dsp:cNvSpPr/>
      </dsp:nvSpPr>
      <dsp:spPr>
        <a:xfrm>
          <a:off x="342178" y="5256783"/>
          <a:ext cx="4535162" cy="106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Boosting Phase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 dirty="0"/>
        </a:p>
      </dsp:txBody>
      <dsp:txXfrm>
        <a:off x="342178" y="5256783"/>
        <a:ext cx="4535162" cy="1064515"/>
      </dsp:txXfrm>
    </dsp:sp>
    <dsp:sp modelId="{BF85A40C-099A-4252-9FFB-E9121414AFDE}">
      <dsp:nvSpPr>
        <dsp:cNvPr id="0" name=""/>
        <dsp:cNvSpPr/>
      </dsp:nvSpPr>
      <dsp:spPr>
        <a:xfrm>
          <a:off x="3393206" y="5098810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C25D3-A4C7-4D36-9144-64A1DA23CFC0}">
      <dsp:nvSpPr>
        <dsp:cNvPr id="0" name=""/>
        <dsp:cNvSpPr/>
      </dsp:nvSpPr>
      <dsp:spPr>
        <a:xfrm>
          <a:off x="5697619" y="5508389"/>
          <a:ext cx="2942081" cy="10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200" kern="1200"/>
        </a:p>
      </dsp:txBody>
      <dsp:txXfrm>
        <a:off x="5697619" y="5508389"/>
        <a:ext cx="2942081" cy="1029446"/>
      </dsp:txXfrm>
    </dsp:sp>
    <dsp:sp modelId="{B03A29E2-AF6C-437C-828C-C2200DB15294}">
      <dsp:nvSpPr>
        <dsp:cNvPr id="0" name=""/>
        <dsp:cNvSpPr/>
      </dsp:nvSpPr>
      <dsp:spPr>
        <a:xfrm>
          <a:off x="4394340" y="2895891"/>
          <a:ext cx="1984170" cy="907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sp:txBody>
      <dsp:txXfrm>
        <a:off x="4394340" y="2895891"/>
        <a:ext cx="1984170" cy="907966"/>
      </dsp:txXfrm>
    </dsp:sp>
    <dsp:sp modelId="{2EF456FD-3177-455C-BC0C-45B1632298F3}">
      <dsp:nvSpPr>
        <dsp:cNvPr id="0" name=""/>
        <dsp:cNvSpPr/>
      </dsp:nvSpPr>
      <dsp:spPr>
        <a:xfrm>
          <a:off x="6303971" y="5305806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7B64A-6BE1-4864-9D80-BCB2FAFE7B42}">
      <dsp:nvSpPr>
        <dsp:cNvPr id="0" name=""/>
        <dsp:cNvSpPr/>
      </dsp:nvSpPr>
      <dsp:spPr>
        <a:xfrm>
          <a:off x="6012282" y="5574692"/>
          <a:ext cx="956988" cy="45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TVC</a:t>
          </a:r>
        </a:p>
      </dsp:txBody>
      <dsp:txXfrm>
        <a:off x="6012282" y="5574692"/>
        <a:ext cx="956988" cy="454844"/>
      </dsp:txXfrm>
    </dsp:sp>
    <dsp:sp modelId="{5051312C-8E12-47D1-8294-421BB876207A}">
      <dsp:nvSpPr>
        <dsp:cNvPr id="0" name=""/>
        <dsp:cNvSpPr/>
      </dsp:nvSpPr>
      <dsp:spPr>
        <a:xfrm>
          <a:off x="4867801" y="5828553"/>
          <a:ext cx="3771900" cy="10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200" kern="1200"/>
        </a:p>
      </dsp:txBody>
      <dsp:txXfrm>
        <a:off x="4867801" y="5828553"/>
        <a:ext cx="3771900" cy="10294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Conclusions</a:t>
          </a:r>
          <a:endParaRPr lang="it-IT" sz="9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D836-496E-461D-8C73-26B0C41E6B93}" type="datetimeFigureOut">
              <a:rPr lang="it-IT" smtClean="0"/>
              <a:t>08/01/2018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11609-106F-4B3C-9A07-92018FED0D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99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8CE60-A372-4C5F-8BB3-A4B2C00E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124201-CF58-4113-9D40-C408603B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8C932-021A-4408-AE9C-37DE561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CA0-7DDF-41D5-980E-AB3070770B4A}" type="datetime1">
              <a:rPr lang="it-IT" smtClean="0"/>
              <a:t>08/01/2018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90987E-65A6-48BB-AE85-206916C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77ABF-1F8C-45A7-BD8D-56E92C7C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63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B423E-BC58-4F31-B305-A702E12C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426263-563C-46C9-8A17-998AE448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99202-D0C4-4175-8652-43327332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B179-1A58-4125-98DE-4236D2A8C066}" type="datetime1">
              <a:rPr lang="it-IT" smtClean="0"/>
              <a:t>08/01/2018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38140-0BBC-4B96-B956-C21E2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A963EB-78FA-4EC5-AFCF-C662119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041706-B9C1-4948-A758-3D6F52E4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1CE0A6-0A60-42CA-A7F3-B25EFC13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F684F-A213-438A-A758-A72EF8BB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21E-491E-4055-9A02-9610138EC0B9}" type="datetime1">
              <a:rPr lang="it-IT" smtClean="0"/>
              <a:t>08/01/2018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41C1A-76DB-46D3-AF83-F577B0BF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6B0A9-7D5F-42DE-AD9E-6D715697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7BB36-7071-426E-86D4-A02B6FCB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645CD-5A10-412A-B840-F3AB1B86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F0ABE-88AD-4BD3-9B2D-BFAE4536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DB1-FE4D-4F13-B7F2-5E28DADB92EA}" type="datetime1">
              <a:rPr lang="it-IT" smtClean="0"/>
              <a:t>08/01/2018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5460BB-8B6E-48AF-AF54-D4D9B578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511C8-C451-4676-9883-34C03BD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3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C330B-7E18-47EF-82F6-62FE0F9A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8CD24A-E2BE-4E27-8FE6-EA28FC32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A85D40-3ED4-465B-9B10-95993DF3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47AA-C090-4B98-82E0-189EF7743D70}" type="datetime1">
              <a:rPr lang="it-IT" smtClean="0"/>
              <a:t>08/01/2018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69E17-F0D6-432C-8496-4D2BAB8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81A407-03FE-42BF-8F03-26D591B6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9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3448F-C52F-4569-9148-9AB7F2B7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A537D-EE6E-44C5-A516-F638C4A3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49E7E-1E48-46A1-87C4-3CDDB3F4B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179BD4-6626-480E-BE9C-550F596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A1DA-E269-4035-B86B-FDC39ED2F96B}" type="datetime1">
              <a:rPr lang="it-IT" smtClean="0"/>
              <a:t>08/01/2018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B2885-D6BD-4547-9AE7-65CBCD7E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95C8BC-3F3D-458B-A5C1-098D7F13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3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7EC81-B61D-455B-8CF4-8DD6EEB3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3B126D-6359-445D-8050-73F2D1E7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66EDDE-4FF1-480C-95F3-8FA7EF09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8A967F-E6B2-41CE-A136-D31DE4BE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920282-F2FC-4B02-9C82-E4BFFC6C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A81CC8-F537-4D2F-BF71-1D0EECF5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1273-DA04-4FF4-B55B-87A813A5FAB4}" type="datetime1">
              <a:rPr lang="it-IT" smtClean="0"/>
              <a:t>08/01/2018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0CE740-7ACB-4755-8568-BDA5959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36A3DC-08BB-4631-A44C-E09549D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5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0B46D9-49F9-4A1D-878E-859E87E8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9F0B25-C2EE-4FAE-8E73-8229716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CE24-3FE0-49F3-A5EC-F5596927B0E9}" type="datetime1">
              <a:rPr lang="it-IT" smtClean="0"/>
              <a:t>08/01/2018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2D5713-0AD1-4154-A54D-AF29172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B54E29-F82A-4491-82DF-DC365A74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D6595F-F242-435E-ABC5-5E651D33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71-23B2-4984-8705-93004422B1DE}" type="datetime1">
              <a:rPr lang="it-IT" smtClean="0"/>
              <a:t>08/01/2018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3411DF-FFEB-4884-94D9-7EAC2C4A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DB683E-6D3D-45C8-B7F6-F68DED21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1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0E60-BDC3-4DA5-ACE7-CA81077C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8AC287-8893-4E71-9522-700F378A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65B14F-47AC-497E-9F9B-E3D905B1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610E01-EE57-4BC1-AFBB-662D174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4FE-F806-469E-9AB2-34D0E9A94555}" type="datetime1">
              <a:rPr lang="it-IT" smtClean="0"/>
              <a:t>08/01/2018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0C4EB8-DD2B-4505-A563-E58F932B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675E2A-437D-4327-9F3E-0697D964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6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F1F5C-0251-40B8-B4DE-BECCDD7B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C2DDE8-C673-46A5-9AE4-BA08E2F66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18042D-9D9E-4807-89DE-9DC99FC2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87AC03-97F2-4E07-ABDC-B9094C53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319-D217-40E8-9F26-A06CDA4E6B56}" type="datetime1">
              <a:rPr lang="it-IT" smtClean="0"/>
              <a:t>08/01/2018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CE12D-602F-4F81-A162-9289A0A7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2EF208-40C3-4598-9C89-1752F89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051DB-2979-4DDF-8F13-8BE4258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EF7D42-CE3F-4A3C-ABC2-A9FFBB13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9633-3219-4D4C-8559-3281E40AB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5653-1266-41EF-80FF-7570B0BA5C06}" type="datetime1">
              <a:rPr lang="it-IT" smtClean="0"/>
              <a:t>08/01/2018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1D9DA-9672-457A-9EA0-DDD3B6DB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34BC2A-247C-496D-8E5B-5C06C2DA2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6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microsoft.com/office/2007/relationships/diagramDrawing" Target="../diagrams/drawing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10.xml"/><Relationship Id="rId10" Type="http://schemas.openxmlformats.org/officeDocument/2006/relationships/diagramLayout" Target="../diagrams/layout11.xml"/><Relationship Id="rId4" Type="http://schemas.openxmlformats.org/officeDocument/2006/relationships/diagramLayout" Target="../diagrams/layout10.xml"/><Relationship Id="rId9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15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8.png"/><Relationship Id="rId10" Type="http://schemas.openxmlformats.org/officeDocument/2006/relationships/diagramQuickStyle" Target="../diagrams/quickStyle6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2.JP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7.JPG"/><Relationship Id="rId4" Type="http://schemas.openxmlformats.org/officeDocument/2006/relationships/diagramLayout" Target="../diagrams/layout8.xml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23.png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20.JPG"/><Relationship Id="rId4" Type="http://schemas.openxmlformats.org/officeDocument/2006/relationships/diagramLayout" Target="../diagrams/layout9.xml"/><Relationship Id="rId9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9CB22C1-06E6-4AE4-B44F-A1BA60CF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88467"/>
              </p:ext>
            </p:extLst>
          </p:nvPr>
        </p:nvGraphicFramePr>
        <p:xfrm>
          <a:off x="6096000" y="159798"/>
          <a:ext cx="5701690" cy="650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90">
                  <a:extLst>
                    <a:ext uri="{9D8B030D-6E8A-4147-A177-3AD203B41FA5}">
                      <a16:colId xmlns:a16="http://schemas.microsoft.com/office/drawing/2014/main" val="2263541444"/>
                    </a:ext>
                  </a:extLst>
                </a:gridCol>
              </a:tblGrid>
              <a:tr h="1084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Nicolò Bramani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492190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Alessandro Maria Masserini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6373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Alessio Negri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992103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Pierfrancesco </a:t>
                      </a:r>
                      <a:r>
                        <a:rPr lang="it-IT" sz="2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Pansini</a:t>
                      </a:r>
                      <a:endParaRPr lang="it-IT" sz="2400" b="1" dirty="0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02736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Marcello Scalera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353964"/>
                  </a:ext>
                </a:extLst>
              </a:tr>
              <a:tr h="108455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Alberto Sedini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42051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D9AFBA12-7D8E-45E5-B67D-F09EAF6FC704}"/>
              </a:ext>
            </a:extLst>
          </p:cNvPr>
          <p:cNvSpPr/>
          <p:nvPr/>
        </p:nvSpPr>
        <p:spPr>
          <a:xfrm>
            <a:off x="809241" y="1289804"/>
            <a:ext cx="4339650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normalizeH="0" baseline="0" noProof="0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526893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GB" sz="5400" b="1" i="0" strike="noStrike" kern="1200" normalizeH="0" baseline="0" noProof="0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526893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HR</a:t>
            </a:r>
            <a:r>
              <a:rPr kumimoji="0" lang="en-GB" sz="5400" b="1" i="0" u="none" strike="noStrike" kern="1200" normalizeH="0" baseline="0" noProof="0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526893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5400" b="1" i="0" u="none" strike="noStrike" kern="1200" normalizeH="0" baseline="0" noProof="0" dirty="0">
              <a:ln w="13462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rgbClr val="526893"/>
              </a:solidFill>
              <a:effectLst>
                <a:outerShdw dist="38100" dir="2700000" algn="bl" rotWithShape="0">
                  <a:schemeClr val="accent5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normalizeH="0" baseline="0" noProof="0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526893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IMBALANCE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normalizeH="0" baseline="0" noProof="0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526893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normalizeH="0" baseline="0" noProof="0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526893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it-IT" sz="5400" b="1" dirty="0">
              <a:ln w="13462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rgbClr val="526893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23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200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10</a:t>
            </a:fld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88971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1313">
            <a:extLst>
              <a:ext uri="{FF2B5EF4-FFF2-40B4-BE49-F238E27FC236}">
                <a16:creationId xmlns:a16="http://schemas.microsoft.com/office/drawing/2014/main" id="{24562D95-7141-488F-8839-D6E422C4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0443"/>
            <a:ext cx="5803777" cy="4354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B55A1A17-97A8-4BC8-8670-3EF4E02E3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945805"/>
              </p:ext>
            </p:extLst>
          </p:nvPr>
        </p:nvGraphicFramePr>
        <p:xfrm>
          <a:off x="292223" y="1760444"/>
          <a:ext cx="6161842" cy="492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A5F5651-318B-419C-8C23-B6113D8A0DB5}"/>
              </a:ext>
            </a:extLst>
          </p:cNvPr>
          <p:cNvSpPr txBox="1"/>
          <p:nvPr/>
        </p:nvSpPr>
        <p:spPr>
          <a:xfrm>
            <a:off x="4808738" y="884834"/>
            <a:ext cx="257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PROPULSION</a:t>
            </a:r>
            <a:endParaRPr lang="it-I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67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3822A27-15F2-4EE9-BEA2-261D44438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499378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6C6F53-E231-4701-9CDD-E5764690B845}"/>
              </a:ext>
            </a:extLst>
          </p:cNvPr>
          <p:cNvSpPr txBox="1"/>
          <p:nvPr/>
        </p:nvSpPr>
        <p:spPr>
          <a:xfrm>
            <a:off x="4808738" y="884834"/>
            <a:ext cx="257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PROPULSION</a:t>
            </a:r>
            <a:endParaRPr lang="it-I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CE42C53E-CE37-4474-BD8E-09BFC03B5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381906"/>
              </p:ext>
            </p:extLst>
          </p:nvPr>
        </p:nvGraphicFramePr>
        <p:xfrm>
          <a:off x="292223" y="1760444"/>
          <a:ext cx="6161842" cy="492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4" name="Immagine 13" descr="1212">
            <a:extLst>
              <a:ext uri="{FF2B5EF4-FFF2-40B4-BE49-F238E27FC236}">
                <a16:creationId xmlns:a16="http://schemas.microsoft.com/office/drawing/2014/main" id="{B810133A-8BBA-4E13-B0E8-EE5F5CDD93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30" y="1760443"/>
            <a:ext cx="5804547" cy="4354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34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98956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AB6E04B5-ADD4-45D3-A7F8-0689202D3208}"/>
              </a:ext>
            </a:extLst>
          </p:cNvPr>
          <p:cNvGrpSpPr/>
          <p:nvPr/>
        </p:nvGrpSpPr>
        <p:grpSpPr>
          <a:xfrm>
            <a:off x="7029293" y="882189"/>
            <a:ext cx="5045476" cy="5509734"/>
            <a:chOff x="10111305" y="3432874"/>
            <a:chExt cx="1963464" cy="3060000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E3282E12-2258-4C9E-831A-687814C72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14" t="14738" r="40399" b="39436"/>
            <a:stretch/>
          </p:blipFill>
          <p:spPr bwMode="auto">
            <a:xfrm>
              <a:off x="10111305" y="3432874"/>
              <a:ext cx="981732" cy="3060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9E59906-C3C1-422A-A726-3CF2C973E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55" t="20433" r="48607" b="41793"/>
            <a:stretch/>
          </p:blipFill>
          <p:spPr bwMode="auto">
            <a:xfrm>
              <a:off x="11093037" y="3432874"/>
              <a:ext cx="981732" cy="3060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7F1721-ED1C-4646-A6F6-A7BCD98B351A}"/>
              </a:ext>
            </a:extLst>
          </p:cNvPr>
          <p:cNvSpPr txBox="1"/>
          <p:nvPr/>
        </p:nvSpPr>
        <p:spPr>
          <a:xfrm>
            <a:off x="807868" y="1216241"/>
            <a:ext cx="596086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 DISTRIBUTION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Maximum EAP </a:t>
            </a:r>
            <a:r>
              <a:rPr lang="it-IT" sz="2400" dirty="0" err="1">
                <a:solidFill>
                  <a:schemeClr val="bg1"/>
                </a:solidFill>
              </a:rPr>
              <a:t>thrust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>
                <a:solidFill>
                  <a:schemeClr val="bg1"/>
                </a:solidFill>
              </a:rPr>
              <a:t>18 s (</a:t>
            </a:r>
            <a:r>
              <a:rPr lang="it-IT" sz="2400" dirty="0" err="1">
                <a:solidFill>
                  <a:schemeClr val="bg1"/>
                </a:solidFill>
              </a:rPr>
              <a:t>left</a:t>
            </a:r>
            <a:r>
              <a:rPr lang="it-IT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Maximum </a:t>
            </a:r>
            <a:r>
              <a:rPr lang="it-IT" sz="2400" dirty="0" err="1">
                <a:solidFill>
                  <a:schemeClr val="bg1"/>
                </a:solidFill>
              </a:rPr>
              <a:t>dynamic</a:t>
            </a:r>
            <a:r>
              <a:rPr lang="it-IT" sz="2400" dirty="0">
                <a:solidFill>
                  <a:schemeClr val="bg1"/>
                </a:solidFill>
              </a:rPr>
              <a:t> pressure </a:t>
            </a:r>
            <a:r>
              <a:rPr lang="it-IT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>
                <a:solidFill>
                  <a:schemeClr val="bg1"/>
                </a:solidFill>
              </a:rPr>
              <a:t>71 s (right)</a:t>
            </a:r>
          </a:p>
        </p:txBody>
      </p:sp>
    </p:spTree>
    <p:extLst>
      <p:ext uri="{BB962C8B-B14F-4D97-AF65-F5344CB8AC3E}">
        <p14:creationId xmlns:p14="http://schemas.microsoft.com/office/powerpoint/2010/main" val="285826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13</a:t>
            </a:fld>
            <a:endParaRPr lang="it-IT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D787FC-16D6-4331-9E93-90CC99F34EA5}"/>
              </a:ext>
            </a:extLst>
          </p:cNvPr>
          <p:cNvSpPr txBox="1"/>
          <p:nvPr/>
        </p:nvSpPr>
        <p:spPr>
          <a:xfrm>
            <a:off x="1914068" y="2321013"/>
            <a:ext cx="8789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Zero-lift drag coefficient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force coefficient &amp; normal force coefficient derived by</a:t>
            </a:r>
            <a: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endParaRPr lang="it-IT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Centre of pressure </a:t>
            </a: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19,28 m (from the nose)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8F70B46-7D87-4411-933B-DE392F3F1270}"/>
              </a:ext>
            </a:extLst>
          </p:cNvPr>
          <p:cNvSpPr/>
          <p:nvPr/>
        </p:nvSpPr>
        <p:spPr>
          <a:xfrm>
            <a:off x="4597353" y="814294"/>
            <a:ext cx="299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AERODYNAMICS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07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14</a:t>
            </a:fld>
            <a:endParaRPr lang="it-IT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7261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C5C5B9-0014-4038-BD85-9E977AE7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1" y="1785972"/>
            <a:ext cx="5760000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974CBF7-4535-4772-A5F8-B608148D89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92" y="1785972"/>
            <a:ext cx="5760001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B7E40E-CE4A-4B29-9634-A93368A587AF}"/>
              </a:ext>
            </a:extLst>
          </p:cNvPr>
          <p:cNvSpPr/>
          <p:nvPr/>
        </p:nvSpPr>
        <p:spPr>
          <a:xfrm>
            <a:off x="4597353" y="814294"/>
            <a:ext cx="299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AERODYNAMICS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2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990661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161FE58-B0C6-4C0F-9487-39DB07B75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82" y="887767"/>
            <a:ext cx="6693278" cy="5495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3290D-F9B1-403B-B780-B1F320FF9DDE}"/>
                  </a:ext>
                </a:extLst>
              </p:cNvPr>
              <p:cNvSpPr txBox="1"/>
              <p:nvPr/>
            </p:nvSpPr>
            <p:spPr>
              <a:xfrm>
                <a:off x="391070" y="1658290"/>
                <a:ext cx="5124513" cy="220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Random EAP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thrusts</a:t>
                </a:r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Maximum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thrust</a:t>
                </a: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imbalance</a:t>
                </a: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of ± 5%</a:t>
                </a:r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3290D-F9B1-403B-B780-B1F320FF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0" y="1658290"/>
                <a:ext cx="5124513" cy="2203937"/>
              </a:xfrm>
              <a:prstGeom prst="rect">
                <a:avLst/>
              </a:prstGeom>
              <a:blipFill>
                <a:blip r:embed="rId9"/>
                <a:stretch>
                  <a:fillRect l="-1665" r="-238" b="-55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9C52E-7255-42E3-8702-5C38A99C754B}"/>
              </a:ext>
            </a:extLst>
          </p:cNvPr>
          <p:cNvSpPr txBox="1"/>
          <p:nvPr/>
        </p:nvSpPr>
        <p:spPr>
          <a:xfrm>
            <a:off x="391070" y="1007835"/>
            <a:ext cx="4727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THRUST VECTOR CONTROL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05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42964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3279249" y="1055962"/>
            <a:ext cx="56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MAXIMUM EAP THRUST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08A955-204F-486D-B994-E8F5AC783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75" y="1792188"/>
            <a:ext cx="6065646" cy="4549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6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18012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3279251" y="967004"/>
            <a:ext cx="56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MAXIMUM EAP THRUST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486E0C-CA4E-4B21-A8C6-A0A87CD3A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02232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A133FC4-27EE-4191-BCFC-37C57A8E6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32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4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75390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2591015" y="1037182"/>
            <a:ext cx="700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MAXIMUM DYNAMIC PRESSURE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549AA6E-9310-4D7E-A1A4-759300DD0D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9" y="1782215"/>
            <a:ext cx="6067200" cy="455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00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5863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2591016" y="967004"/>
            <a:ext cx="700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MAXIMUM DYNAMIC PRESSURE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50BE83-570D-4123-9035-EBA211FFA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02232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09F15B9-DF77-416B-A3B0-9B3C33E679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326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9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5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773599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4D824C-33F5-451B-8370-3C48A2146D5F}"/>
              </a:ext>
            </a:extLst>
          </p:cNvPr>
          <p:cNvSpPr txBox="1"/>
          <p:nvPr/>
        </p:nvSpPr>
        <p:spPr>
          <a:xfrm>
            <a:off x="426129" y="1116270"/>
            <a:ext cx="4215032" cy="23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possible scenarios in case of imbalance between the twin external rockets operating as boost stage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872E599-D187-4FE8-8E74-00AA3B57C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749896"/>
              </p:ext>
            </p:extLst>
          </p:nvPr>
        </p:nvGraphicFramePr>
        <p:xfrm>
          <a:off x="3953814" y="79131"/>
          <a:ext cx="863970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268A5A-6EFB-40C9-BC97-E0CB32583E5E}"/>
              </a:ext>
            </a:extLst>
          </p:cNvPr>
          <p:cNvSpPr txBox="1"/>
          <p:nvPr/>
        </p:nvSpPr>
        <p:spPr>
          <a:xfrm>
            <a:off x="2862804" y="4597172"/>
            <a:ext cx="2298837" cy="7302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noProof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Ariane 5 ECA</a:t>
            </a:r>
          </a:p>
        </p:txBody>
      </p:sp>
    </p:spTree>
    <p:extLst>
      <p:ext uri="{BB962C8B-B14F-4D97-AF65-F5344CB8AC3E}">
        <p14:creationId xmlns:p14="http://schemas.microsoft.com/office/powerpoint/2010/main" val="382111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4756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5E700F-C503-4600-B193-E7A43F74140B}"/>
              </a:ext>
            </a:extLst>
          </p:cNvPr>
          <p:cNvSpPr txBox="1"/>
          <p:nvPr/>
        </p:nvSpPr>
        <p:spPr>
          <a:xfrm>
            <a:off x="2769256" y="3075057"/>
            <a:ext cx="6805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703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06269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2C581551-0263-4C2A-B4D7-FDF958EF1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0" y="1887062"/>
            <a:ext cx="3200702" cy="3301823"/>
          </a:xfrm>
          <a:prstGeom prst="rect">
            <a:avLst/>
          </a:prstGeom>
        </p:spPr>
      </p:pic>
      <p:sp>
        <p:nvSpPr>
          <p:cNvPr id="8" name="Stella a 4 punte 7">
            <a:extLst>
              <a:ext uri="{FF2B5EF4-FFF2-40B4-BE49-F238E27FC236}">
                <a16:creationId xmlns:a16="http://schemas.microsoft.com/office/drawing/2014/main" id="{7689556C-9557-4D8A-9E9A-0C2BE23AB4E6}"/>
              </a:ext>
            </a:extLst>
          </p:cNvPr>
          <p:cNvSpPr/>
          <p:nvPr/>
        </p:nvSpPr>
        <p:spPr>
          <a:xfrm rot="2932718">
            <a:off x="1959801" y="4278759"/>
            <a:ext cx="360000" cy="3600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D5A4C0-9924-4DDB-8888-FE87552B0EEC}"/>
              </a:ext>
            </a:extLst>
          </p:cNvPr>
          <p:cNvSpPr txBox="1"/>
          <p:nvPr/>
        </p:nvSpPr>
        <p:spPr>
          <a:xfrm>
            <a:off x="554135" y="212030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ADB8B4-5FA4-40B4-ADAB-85B3759AED88}"/>
              </a:ext>
            </a:extLst>
          </p:cNvPr>
          <p:cNvSpPr txBox="1"/>
          <p:nvPr/>
        </p:nvSpPr>
        <p:spPr>
          <a:xfrm>
            <a:off x="3262810" y="25204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Risk/time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01888E-6D87-4787-89AB-9ABCECD64AFB}"/>
              </a:ext>
            </a:extLst>
          </p:cNvPr>
          <p:cNvSpPr txBox="1"/>
          <p:nvPr/>
        </p:nvSpPr>
        <p:spPr>
          <a:xfrm>
            <a:off x="1898084" y="4788775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742ACC9-BC2E-4B5B-B444-0F99D2AE2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57419"/>
              </p:ext>
            </p:extLst>
          </p:nvPr>
        </p:nvGraphicFramePr>
        <p:xfrm>
          <a:off x="5195046" y="1677685"/>
          <a:ext cx="6665234" cy="373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17">
                  <a:extLst>
                    <a:ext uri="{9D8B030D-6E8A-4147-A177-3AD203B41FA5}">
                      <a16:colId xmlns:a16="http://schemas.microsoft.com/office/drawing/2014/main" val="376630053"/>
                    </a:ext>
                  </a:extLst>
                </a:gridCol>
                <a:gridCol w="3332617">
                  <a:extLst>
                    <a:ext uri="{9D8B030D-6E8A-4147-A177-3AD203B41FA5}">
                      <a16:colId xmlns:a16="http://schemas.microsoft.com/office/drawing/2014/main" val="2312961951"/>
                    </a:ext>
                  </a:extLst>
                </a:gridCol>
              </a:tblGrid>
              <a:tr h="538197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 requirements [weight over 100%]</a:t>
                      </a:r>
                      <a:endParaRPr lang="it-I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18834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Similar-to-target altitude and velocity at boosters’ detachment  [30.3%]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control of trajectory [24.2%]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261"/>
                  </a:ext>
                </a:extLst>
              </a:tr>
              <a:tr h="825237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 precision attitude control  [21.2%]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Lightweight system [6.1%]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18709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Cheap system [6.1%]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Robustness to atmospheric disturbances  [12.1%]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2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331200" y="6494400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958"/>
              </p:ext>
            </p:extLst>
          </p:nvPr>
        </p:nvGraphicFramePr>
        <p:xfrm>
          <a:off x="1311564" y="1026387"/>
          <a:ext cx="9568872" cy="519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416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Functional Requirements</a:t>
                      </a:r>
                    </a:p>
                    <a:p>
                      <a:pPr algn="ctr"/>
                      <a:r>
                        <a:rPr lang="en-GB" sz="2400" dirty="0"/>
                        <a:t> [weight over 100%, Improvement Direction (</a:t>
                      </a:r>
                      <a:r>
                        <a:rPr lang="en-GB" sz="2400" dirty="0">
                          <a:sym typeface="Symbol" panose="05050102010706020507" pitchFamily="18" charset="2"/>
                        </a:rPr>
                        <a:t>,,)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856">
                <a:tc>
                  <a:txBody>
                    <a:bodyPr/>
                    <a:lstStyle/>
                    <a:p>
                      <a:r>
                        <a:rPr lang="en-GB" dirty="0"/>
                        <a:t>Sensor responding time [13.7%,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TVC angle excursion</a:t>
                      </a:r>
                    </a:p>
                    <a:p>
                      <a:r>
                        <a:rPr lang="en-GB" dirty="0"/>
                        <a:t>[13.0%,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</a:t>
                      </a:r>
                      <a:r>
                        <a:rPr lang="en-GB" dirty="0"/>
                        <a:t>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Attitude</a:t>
                      </a:r>
                      <a:r>
                        <a:rPr lang="en-GB" baseline="0" dirty="0"/>
                        <a:t> angular position sensitivity</a:t>
                      </a:r>
                    </a:p>
                    <a:p>
                      <a:r>
                        <a:rPr lang="en-GB" baseline="0" dirty="0"/>
                        <a:t>[10.1%,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GB" baseline="0" dirty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Attitude</a:t>
                      </a:r>
                      <a:r>
                        <a:rPr lang="en-GB" baseline="0" dirty="0"/>
                        <a:t> angular velocity sensitivity</a:t>
                      </a:r>
                    </a:p>
                    <a:p>
                      <a:r>
                        <a:rPr lang="en-GB" baseline="0" dirty="0"/>
                        <a:t>[10.1%,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GB" baseline="0" dirty="0"/>
                        <a:t>]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782">
                <a:tc>
                  <a:txBody>
                    <a:bodyPr/>
                    <a:lstStyle/>
                    <a:p>
                      <a:r>
                        <a:rPr lang="en-GB" dirty="0"/>
                        <a:t>Boosters thrust fraction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[10.1%,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Misalignment</a:t>
                      </a:r>
                      <a:r>
                        <a:rPr lang="en-GB" baseline="0" dirty="0"/>
                        <a:t> of thrust </a:t>
                      </a:r>
                      <a:r>
                        <a:rPr lang="en-GB" baseline="0" dirty="0" err="1"/>
                        <a:t>wrt</a:t>
                      </a:r>
                      <a:r>
                        <a:rPr lang="en-GB" baseline="0" dirty="0"/>
                        <a:t> centre of mass [9.8%,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</a:t>
                      </a:r>
                      <a:r>
                        <a:rPr lang="en-GB" baseline="0" dirty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Attitude at booster detachment</a:t>
                      </a:r>
                    </a:p>
                    <a:p>
                      <a:r>
                        <a:rPr lang="en-GB" dirty="0"/>
                        <a:t> [9.1%,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Velocit</a:t>
                      </a:r>
                      <a:r>
                        <a:rPr lang="en-GB" baseline="0" dirty="0"/>
                        <a:t>y at booster detachment</a:t>
                      </a:r>
                    </a:p>
                    <a:p>
                      <a:r>
                        <a:rPr lang="en-GB" baseline="0" dirty="0"/>
                        <a:t> [7.8%,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GB" baseline="0" dirty="0"/>
                        <a:t>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782">
                <a:tc>
                  <a:txBody>
                    <a:bodyPr/>
                    <a:lstStyle/>
                    <a:p>
                      <a:r>
                        <a:rPr lang="en-GB" dirty="0"/>
                        <a:t>Centre of mass excursion [5.1%,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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Sustainer</a:t>
                      </a:r>
                      <a:r>
                        <a:rPr lang="en-GB" dirty="0"/>
                        <a:t> thrust fraction [4.6%,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Aerodynamic drag</a:t>
                      </a:r>
                    </a:p>
                    <a:p>
                      <a:r>
                        <a:rPr lang="en-GB" dirty="0"/>
                        <a:t>[4.0%,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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Radar/GPS</a:t>
                      </a:r>
                      <a:r>
                        <a:rPr lang="en-GB" baseline="0" dirty="0"/>
                        <a:t> visibility</a:t>
                      </a:r>
                    </a:p>
                    <a:p>
                      <a:r>
                        <a:rPr lang="en-GB" baseline="0" dirty="0"/>
                        <a:t>[2.6%,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</a:t>
                      </a:r>
                      <a:r>
                        <a:rPr lang="en-GB" baseline="0" dirty="0"/>
                        <a:t>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57905464-B35F-4895-8F81-B07B3D9D0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65551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egnaposto piè di pagina 3">
            <a:extLst>
              <a:ext uri="{FF2B5EF4-FFF2-40B4-BE49-F238E27FC236}">
                <a16:creationId xmlns:a16="http://schemas.microsoft.com/office/drawing/2014/main" id="{691975EC-73E3-4CA1-8782-E5437D8D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7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EC15DB3-5FB4-4F8D-BFC1-D09ADFECA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r="37664" b="15241"/>
          <a:stretch/>
        </p:blipFill>
        <p:spPr>
          <a:xfrm rot="-5400000">
            <a:off x="4714806" y="-2635477"/>
            <a:ext cx="2762386" cy="115204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08804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8C49EF-2466-496B-9CBD-E46540BCDFE1}"/>
              </a:ext>
            </a:extLst>
          </p:cNvPr>
          <p:cNvSpPr txBox="1"/>
          <p:nvPr/>
        </p:nvSpPr>
        <p:spPr>
          <a:xfrm>
            <a:off x="3965604" y="4546602"/>
            <a:ext cx="103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ESC-A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978499-2970-4EE3-8314-FB88C190DBD7}"/>
              </a:ext>
            </a:extLst>
          </p:cNvPr>
          <p:cNvSpPr txBox="1"/>
          <p:nvPr/>
        </p:nvSpPr>
        <p:spPr>
          <a:xfrm>
            <a:off x="10340502" y="4565056"/>
            <a:ext cx="749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EAP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DB3DBC-809C-4779-9E5A-00EE6CDED632}"/>
              </a:ext>
            </a:extLst>
          </p:cNvPr>
          <p:cNvSpPr txBox="1"/>
          <p:nvPr/>
        </p:nvSpPr>
        <p:spPr>
          <a:xfrm>
            <a:off x="7410602" y="4603704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EPC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16C770E-FA35-490B-B00A-1E938577FEC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480970" y="3164197"/>
            <a:ext cx="636682" cy="1382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1C27924-54D9-485F-94A9-C3063F7BA05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778652" y="3172271"/>
            <a:ext cx="40076" cy="143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2820CC-F093-447C-93BF-510E4F2CD61F}"/>
              </a:ext>
            </a:extLst>
          </p:cNvPr>
          <p:cNvCxnSpPr>
            <a:cxnSpLocks/>
          </p:cNvCxnSpPr>
          <p:nvPr/>
        </p:nvCxnSpPr>
        <p:spPr>
          <a:xfrm>
            <a:off x="9982200" y="2181936"/>
            <a:ext cx="720969" cy="2178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5A07827-CA81-4902-97DA-6067EFF7E907}"/>
              </a:ext>
            </a:extLst>
          </p:cNvPr>
          <p:cNvCxnSpPr>
            <a:cxnSpLocks/>
          </p:cNvCxnSpPr>
          <p:nvPr/>
        </p:nvCxnSpPr>
        <p:spPr>
          <a:xfrm>
            <a:off x="9982200" y="3776001"/>
            <a:ext cx="358302" cy="73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2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32B307-7104-4DF0-A5BA-FEB8B699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" y="1919906"/>
            <a:ext cx="3983445" cy="2988000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46" y="1919906"/>
            <a:ext cx="3983999" cy="2988000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00" y="1919906"/>
            <a:ext cx="3984000" cy="2988000"/>
          </a:xfrm>
          <a:prstGeom prst="rect">
            <a:avLst/>
          </a:prstGeom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7" name="CasellaDiTesto 6"/>
          <p:cNvSpPr txBox="1"/>
          <p:nvPr/>
        </p:nvSpPr>
        <p:spPr>
          <a:xfrm>
            <a:off x="8436010" y="5205996"/>
            <a:ext cx="349017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Cd0(M) was obtained by real experimental data of </a:t>
            </a:r>
            <a:r>
              <a:rPr lang="en-GB" dirty="0" err="1"/>
              <a:t>Ariane</a:t>
            </a:r>
            <a:r>
              <a:rPr lang="en-GB" dirty="0"/>
              <a:t> V ECA.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1735430" y="5031641"/>
                <a:ext cx="4958861" cy="1322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Cn(</a:t>
                </a:r>
                <a:r>
                  <a:rPr lang="el-GR" dirty="0"/>
                  <a:t>α</a:t>
                </a:r>
                <a:r>
                  <a:rPr lang="it-IT" dirty="0"/>
                  <a:t>)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𝐶𝑛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</m:oMath>
                </a14:m>
                <a:r>
                  <a:rPr lang="en-GB" dirty="0"/>
                  <a:t>(</a:t>
                </a:r>
                <a:r>
                  <a:rPr lang="el-GR" dirty="0"/>
                  <a:t>α</a:t>
                </a:r>
                <a:r>
                  <a:rPr lang="it-IT" dirty="0"/>
                  <a:t>)</a:t>
                </a:r>
                <a:r>
                  <a:rPr lang="en-GB" dirty="0"/>
                  <a:t> are evaluated by empirical relations useful for bodies with fineness ratio greater then 5. The launcher has fineness ratio equal to 6.4083 and an elliptical reference surface.</a:t>
                </a: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30" y="5031641"/>
                <a:ext cx="4958861" cy="1322285"/>
              </a:xfrm>
              <a:prstGeom prst="rect">
                <a:avLst/>
              </a:prstGeom>
              <a:blipFill>
                <a:blip r:embed="rId6"/>
                <a:stretch>
                  <a:fillRect l="-982" b="-59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/>
              <p:cNvSpPr txBox="1"/>
              <p:nvPr/>
            </p:nvSpPr>
            <p:spPr>
              <a:xfrm>
                <a:off x="1292018" y="907303"/>
                <a:ext cx="9648092" cy="712887"/>
              </a:xfrm>
              <a:prstGeom prst="rect">
                <a:avLst/>
              </a:prstGeom>
              <a:solidFill>
                <a:srgbClr val="526893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Cd0(</a:t>
                </a:r>
                <a:r>
                  <a:rPr lang="el-GR" sz="2800" dirty="0">
                    <a:solidFill>
                      <a:schemeClr val="tx1"/>
                    </a:solidFill>
                  </a:rPr>
                  <a:t>α</a:t>
                </a:r>
                <a:r>
                  <a:rPr lang="it-IT" sz="2800" dirty="0">
                    <a:solidFill>
                      <a:schemeClr val="tx1"/>
                    </a:solidFill>
                  </a:rPr>
                  <a:t>), </a:t>
                </a:r>
                <a:r>
                  <a:rPr lang="en-GB" sz="2800" dirty="0">
                    <a:solidFill>
                      <a:schemeClr val="tx1"/>
                    </a:solidFill>
                  </a:rPr>
                  <a:t>Cn(</a:t>
                </a:r>
                <a:r>
                  <a:rPr lang="el-GR" sz="2800" dirty="0">
                    <a:solidFill>
                      <a:schemeClr val="tx1"/>
                    </a:solidFill>
                  </a:rPr>
                  <a:t>α</a:t>
                </a:r>
                <a:r>
                  <a:rPr lang="it-IT" sz="2800" dirty="0">
                    <a:solidFill>
                      <a:schemeClr val="tx1"/>
                    </a:solidFill>
                  </a:rPr>
                  <a:t>)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𝑑𝐶𝑛</m:t>
                        </m:r>
                      </m:num>
                      <m:den>
                        <m:r>
                          <a:rPr lang="it-IT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(</a:t>
                </a:r>
                <a:r>
                  <a:rPr lang="el-GR" sz="2800" dirty="0">
                    <a:solidFill>
                      <a:schemeClr val="tx1"/>
                    </a:solidFill>
                  </a:rPr>
                  <a:t>α</a:t>
                </a:r>
                <a:r>
                  <a:rPr lang="it-IT" sz="2800" dirty="0">
                    <a:solidFill>
                      <a:schemeClr val="tx1"/>
                    </a:solidFill>
                  </a:rPr>
                  <a:t>)</a:t>
                </a:r>
                <a:r>
                  <a:rPr lang="en-GB" sz="2800" dirty="0">
                    <a:solidFill>
                      <a:schemeClr val="tx1"/>
                    </a:solidFill>
                  </a:rPr>
                  <a:t> aerodynamics coefficient evaluation</a:t>
                </a:r>
              </a:p>
            </p:txBody>
          </p:sp>
        </mc:Choice>
        <mc:Fallback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18" y="907303"/>
                <a:ext cx="9648092" cy="712887"/>
              </a:xfrm>
              <a:prstGeom prst="rect">
                <a:avLst/>
              </a:prstGeom>
              <a:blipFill>
                <a:blip r:embed="rId7"/>
                <a:stretch>
                  <a:fillRect l="-1326" b="-101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92836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8265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>
            <a:extLst>
              <a:ext uri="{FF2B5EF4-FFF2-40B4-BE49-F238E27FC236}">
                <a16:creationId xmlns:a16="http://schemas.microsoft.com/office/drawing/2014/main" id="{BBCB2BC8-8A90-4EC5-A304-F8647DC04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34" y="1694732"/>
            <a:ext cx="1100268" cy="4248908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D0B3B6B-0C91-4107-ACBF-25C736354EF7}"/>
              </a:ext>
            </a:extLst>
          </p:cNvPr>
          <p:cNvCxnSpPr/>
          <p:nvPr/>
        </p:nvCxnSpPr>
        <p:spPr>
          <a:xfrm flipV="1">
            <a:off x="10279851" y="4559121"/>
            <a:ext cx="8148" cy="138451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7BAF1B4-6A7B-4A2F-865E-B2D50E578B51}"/>
              </a:ext>
            </a:extLst>
          </p:cNvPr>
          <p:cNvCxnSpPr/>
          <p:nvPr/>
        </p:nvCxnSpPr>
        <p:spPr>
          <a:xfrm flipV="1">
            <a:off x="9623029" y="4288664"/>
            <a:ext cx="0" cy="165497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1">
            <a:extLst>
              <a:ext uri="{FF2B5EF4-FFF2-40B4-BE49-F238E27FC236}">
                <a16:creationId xmlns:a16="http://schemas.microsoft.com/office/drawing/2014/main" id="{16722890-4585-41B2-8A97-6DBAD56F2615}"/>
              </a:ext>
            </a:extLst>
          </p:cNvPr>
          <p:cNvCxnSpPr>
            <a:stCxn id="16" idx="2"/>
          </p:cNvCxnSpPr>
          <p:nvPr/>
        </p:nvCxnSpPr>
        <p:spPr>
          <a:xfrm flipH="1">
            <a:off x="9493802" y="5943640"/>
            <a:ext cx="15072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8153F0A-C308-49D3-B106-359904571506}"/>
                  </a:ext>
                </a:extLst>
              </p:cNvPr>
              <p:cNvSpPr txBox="1"/>
              <p:nvPr/>
            </p:nvSpPr>
            <p:spPr>
              <a:xfrm>
                <a:off x="9069018" y="4916258"/>
                <a:ext cx="48939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8153F0A-C308-49D3-B106-359904571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18" y="4916258"/>
                <a:ext cx="489398" cy="390748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398146D-6A59-462A-AF09-7D6ABF874E8C}"/>
                  </a:ext>
                </a:extLst>
              </p:cNvPr>
              <p:cNvSpPr txBox="1"/>
              <p:nvPr/>
            </p:nvSpPr>
            <p:spPr>
              <a:xfrm>
                <a:off x="9682813" y="4916258"/>
                <a:ext cx="708338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398146D-6A59-462A-AF09-7D6ABF874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813" y="4916258"/>
                <a:ext cx="708338" cy="391902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omma 24">
            <a:extLst>
              <a:ext uri="{FF2B5EF4-FFF2-40B4-BE49-F238E27FC236}">
                <a16:creationId xmlns:a16="http://schemas.microsoft.com/office/drawing/2014/main" id="{F729A03D-92EE-44F9-BC70-30D070E355A3}"/>
              </a:ext>
            </a:extLst>
          </p:cNvPr>
          <p:cNvSpPr/>
          <p:nvPr/>
        </p:nvSpPr>
        <p:spPr>
          <a:xfrm>
            <a:off x="10906157" y="4174772"/>
            <a:ext cx="202502" cy="227784"/>
          </a:xfrm>
          <a:prstGeom prst="flowChartSummingJunction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8515FF6B-1088-4C8A-AE14-88457319BC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01" y="3389121"/>
            <a:ext cx="5134125" cy="23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40000" endPos="20000" dist="5000" dir="5400000" sy="-100000" algn="bl" rotWithShape="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1FE3135-F943-431F-B0EB-8BC1584494FD}"/>
                  </a:ext>
                </a:extLst>
              </p:cNvPr>
              <p:cNvSpPr txBox="1"/>
              <p:nvPr/>
            </p:nvSpPr>
            <p:spPr>
              <a:xfrm>
                <a:off x="568837" y="1115189"/>
                <a:ext cx="3294332" cy="1849096"/>
              </a:xfrm>
              <a:prstGeom prst="rect">
                <a:avLst/>
              </a:prstGeom>
              <a:solidFill>
                <a:srgbClr val="526893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Overall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(centre of pressure position)   of the launcher evaluation.</a:t>
                </a: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1FE3135-F943-431F-B0EB-8BC158449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7" y="1115189"/>
                <a:ext cx="3294332" cy="1849096"/>
              </a:xfrm>
              <a:prstGeom prst="rect">
                <a:avLst/>
              </a:prstGeom>
              <a:blipFill>
                <a:blip r:embed="rId12"/>
                <a:stretch>
                  <a:fillRect l="-3690" t="-3289" r="-5351" b="-82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EF07EBA-AE1B-439F-99E0-D9CD26EA5724}"/>
                  </a:ext>
                </a:extLst>
              </p:cNvPr>
              <p:cNvSpPr txBox="1"/>
              <p:nvPr/>
            </p:nvSpPr>
            <p:spPr>
              <a:xfrm>
                <a:off x="5290577" y="1465541"/>
                <a:ext cx="4267839" cy="14987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/>
                  <a:t>The main body has an important effect on centre of pressure position only due to the nose while the boosters have a full effect of nose, body and flares. The 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position is an average on the used lengths.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EF07EBA-AE1B-439F-99E0-D9CD26EA5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77" y="1465541"/>
                <a:ext cx="4267839" cy="1498744"/>
              </a:xfrm>
              <a:prstGeom prst="rect">
                <a:avLst/>
              </a:prstGeom>
              <a:blipFill>
                <a:blip r:embed="rId13"/>
                <a:stretch>
                  <a:fillRect l="-1140" t="-1613" r="-997" b="-5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4 22">
            <a:extLst>
              <a:ext uri="{FF2B5EF4-FFF2-40B4-BE49-F238E27FC236}">
                <a16:creationId xmlns:a16="http://schemas.microsoft.com/office/drawing/2014/main" id="{CAFEBB55-35EB-4E22-9018-0FDF7BEABC09}"/>
              </a:ext>
            </a:extLst>
          </p:cNvPr>
          <p:cNvCxnSpPr>
            <a:cxnSpLocks/>
          </p:cNvCxnSpPr>
          <p:nvPr/>
        </p:nvCxnSpPr>
        <p:spPr>
          <a:xfrm rot="5400000">
            <a:off x="7671451" y="3883275"/>
            <a:ext cx="1876436" cy="321660"/>
          </a:xfrm>
          <a:prstGeom prst="bentConnector3">
            <a:avLst>
              <a:gd name="adj1" fmla="val 100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 descr="1212">
            <a:extLst>
              <a:ext uri="{FF2B5EF4-FFF2-40B4-BE49-F238E27FC236}">
                <a16:creationId xmlns:a16="http://schemas.microsoft.com/office/drawing/2014/main" id="{DF2069AF-5004-4968-89A1-1E290B3D05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53" y="2580663"/>
            <a:ext cx="5014231" cy="3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1313">
            <a:extLst>
              <a:ext uri="{FF2B5EF4-FFF2-40B4-BE49-F238E27FC236}">
                <a16:creationId xmlns:a16="http://schemas.microsoft.com/office/drawing/2014/main" id="{B26A5D5A-C94D-4E67-98D8-0144801BC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19" y="1074038"/>
            <a:ext cx="5011265" cy="3760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231425-F1F2-4D0E-B130-54C12A2043A7}"/>
              </a:ext>
            </a:extLst>
          </p:cNvPr>
          <p:cNvSpPr txBox="1"/>
          <p:nvPr/>
        </p:nvSpPr>
        <p:spPr>
          <a:xfrm>
            <a:off x="1925981" y="1010738"/>
            <a:ext cx="4437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the real thrust profile of boosters over mission time obtained by operational data of </a:t>
            </a:r>
            <a:r>
              <a:rPr lang="en-GB" dirty="0" err="1"/>
              <a:t>Ariane</a:t>
            </a:r>
            <a:r>
              <a:rPr lang="en-GB" dirty="0"/>
              <a:t> V ECA.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60CBC7C-FDF1-41BD-B238-A089FA44C0E3}"/>
              </a:ext>
            </a:extLst>
          </p:cNvPr>
          <p:cNvCxnSpPr>
            <a:cxnSpLocks/>
          </p:cNvCxnSpPr>
          <p:nvPr/>
        </p:nvCxnSpPr>
        <p:spPr>
          <a:xfrm>
            <a:off x="3919462" y="1924746"/>
            <a:ext cx="547030" cy="60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051813-5FDF-465A-92C1-92CA96C429B5}"/>
              </a:ext>
            </a:extLst>
          </p:cNvPr>
          <p:cNvSpPr txBox="1"/>
          <p:nvPr/>
        </p:nvSpPr>
        <p:spPr>
          <a:xfrm>
            <a:off x="6939419" y="5419333"/>
            <a:ext cx="48475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 thrust profile of the main cryogenic engine over altitude is obtained by the isentropic model engine computations.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82CAF98-3751-4AAE-8ED8-2CA92037DE2F}"/>
              </a:ext>
            </a:extLst>
          </p:cNvPr>
          <p:cNvCxnSpPr/>
          <p:nvPr/>
        </p:nvCxnSpPr>
        <p:spPr>
          <a:xfrm flipV="1">
            <a:off x="10133555" y="4871863"/>
            <a:ext cx="914400" cy="54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CBE2F4D-273F-4A9B-9E7F-11D84CD1A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9" y="2038437"/>
            <a:ext cx="1771787" cy="3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0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465A0FBD-6B59-4FF1-A62A-9548E0D93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06" y="1670866"/>
            <a:ext cx="859480" cy="33073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8FC64EF-6E79-4507-984A-F397B885E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81" y="1670866"/>
            <a:ext cx="859480" cy="3307367"/>
          </a:xfrm>
          <a:prstGeom prst="rect">
            <a:avLst/>
          </a:prstGeom>
        </p:spPr>
      </p:pic>
      <p:cxnSp>
        <p:nvCxnSpPr>
          <p:cNvPr id="8" name="Connettore 1 9">
            <a:extLst>
              <a:ext uri="{FF2B5EF4-FFF2-40B4-BE49-F238E27FC236}">
                <a16:creationId xmlns:a16="http://schemas.microsoft.com/office/drawing/2014/main" id="{128F5268-30FC-461B-BEDD-459725F13B9E}"/>
              </a:ext>
            </a:extLst>
          </p:cNvPr>
          <p:cNvCxnSpPr/>
          <p:nvPr/>
        </p:nvCxnSpPr>
        <p:spPr>
          <a:xfrm flipH="1">
            <a:off x="9643142" y="4975345"/>
            <a:ext cx="18906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10">
            <a:extLst>
              <a:ext uri="{FF2B5EF4-FFF2-40B4-BE49-F238E27FC236}">
                <a16:creationId xmlns:a16="http://schemas.microsoft.com/office/drawing/2014/main" id="{F3F3DAA0-A612-4EEE-9F67-D2857F183474}"/>
              </a:ext>
            </a:extLst>
          </p:cNvPr>
          <p:cNvCxnSpPr/>
          <p:nvPr/>
        </p:nvCxnSpPr>
        <p:spPr>
          <a:xfrm flipH="1">
            <a:off x="5764618" y="4975344"/>
            <a:ext cx="18906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F32EF2-2F47-45DF-A6B9-B3199565E992}"/>
              </a:ext>
            </a:extLst>
          </p:cNvPr>
          <p:cNvSpPr txBox="1"/>
          <p:nvPr/>
        </p:nvSpPr>
        <p:spPr>
          <a:xfrm>
            <a:off x="6970625" y="1029001"/>
            <a:ext cx="814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 = 17s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2E227-007B-4312-91CE-B7B05D7B2C88}"/>
              </a:ext>
            </a:extLst>
          </p:cNvPr>
          <p:cNvSpPr txBox="1"/>
          <p:nvPr/>
        </p:nvSpPr>
        <p:spPr>
          <a:xfrm>
            <a:off x="10719550" y="1029001"/>
            <a:ext cx="814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 = 71s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FC568CE-A104-4284-9C4D-816BB2BB6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75" y="5102848"/>
            <a:ext cx="3735529" cy="1080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E497DB6-45CB-4C54-A875-EF59AE462F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14" y="5102848"/>
            <a:ext cx="3651429" cy="10800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F05DB335-7B44-4A4E-B860-ED8C9C2FC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31930"/>
              </p:ext>
            </p:extLst>
          </p:nvPr>
        </p:nvGraphicFramePr>
        <p:xfrm>
          <a:off x="705342" y="1029001"/>
          <a:ext cx="5346640" cy="254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017">
                <a:tc>
                  <a:txBody>
                    <a:bodyPr/>
                    <a:lstStyle/>
                    <a:p>
                      <a:r>
                        <a:rPr lang="en-GB" dirty="0"/>
                        <a:t>Propellant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  <a:r>
                        <a:rPr lang="en-GB" baseline="0" dirty="0"/>
                        <a:t> = 0s</a:t>
                      </a:r>
                    </a:p>
                    <a:p>
                      <a:pPr algn="ctr"/>
                      <a:r>
                        <a:rPr lang="en-GB" dirty="0"/>
                        <a:t>[kg]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  <a:r>
                        <a:rPr lang="en-GB" baseline="0" dirty="0"/>
                        <a:t> = 18s</a:t>
                      </a:r>
                    </a:p>
                    <a:p>
                      <a:pPr algn="ctr"/>
                      <a:r>
                        <a:rPr lang="en-GB" baseline="0" dirty="0"/>
                        <a:t>[kg]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  <a:r>
                        <a:rPr lang="en-GB" baseline="0" dirty="0"/>
                        <a:t> = 71s</a:t>
                      </a:r>
                    </a:p>
                    <a:p>
                      <a:pPr algn="ctr"/>
                      <a:r>
                        <a:rPr lang="en-GB" baseline="0" dirty="0"/>
                        <a:t>[kg]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21">
                <a:tc>
                  <a:txBody>
                    <a:bodyPr/>
                    <a:lstStyle/>
                    <a:p>
                      <a:r>
                        <a:rPr lang="en-GB" dirty="0"/>
                        <a:t>LH2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24757.14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24252.83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21822.94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21">
                <a:tc>
                  <a:txBody>
                    <a:bodyPr/>
                    <a:lstStyle/>
                    <a:p>
                      <a:r>
                        <a:rPr lang="en-GB" dirty="0"/>
                        <a:t>LOX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148542.86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145516.96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130937.79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21">
                <a:tc>
                  <a:txBody>
                    <a:bodyPr/>
                    <a:lstStyle/>
                    <a:p>
                      <a:r>
                        <a:rPr lang="en-GB" dirty="0"/>
                        <a:t>SRE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175583.76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85354.60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21">
                <a:tc>
                  <a:txBody>
                    <a:bodyPr/>
                    <a:lstStyle/>
                    <a:p>
                      <a:r>
                        <a:rPr lang="en-GB" dirty="0"/>
                        <a:t>SRM</a:t>
                      </a:r>
                      <a:r>
                        <a:rPr lang="en-GB" baseline="0" dirty="0"/>
                        <a:t> star shape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18984.24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9225.40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21">
                <a:tc>
                  <a:txBody>
                    <a:bodyPr/>
                    <a:lstStyle/>
                    <a:p>
                      <a:r>
                        <a:rPr lang="en-GB" dirty="0"/>
                        <a:t>Total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410550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364337.79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247340.73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0D293AC-18B3-400C-A044-BD17B6A8E952}"/>
              </a:ext>
            </a:extLst>
          </p:cNvPr>
          <p:cNvCxnSpPr/>
          <p:nvPr/>
        </p:nvCxnSpPr>
        <p:spPr>
          <a:xfrm flipV="1">
            <a:off x="6388274" y="3795386"/>
            <a:ext cx="12526" cy="117995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2BB523F-6FBA-4FAE-BC3F-A05ADA1EF466}"/>
              </a:ext>
            </a:extLst>
          </p:cNvPr>
          <p:cNvCxnSpPr/>
          <p:nvPr/>
        </p:nvCxnSpPr>
        <p:spPr>
          <a:xfrm flipV="1">
            <a:off x="10260903" y="3795386"/>
            <a:ext cx="12526" cy="117995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5CD095-C9C8-4453-977A-AD6B63E774FA}"/>
                  </a:ext>
                </a:extLst>
              </p:cNvPr>
              <p:cNvSpPr txBox="1"/>
              <p:nvPr/>
            </p:nvSpPr>
            <p:spPr>
              <a:xfrm>
                <a:off x="3998531" y="4208745"/>
                <a:ext cx="2277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=16,23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5CD095-C9C8-4453-977A-AD6B63E7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531" y="4208745"/>
                <a:ext cx="227700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006FA51-292E-4D83-8B5D-B23F8A931473}"/>
                  </a:ext>
                </a:extLst>
              </p:cNvPr>
              <p:cNvSpPr txBox="1"/>
              <p:nvPr/>
            </p:nvSpPr>
            <p:spPr>
              <a:xfrm>
                <a:off x="7983894" y="4200699"/>
                <a:ext cx="2277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71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=17,38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006FA51-292E-4D83-8B5D-B23F8A931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894" y="4200699"/>
                <a:ext cx="227700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794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877</Words>
  <Application>Microsoft Office PowerPoint</Application>
  <PresentationFormat>Widescreen</PresentationFormat>
  <Paragraphs>270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Sedini</dc:creator>
  <cp:lastModifiedBy>Alberto Sedini</cp:lastModifiedBy>
  <cp:revision>167</cp:revision>
  <dcterms:created xsi:type="dcterms:W3CDTF">2017-12-12T13:57:16Z</dcterms:created>
  <dcterms:modified xsi:type="dcterms:W3CDTF">2018-01-08T17:14:18Z</dcterms:modified>
</cp:coreProperties>
</file>