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83" r:id="rId5"/>
    <p:sldId id="267" r:id="rId6"/>
    <p:sldId id="284" r:id="rId7"/>
    <p:sldId id="288" r:id="rId8"/>
    <p:sldId id="289" r:id="rId9"/>
    <p:sldId id="290" r:id="rId10"/>
    <p:sldId id="264" r:id="rId11"/>
    <p:sldId id="268" r:id="rId12"/>
    <p:sldId id="269" r:id="rId13"/>
    <p:sldId id="271" r:id="rId14"/>
    <p:sldId id="272" r:id="rId15"/>
    <p:sldId id="27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995"/>
    <a:srgbClr val="526893"/>
    <a:srgbClr val="050C34"/>
    <a:srgbClr val="536BA9"/>
    <a:srgbClr val="A0AAD7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000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 custLinFactNeighborY="-2466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 custT="1"/>
      <dgm:spPr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>
        <a:xfrm>
          <a:off x="3218941" y="0"/>
          <a:ext cx="2010585" cy="360000"/>
        </a:xfrm>
        <a:prstGeom prst="chevron">
          <a:avLst/>
        </a:prstGeom>
      </dgm:spPr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Conclusions</a:t>
          </a:r>
          <a:endParaRPr lang="it-IT" sz="9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00B05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 custT="1"/>
      <dgm:spPr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24003" rIns="12002" bIns="24003" numCol="1" spcCol="1270" anchor="ctr" anchorCtr="0"/>
        <a:lstStyle/>
        <a:p>
          <a:pPr>
            <a:buFont typeface="+mj-lt"/>
            <a:buAutoNum type="arabicPeriod"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>
            <a:buFont typeface="+mj-lt"/>
            <a:buAutoNum type="arabicPeriod"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>
        <a:xfrm>
          <a:off x="4827410" y="0"/>
          <a:ext cx="2010585" cy="360000"/>
        </a:xfrm>
        <a:prstGeom prst="chevron">
          <a:avLst/>
        </a:prstGeom>
      </dgm:spPr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94835-2879-4DAC-A9D9-DC04618750D0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018306C-0AD2-45F4-A050-A61415EF1B0A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Thrust Imbalance</a:t>
          </a:r>
        </a:p>
      </dgm:t>
    </dgm:pt>
    <dgm:pt modelId="{85C8F271-49B6-4E94-8080-3E43132B9F4C}" type="parTrans" cxnId="{5042A75C-2472-4040-8DDB-2577E0CCD1C9}">
      <dgm:prSet/>
      <dgm:spPr/>
      <dgm:t>
        <a:bodyPr/>
        <a:lstStyle/>
        <a:p>
          <a:endParaRPr lang="it-IT"/>
        </a:p>
      </dgm:t>
    </dgm:pt>
    <dgm:pt modelId="{A026AFCB-52FB-4801-8423-95CC8256414A}" type="sibTrans" cxnId="{5042A75C-2472-4040-8DDB-2577E0CCD1C9}">
      <dgm:prSet/>
      <dgm:spPr>
        <a:noFill/>
      </dgm:spPr>
      <dgm:t>
        <a:bodyPr/>
        <a:lstStyle/>
        <a:p>
          <a:endParaRPr lang="it-IT"/>
        </a:p>
      </dgm:t>
    </dgm:pt>
    <dgm:pt modelId="{A6ACF311-FA7B-450F-81F2-8528D5018754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Boosting Phase</a:t>
          </a:r>
        </a:p>
        <a:p>
          <a:endParaRPr lang="it-IT" sz="3100" dirty="0"/>
        </a:p>
      </dgm:t>
    </dgm:pt>
    <dgm:pt modelId="{283FEDDA-95E3-413E-A42A-1842CE05DAFA}" type="parTrans" cxnId="{A73F9767-670F-4713-88D4-0D52D88CE649}">
      <dgm:prSet/>
      <dgm:spPr/>
      <dgm:t>
        <a:bodyPr/>
        <a:lstStyle/>
        <a:p>
          <a:endParaRPr lang="it-IT"/>
        </a:p>
      </dgm:t>
    </dgm:pt>
    <dgm:pt modelId="{0CF370E4-EE3C-4FB2-B724-F69848C7F484}" type="sibTrans" cxnId="{A73F9767-670F-4713-88D4-0D52D88CE649}">
      <dgm:prSet/>
      <dgm:spPr>
        <a:noFill/>
      </dgm:spPr>
      <dgm:t>
        <a:bodyPr/>
        <a:lstStyle/>
        <a:p>
          <a:endParaRPr lang="it-IT"/>
        </a:p>
      </dgm:t>
    </dgm:pt>
    <dgm:pt modelId="{8D94A561-8592-4ADB-9C82-4F08E735B3D4}">
      <dgm:prSet phldrT="[Testo]" custT="1"/>
      <dgm:spPr/>
      <dgm:t>
        <a:bodyPr/>
        <a:lstStyle/>
        <a:p>
          <a:r>
            <a:rPr lang="en-GB" sz="24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gm:t>
    </dgm:pt>
    <dgm:pt modelId="{6948BFE8-5FD8-41C7-BAAC-4A19E384EE10}" type="parTrans" cxnId="{1D581EAF-29F7-4D08-882C-75C5230FF228}">
      <dgm:prSet/>
      <dgm:spPr/>
      <dgm:t>
        <a:bodyPr/>
        <a:lstStyle/>
        <a:p>
          <a:endParaRPr lang="it-IT"/>
        </a:p>
      </dgm:t>
    </dgm:pt>
    <dgm:pt modelId="{ACD29A5F-824B-4F03-835B-F69809EC8819}" type="sibTrans" cxnId="{1D581EAF-29F7-4D08-882C-75C5230FF228}">
      <dgm:prSet/>
      <dgm:spPr>
        <a:noFill/>
      </dgm:spPr>
      <dgm:t>
        <a:bodyPr/>
        <a:lstStyle/>
        <a:p>
          <a:endParaRPr lang="it-IT"/>
        </a:p>
      </dgm:t>
    </dgm:pt>
    <dgm:pt modelId="{4176FBDF-CD43-4541-8AD2-92FE7C168A00}">
      <dgm:prSet phldrT="[Testo]" custT="1"/>
      <dgm:spPr/>
      <dgm:t>
        <a:bodyPr/>
        <a:lstStyle/>
        <a:p>
          <a:r>
            <a:rPr lang="it-IT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TVC</a:t>
          </a:r>
        </a:p>
      </dgm:t>
    </dgm:pt>
    <dgm:pt modelId="{22D90736-65A0-4AF8-9565-C240AE5F1F03}" type="parTrans" cxnId="{E8F9FCB3-783E-4FC5-9893-E403F4692676}">
      <dgm:prSet/>
      <dgm:spPr/>
      <dgm:t>
        <a:bodyPr/>
        <a:lstStyle/>
        <a:p>
          <a:endParaRPr lang="it-IT"/>
        </a:p>
      </dgm:t>
    </dgm:pt>
    <dgm:pt modelId="{4B3A29AA-6612-4977-858A-5D60173907B4}" type="sibTrans" cxnId="{E8F9FCB3-783E-4FC5-9893-E403F4692676}">
      <dgm:prSet/>
      <dgm:spPr>
        <a:noFill/>
      </dgm:spPr>
      <dgm:t>
        <a:bodyPr/>
        <a:lstStyle/>
        <a:p>
          <a:endParaRPr lang="it-IT"/>
        </a:p>
      </dgm:t>
    </dgm:pt>
    <dgm:pt modelId="{40FD1750-CDE9-420F-A9A9-ABAEBA8C727F}">
      <dgm:prSet/>
      <dgm:spPr/>
      <dgm:t>
        <a:bodyPr/>
        <a:lstStyle/>
        <a:p>
          <a:endParaRPr lang="it-IT"/>
        </a:p>
      </dgm:t>
    </dgm:pt>
    <dgm:pt modelId="{7EE965EC-077B-4336-8788-64A3B90D321E}" type="parTrans" cxnId="{3664253E-8763-4239-A23C-0831C566A991}">
      <dgm:prSet/>
      <dgm:spPr/>
      <dgm:t>
        <a:bodyPr/>
        <a:lstStyle/>
        <a:p>
          <a:endParaRPr lang="it-IT"/>
        </a:p>
      </dgm:t>
    </dgm:pt>
    <dgm:pt modelId="{22D9FD93-5EDA-408F-B908-089BD986B42E}" type="sibTrans" cxnId="{3664253E-8763-4239-A23C-0831C566A991}">
      <dgm:prSet/>
      <dgm:spPr>
        <a:noFill/>
      </dgm:spPr>
      <dgm:t>
        <a:bodyPr/>
        <a:lstStyle/>
        <a:p>
          <a:endParaRPr lang="it-IT"/>
        </a:p>
      </dgm:t>
    </dgm:pt>
    <dgm:pt modelId="{4C6871FB-E2DA-4F8C-B53B-E3D9CD76EDDD}">
      <dgm:prSet/>
      <dgm:spPr/>
      <dgm:t>
        <a:bodyPr/>
        <a:lstStyle/>
        <a:p>
          <a:endParaRPr lang="it-IT"/>
        </a:p>
      </dgm:t>
    </dgm:pt>
    <dgm:pt modelId="{036A7367-699A-4D0F-8B87-58B7D2D51C1D}" type="parTrans" cxnId="{336DB049-BCFC-442C-B638-EBBDEC388010}">
      <dgm:prSet/>
      <dgm:spPr/>
      <dgm:t>
        <a:bodyPr/>
        <a:lstStyle/>
        <a:p>
          <a:endParaRPr lang="it-IT"/>
        </a:p>
      </dgm:t>
    </dgm:pt>
    <dgm:pt modelId="{FF414260-2180-456D-B9F4-C1667FAC6607}" type="sibTrans" cxnId="{336DB049-BCFC-442C-B638-EBBDEC388010}">
      <dgm:prSet custLinFactX="-100000" custLinFactY="200000" custLinFactNeighborX="-145718" custLinFactNeighborY="217890"/>
      <dgm:spPr/>
      <dgm:t>
        <a:bodyPr/>
        <a:lstStyle/>
        <a:p>
          <a:endParaRPr lang="it-IT"/>
        </a:p>
      </dgm:t>
    </dgm:pt>
    <dgm:pt modelId="{79AB8C17-1D78-45D3-BE6C-2AC018EBEE4B}">
      <dgm:prSet phldrT="[Testo]" custT="1"/>
      <dgm:spPr/>
      <dgm:t>
        <a:bodyPr/>
        <a:lstStyle/>
        <a:p>
          <a:endParaRPr lang="en-GB" sz="24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ABF9ED-7569-4572-BC0B-F004C910CE88}" type="sibTrans" cxnId="{FE98EDF0-835D-44D3-B09E-20149BC16999}">
      <dgm:prSet/>
      <dgm:spPr/>
      <dgm:t>
        <a:bodyPr/>
        <a:lstStyle/>
        <a:p>
          <a:endParaRPr lang="it-IT"/>
        </a:p>
      </dgm:t>
    </dgm:pt>
    <dgm:pt modelId="{F9053117-DA79-4EA3-8101-117B86840BE1}" type="parTrans" cxnId="{FE98EDF0-835D-44D3-B09E-20149BC16999}">
      <dgm:prSet/>
      <dgm:spPr/>
      <dgm:t>
        <a:bodyPr/>
        <a:lstStyle/>
        <a:p>
          <a:endParaRPr lang="it-IT"/>
        </a:p>
      </dgm:t>
    </dgm:pt>
    <dgm:pt modelId="{C037D011-D736-4DB0-A42C-90E39653A1E6}" type="pres">
      <dgm:prSet presAssocID="{64994835-2879-4DAC-A9D9-DC04618750D0}" presName="Name0" presStyleCnt="0">
        <dgm:presLayoutVars>
          <dgm:chMax val="7"/>
          <dgm:chPref val="5"/>
        </dgm:presLayoutVars>
      </dgm:prSet>
      <dgm:spPr/>
    </dgm:pt>
    <dgm:pt modelId="{A171B377-214D-405C-91D0-EF04C2D3D050}" type="pres">
      <dgm:prSet presAssocID="{64994835-2879-4DAC-A9D9-DC04618750D0}" presName="arrowNode" presStyleLbl="node1" presStyleIdx="0" presStyleCnt="1" custAng="18266340" custFlipVert="1" custScaleX="99462" custScaleY="100000" custLinFactNeighborX="5099" custLinFactNeighborY="10209"/>
      <dgm:spPr>
        <a:noFill/>
        <a:ln w="63500">
          <a:solidFill>
            <a:schemeClr val="bg1"/>
          </a:solidFill>
        </a:ln>
      </dgm:spPr>
    </dgm:pt>
    <dgm:pt modelId="{3ABD1431-FB4C-42D2-907B-73B97A9FB28A}" type="pres">
      <dgm:prSet presAssocID="{79AB8C17-1D78-45D3-BE6C-2AC018EBEE4B}" presName="txNode1" presStyleLbl="revTx" presStyleIdx="0" presStyleCnt="7" custScaleX="82360" custScaleY="66553" custLinFactY="200000" custLinFactNeighborX="-39833" custLinFactNeighborY="211115">
        <dgm:presLayoutVars>
          <dgm:bulletEnabled val="1"/>
        </dgm:presLayoutVars>
      </dgm:prSet>
      <dgm:spPr/>
    </dgm:pt>
    <dgm:pt modelId="{8F212782-DDD3-4DE4-BD9E-1A6D1A1B3078}" type="pres">
      <dgm:prSet presAssocID="{3018306C-0AD2-45F4-A050-A61415EF1B0A}" presName="txNode2" presStyleLbl="revTx" presStyleIdx="1" presStyleCnt="7" custScaleX="51761" custLinFactNeighborX="-87257" custLinFactNeighborY="47405">
        <dgm:presLayoutVars>
          <dgm:bulletEnabled val="1"/>
        </dgm:presLayoutVars>
      </dgm:prSet>
      <dgm:spPr/>
    </dgm:pt>
    <dgm:pt modelId="{8B0CEEE1-1E87-40C9-82AA-A446EF371FEB}" type="pres">
      <dgm:prSet presAssocID="{A026AFCB-52FB-4801-8423-95CC8256414A}" presName="dotNode2" presStyleCnt="0"/>
      <dgm:spPr/>
    </dgm:pt>
    <dgm:pt modelId="{05F92240-2550-466B-8ABC-242B2E120AC2}" type="pres">
      <dgm:prSet presAssocID="{A026AFCB-52FB-4801-8423-95CC8256414A}" presName="dotRepeatNode" presStyleLbl="fgShp" presStyleIdx="0" presStyleCnt="5" custLinFactX="-582375" custLinFactY="900000" custLinFactNeighborX="-600000" custLinFactNeighborY="936691"/>
      <dgm:spPr/>
    </dgm:pt>
    <dgm:pt modelId="{E6D4F0DE-1549-440E-9B2A-BCBA0DE24D74}" type="pres">
      <dgm:prSet presAssocID="{A6ACF311-FA7B-450F-81F2-8528D5018754}" presName="txNode3" presStyleLbl="revTx" presStyleIdx="2" presStyleCnt="7" custScaleX="95645" custScaleY="97014" custLinFactY="132301" custLinFactNeighborX="18564" custLinFactNeighborY="200000">
        <dgm:presLayoutVars>
          <dgm:bulletEnabled val="1"/>
        </dgm:presLayoutVars>
      </dgm:prSet>
      <dgm:spPr/>
    </dgm:pt>
    <dgm:pt modelId="{8CB17EC2-98D1-41F4-B0F0-2CE1F88B69B2}" type="pres">
      <dgm:prSet presAssocID="{0CF370E4-EE3C-4FB2-B724-F69848C7F484}" presName="dotNode3" presStyleCnt="0"/>
      <dgm:spPr/>
    </dgm:pt>
    <dgm:pt modelId="{AD568DDB-7E68-4437-B73C-30F1E83D42E7}" type="pres">
      <dgm:prSet presAssocID="{0CF370E4-EE3C-4FB2-B724-F69848C7F484}" presName="dotRepeatNode" presStyleLbl="fgShp" presStyleIdx="1" presStyleCnt="5" custLinFactX="-875639" custLinFactY="200000" custLinFactNeighborX="-900000" custLinFactNeighborY="219961"/>
      <dgm:spPr/>
    </dgm:pt>
    <dgm:pt modelId="{328C25D3-A4C7-4D36-9144-64A1DA23CFC0}" type="pres">
      <dgm:prSet presAssocID="{40FD1750-CDE9-420F-A9A9-ABAEBA8C727F}" presName="txNode4" presStyleLbl="revTx" presStyleIdx="3" presStyleCnt="7" custScaleY="93818" custLinFactY="100000" custLinFactNeighborX="3540" custLinFactNeighborY="181663">
        <dgm:presLayoutVars>
          <dgm:bulletEnabled val="1"/>
        </dgm:presLayoutVars>
      </dgm:prSet>
      <dgm:spPr/>
    </dgm:pt>
    <dgm:pt modelId="{2E66F700-27A6-4C79-980C-492FC1630F64}" type="pres">
      <dgm:prSet presAssocID="{22D9FD93-5EDA-408F-B908-089BD986B42E}" presName="dotNode4" presStyleCnt="0"/>
      <dgm:spPr/>
    </dgm:pt>
    <dgm:pt modelId="{F6A7574E-D85C-409E-870F-BA1304EE38FB}" type="pres">
      <dgm:prSet presAssocID="{22D9FD93-5EDA-408F-B908-089BD986B42E}" presName="dotRepeatNode" presStyleLbl="fgShp" presStyleIdx="2" presStyleCnt="5" custLinFactY="387966" custLinFactNeighborX="-10480" custLinFactNeighborY="400000"/>
      <dgm:spPr/>
    </dgm:pt>
    <dgm:pt modelId="{B03A29E2-AF6C-437C-828C-C2200DB15294}" type="pres">
      <dgm:prSet presAssocID="{8D94A561-8592-4ADB-9C82-4F08E735B3D4}" presName="txNode5" presStyleLbl="revTx" presStyleIdx="4" presStyleCnt="7" custScaleX="52604" custScaleY="82747" custLinFactNeighborX="43446" custLinFactNeighborY="-2114">
        <dgm:presLayoutVars>
          <dgm:bulletEnabled val="1"/>
        </dgm:presLayoutVars>
      </dgm:prSet>
      <dgm:spPr/>
    </dgm:pt>
    <dgm:pt modelId="{20372AE1-4EA1-4F9E-A18B-82367242CF1A}" type="pres">
      <dgm:prSet presAssocID="{ACD29A5F-824B-4F03-835B-F69809EC8819}" presName="dotNode5" presStyleCnt="0"/>
      <dgm:spPr/>
    </dgm:pt>
    <dgm:pt modelId="{BF85A40C-099A-4252-9FFB-E9121414AFDE}" type="pres">
      <dgm:prSet presAssocID="{ACD29A5F-824B-4F03-835B-F69809EC8819}" presName="dotRepeatNode" presStyleLbl="fgShp" presStyleIdx="3" presStyleCnt="5" custLinFactX="-600000" custLinFactY="500000" custLinFactNeighborX="-686296" custLinFactNeighborY="566897"/>
      <dgm:spPr/>
    </dgm:pt>
    <dgm:pt modelId="{FFD7B64A-6BE1-4864-9D80-BCB2FAFE7B42}" type="pres">
      <dgm:prSet presAssocID="{4176FBDF-CD43-4541-8AD2-92FE7C168A00}" presName="txNode6" presStyleLbl="revTx" presStyleIdx="5" presStyleCnt="7" custScaleX="43744" custScaleY="41452" custLinFactY="53001" custLinFactNeighborX="-82971" custLinFactNeighborY="100000">
        <dgm:presLayoutVars>
          <dgm:bulletEnabled val="1"/>
        </dgm:presLayoutVars>
      </dgm:prSet>
      <dgm:spPr/>
    </dgm:pt>
    <dgm:pt modelId="{68489E2E-0707-4E09-AD53-7DABEEB97D1E}" type="pres">
      <dgm:prSet presAssocID="{4B3A29AA-6612-4977-858A-5D60173907B4}" presName="dotNode6" presStyleCnt="0"/>
      <dgm:spPr/>
    </dgm:pt>
    <dgm:pt modelId="{2EF456FD-3177-455C-BC0C-45B1632298F3}" type="pres">
      <dgm:prSet presAssocID="{4B3A29AA-6612-4977-858A-5D60173907B4}" presName="dotRepeatNode" presStyleLbl="fgShp" presStyleIdx="4" presStyleCnt="5" custLinFactY="326070" custLinFactNeighborX="-32581" custLinFactNeighborY="400000"/>
      <dgm:spPr/>
    </dgm:pt>
    <dgm:pt modelId="{5051312C-8E12-47D1-8294-421BB876207A}" type="pres">
      <dgm:prSet presAssocID="{4C6871FB-E2DA-4F8C-B53B-E3D9CD76EDDD}" presName="txNode7" presStyleLbl="revTx" presStyleIdx="6" presStyleCnt="7" custScaleY="93818" custLinFactY="100000" custLinFactNeighborX="3540" custLinFactNeighborY="181663">
        <dgm:presLayoutVars>
          <dgm:bulletEnabled val="1"/>
        </dgm:presLayoutVars>
      </dgm:prSet>
      <dgm:spPr/>
    </dgm:pt>
  </dgm:ptLst>
  <dgm:cxnLst>
    <dgm:cxn modelId="{5638B200-A1E4-4746-A952-44C1BAF67FEC}" type="presOf" srcId="{79AB8C17-1D78-45D3-BE6C-2AC018EBEE4B}" destId="{3ABD1431-FB4C-42D2-907B-73B97A9FB28A}" srcOrd="0" destOrd="0" presId="urn:microsoft.com/office/officeart/2009/3/layout/DescendingProcess"/>
    <dgm:cxn modelId="{E1E45031-1A52-4E51-A60E-CD607D408F6A}" type="presOf" srcId="{ACD29A5F-824B-4F03-835B-F69809EC8819}" destId="{BF85A40C-099A-4252-9FFB-E9121414AFDE}" srcOrd="0" destOrd="0" presId="urn:microsoft.com/office/officeart/2009/3/layout/DescendingProcess"/>
    <dgm:cxn modelId="{3664253E-8763-4239-A23C-0831C566A991}" srcId="{64994835-2879-4DAC-A9D9-DC04618750D0}" destId="{40FD1750-CDE9-420F-A9A9-ABAEBA8C727F}" srcOrd="3" destOrd="0" parTransId="{7EE965EC-077B-4336-8788-64A3B90D321E}" sibTransId="{22D9FD93-5EDA-408F-B908-089BD986B42E}"/>
    <dgm:cxn modelId="{5042A75C-2472-4040-8DDB-2577E0CCD1C9}" srcId="{64994835-2879-4DAC-A9D9-DC04618750D0}" destId="{3018306C-0AD2-45F4-A050-A61415EF1B0A}" srcOrd="1" destOrd="0" parTransId="{85C8F271-49B6-4E94-8080-3E43132B9F4C}" sibTransId="{A026AFCB-52FB-4801-8423-95CC8256414A}"/>
    <dgm:cxn modelId="{423E0160-6525-48F9-B564-E3B607FF0715}" type="presOf" srcId="{A026AFCB-52FB-4801-8423-95CC8256414A}" destId="{05F92240-2550-466B-8ABC-242B2E120AC2}" srcOrd="0" destOrd="0" presId="urn:microsoft.com/office/officeart/2009/3/layout/DescendingProcess"/>
    <dgm:cxn modelId="{A73F9767-670F-4713-88D4-0D52D88CE649}" srcId="{64994835-2879-4DAC-A9D9-DC04618750D0}" destId="{A6ACF311-FA7B-450F-81F2-8528D5018754}" srcOrd="2" destOrd="0" parTransId="{283FEDDA-95E3-413E-A42A-1842CE05DAFA}" sibTransId="{0CF370E4-EE3C-4FB2-B724-F69848C7F484}"/>
    <dgm:cxn modelId="{336DB049-BCFC-442C-B638-EBBDEC388010}" srcId="{64994835-2879-4DAC-A9D9-DC04618750D0}" destId="{4C6871FB-E2DA-4F8C-B53B-E3D9CD76EDDD}" srcOrd="6" destOrd="0" parTransId="{036A7367-699A-4D0F-8B87-58B7D2D51C1D}" sibTransId="{FF414260-2180-456D-B9F4-C1667FAC6607}"/>
    <dgm:cxn modelId="{3CA9594D-BED9-4488-8706-22E7624ACBD9}" type="presOf" srcId="{4B3A29AA-6612-4977-858A-5D60173907B4}" destId="{2EF456FD-3177-455C-BC0C-45B1632298F3}" srcOrd="0" destOrd="0" presId="urn:microsoft.com/office/officeart/2009/3/layout/DescendingProcess"/>
    <dgm:cxn modelId="{2E578F97-0DDB-4A17-B2B0-271DE340C173}" type="presOf" srcId="{0CF370E4-EE3C-4FB2-B724-F69848C7F484}" destId="{AD568DDB-7E68-4437-B73C-30F1E83D42E7}" srcOrd="0" destOrd="0" presId="urn:microsoft.com/office/officeart/2009/3/layout/DescendingProcess"/>
    <dgm:cxn modelId="{1771789B-D67B-4041-99D3-25D27891F405}" type="presOf" srcId="{64994835-2879-4DAC-A9D9-DC04618750D0}" destId="{C037D011-D736-4DB0-A42C-90E39653A1E6}" srcOrd="0" destOrd="0" presId="urn:microsoft.com/office/officeart/2009/3/layout/DescendingProcess"/>
    <dgm:cxn modelId="{F73612A0-AE1E-492A-B6FD-7CB72536F8C7}" type="presOf" srcId="{4176FBDF-CD43-4541-8AD2-92FE7C168A00}" destId="{FFD7B64A-6BE1-4864-9D80-BCB2FAFE7B42}" srcOrd="0" destOrd="0" presId="urn:microsoft.com/office/officeart/2009/3/layout/DescendingProcess"/>
    <dgm:cxn modelId="{384622A7-BD5E-4FFD-944B-7241397A580D}" type="presOf" srcId="{8D94A561-8592-4ADB-9C82-4F08E735B3D4}" destId="{B03A29E2-AF6C-437C-828C-C2200DB15294}" srcOrd="0" destOrd="0" presId="urn:microsoft.com/office/officeart/2009/3/layout/DescendingProcess"/>
    <dgm:cxn modelId="{1D581EAF-29F7-4D08-882C-75C5230FF228}" srcId="{64994835-2879-4DAC-A9D9-DC04618750D0}" destId="{8D94A561-8592-4ADB-9C82-4F08E735B3D4}" srcOrd="4" destOrd="0" parTransId="{6948BFE8-5FD8-41C7-BAAC-4A19E384EE10}" sibTransId="{ACD29A5F-824B-4F03-835B-F69809EC8819}"/>
    <dgm:cxn modelId="{41C5F9B2-192E-48EA-B575-5EA5521D17C1}" type="presOf" srcId="{A6ACF311-FA7B-450F-81F2-8528D5018754}" destId="{E6D4F0DE-1549-440E-9B2A-BCBA0DE24D74}" srcOrd="0" destOrd="0" presId="urn:microsoft.com/office/officeart/2009/3/layout/DescendingProcess"/>
    <dgm:cxn modelId="{E8F9FCB3-783E-4FC5-9893-E403F4692676}" srcId="{64994835-2879-4DAC-A9D9-DC04618750D0}" destId="{4176FBDF-CD43-4541-8AD2-92FE7C168A00}" srcOrd="5" destOrd="0" parTransId="{22D90736-65A0-4AF8-9565-C240AE5F1F03}" sibTransId="{4B3A29AA-6612-4977-858A-5D60173907B4}"/>
    <dgm:cxn modelId="{2585D7C4-A06C-486D-9CC9-7B395679595B}" type="presOf" srcId="{40FD1750-CDE9-420F-A9A9-ABAEBA8C727F}" destId="{328C25D3-A4C7-4D36-9144-64A1DA23CFC0}" srcOrd="0" destOrd="0" presId="urn:microsoft.com/office/officeart/2009/3/layout/DescendingProcess"/>
    <dgm:cxn modelId="{3FB155C5-5659-4DDC-BDA0-F41CB332A594}" type="presOf" srcId="{3018306C-0AD2-45F4-A050-A61415EF1B0A}" destId="{8F212782-DDD3-4DE4-BD9E-1A6D1A1B3078}" srcOrd="0" destOrd="0" presId="urn:microsoft.com/office/officeart/2009/3/layout/DescendingProcess"/>
    <dgm:cxn modelId="{DCB5E4D5-373A-48C2-AF7F-DFA3DD54377D}" type="presOf" srcId="{22D9FD93-5EDA-408F-B908-089BD986B42E}" destId="{F6A7574E-D85C-409E-870F-BA1304EE38FB}" srcOrd="0" destOrd="0" presId="urn:microsoft.com/office/officeart/2009/3/layout/DescendingProcess"/>
    <dgm:cxn modelId="{D0D898D8-9AC1-4395-A5FB-33FE571F1EA1}" type="presOf" srcId="{4C6871FB-E2DA-4F8C-B53B-E3D9CD76EDDD}" destId="{5051312C-8E12-47D1-8294-421BB876207A}" srcOrd="0" destOrd="0" presId="urn:microsoft.com/office/officeart/2009/3/layout/DescendingProcess"/>
    <dgm:cxn modelId="{FE98EDF0-835D-44D3-B09E-20149BC16999}" srcId="{64994835-2879-4DAC-A9D9-DC04618750D0}" destId="{79AB8C17-1D78-45D3-BE6C-2AC018EBEE4B}" srcOrd="0" destOrd="0" parTransId="{F9053117-DA79-4EA3-8101-117B86840BE1}" sibTransId="{46ABF9ED-7569-4572-BC0B-F004C910CE88}"/>
    <dgm:cxn modelId="{7E3DD0A0-999D-4026-AE1F-5DF348568939}" type="presParOf" srcId="{C037D011-D736-4DB0-A42C-90E39653A1E6}" destId="{A171B377-214D-405C-91D0-EF04C2D3D050}" srcOrd="0" destOrd="0" presId="urn:microsoft.com/office/officeart/2009/3/layout/DescendingProcess"/>
    <dgm:cxn modelId="{C99FBB8A-5F78-4262-958F-DEF43F725BEB}" type="presParOf" srcId="{C037D011-D736-4DB0-A42C-90E39653A1E6}" destId="{3ABD1431-FB4C-42D2-907B-73B97A9FB28A}" srcOrd="1" destOrd="0" presId="urn:microsoft.com/office/officeart/2009/3/layout/DescendingProcess"/>
    <dgm:cxn modelId="{A8CAA497-B9B7-4D56-ADE4-893DA524210A}" type="presParOf" srcId="{C037D011-D736-4DB0-A42C-90E39653A1E6}" destId="{8F212782-DDD3-4DE4-BD9E-1A6D1A1B3078}" srcOrd="2" destOrd="0" presId="urn:microsoft.com/office/officeart/2009/3/layout/DescendingProcess"/>
    <dgm:cxn modelId="{B410B436-4A4B-412C-BF1A-A0B04418836B}" type="presParOf" srcId="{C037D011-D736-4DB0-A42C-90E39653A1E6}" destId="{8B0CEEE1-1E87-40C9-82AA-A446EF371FEB}" srcOrd="3" destOrd="0" presId="urn:microsoft.com/office/officeart/2009/3/layout/DescendingProcess"/>
    <dgm:cxn modelId="{9735B928-D384-46E1-9E4C-DFCBE4883C3D}" type="presParOf" srcId="{8B0CEEE1-1E87-40C9-82AA-A446EF371FEB}" destId="{05F92240-2550-466B-8ABC-242B2E120AC2}" srcOrd="0" destOrd="0" presId="urn:microsoft.com/office/officeart/2009/3/layout/DescendingProcess"/>
    <dgm:cxn modelId="{313ECE83-A878-4747-9604-8B94E642E72E}" type="presParOf" srcId="{C037D011-D736-4DB0-A42C-90E39653A1E6}" destId="{E6D4F0DE-1549-440E-9B2A-BCBA0DE24D74}" srcOrd="4" destOrd="0" presId="urn:microsoft.com/office/officeart/2009/3/layout/DescendingProcess"/>
    <dgm:cxn modelId="{D870165F-4232-41DE-87C5-6EC6C70B71F6}" type="presParOf" srcId="{C037D011-D736-4DB0-A42C-90E39653A1E6}" destId="{8CB17EC2-98D1-41F4-B0F0-2CE1F88B69B2}" srcOrd="5" destOrd="0" presId="urn:microsoft.com/office/officeart/2009/3/layout/DescendingProcess"/>
    <dgm:cxn modelId="{A834A5C2-0F0B-4767-A5F9-5A4D417E8A8D}" type="presParOf" srcId="{8CB17EC2-98D1-41F4-B0F0-2CE1F88B69B2}" destId="{AD568DDB-7E68-4437-B73C-30F1E83D42E7}" srcOrd="0" destOrd="0" presId="urn:microsoft.com/office/officeart/2009/3/layout/DescendingProcess"/>
    <dgm:cxn modelId="{A62C7E42-FB56-4FA8-8DE8-4F4056BDD5D3}" type="presParOf" srcId="{C037D011-D736-4DB0-A42C-90E39653A1E6}" destId="{328C25D3-A4C7-4D36-9144-64A1DA23CFC0}" srcOrd="6" destOrd="0" presId="urn:microsoft.com/office/officeart/2009/3/layout/DescendingProcess"/>
    <dgm:cxn modelId="{577632CD-E90A-494C-986D-890C640E4201}" type="presParOf" srcId="{C037D011-D736-4DB0-A42C-90E39653A1E6}" destId="{2E66F700-27A6-4C79-980C-492FC1630F64}" srcOrd="7" destOrd="0" presId="urn:microsoft.com/office/officeart/2009/3/layout/DescendingProcess"/>
    <dgm:cxn modelId="{C573663D-72D3-41C4-AA01-173B26DDFCC6}" type="presParOf" srcId="{2E66F700-27A6-4C79-980C-492FC1630F64}" destId="{F6A7574E-D85C-409E-870F-BA1304EE38FB}" srcOrd="0" destOrd="0" presId="urn:microsoft.com/office/officeart/2009/3/layout/DescendingProcess"/>
    <dgm:cxn modelId="{B3C0D421-A336-4107-89AE-B5ABB2327976}" type="presParOf" srcId="{C037D011-D736-4DB0-A42C-90E39653A1E6}" destId="{B03A29E2-AF6C-437C-828C-C2200DB15294}" srcOrd="8" destOrd="0" presId="urn:microsoft.com/office/officeart/2009/3/layout/DescendingProcess"/>
    <dgm:cxn modelId="{09517542-4C16-4EE2-9FA8-BA37B6898BFA}" type="presParOf" srcId="{C037D011-D736-4DB0-A42C-90E39653A1E6}" destId="{20372AE1-4EA1-4F9E-A18B-82367242CF1A}" srcOrd="9" destOrd="0" presId="urn:microsoft.com/office/officeart/2009/3/layout/DescendingProcess"/>
    <dgm:cxn modelId="{7AF0C759-2F1B-44FC-A9A3-D90702040B5B}" type="presParOf" srcId="{20372AE1-4EA1-4F9E-A18B-82367242CF1A}" destId="{BF85A40C-099A-4252-9FFB-E9121414AFDE}" srcOrd="0" destOrd="0" presId="urn:microsoft.com/office/officeart/2009/3/layout/DescendingProcess"/>
    <dgm:cxn modelId="{E6A6D6F6-9964-4EC5-8763-1BABA1AAEB0E}" type="presParOf" srcId="{C037D011-D736-4DB0-A42C-90E39653A1E6}" destId="{FFD7B64A-6BE1-4864-9D80-BCB2FAFE7B42}" srcOrd="10" destOrd="0" presId="urn:microsoft.com/office/officeart/2009/3/layout/DescendingProcess"/>
    <dgm:cxn modelId="{BE074B72-B099-4542-A5BF-39A38F1BFF37}" type="presParOf" srcId="{C037D011-D736-4DB0-A42C-90E39653A1E6}" destId="{68489E2E-0707-4E09-AD53-7DABEEB97D1E}" srcOrd="11" destOrd="0" presId="urn:microsoft.com/office/officeart/2009/3/layout/DescendingProcess"/>
    <dgm:cxn modelId="{39E50B06-4BAA-4B65-9696-2E977E274311}" type="presParOf" srcId="{68489E2E-0707-4E09-AD53-7DABEEB97D1E}" destId="{2EF456FD-3177-455C-BC0C-45B1632298F3}" srcOrd="0" destOrd="0" presId="urn:microsoft.com/office/officeart/2009/3/layout/DescendingProcess"/>
    <dgm:cxn modelId="{B52D7845-E32E-4288-9D28-9A0E6CE22C3E}" type="presParOf" srcId="{C037D011-D736-4DB0-A42C-90E39653A1E6}" destId="{5051312C-8E12-47D1-8294-421BB876207A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0000"/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FFC000">
            <a:alpha val="75000"/>
          </a:srgb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378CFF-5C59-4BA8-96C1-49D160F1A0E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EB1E8CF-8BC6-421D-A04F-A2E85DFF91FC}">
      <dgm:prSet phldrT="[Testo]" custT="1"/>
      <dgm:spPr/>
      <dgm:t>
        <a:bodyPr/>
        <a:lstStyle/>
        <a:p>
          <a:r>
            <a:rPr lang="en-GB" sz="2800" dirty="0"/>
            <a:t>[13.7%, </a:t>
          </a:r>
          <a:r>
            <a:rPr lang="en-GB" sz="2800" dirty="0">
              <a:sym typeface="Symbol" panose="05050102010706020507" pitchFamily="18" charset="2"/>
            </a:rPr>
            <a:t></a:t>
          </a:r>
          <a:r>
            <a:rPr lang="en-GB" sz="2800" dirty="0"/>
            <a:t>]</a:t>
          </a:r>
          <a:endParaRPr lang="it-IT" sz="2800" dirty="0"/>
        </a:p>
      </dgm:t>
    </dgm:pt>
    <dgm:pt modelId="{F5DEADC6-BDE6-40C9-A5BC-25B020A5FF53}" type="parTrans" cxnId="{92BB4AA5-E611-4A33-93C0-2B2023C643B3}">
      <dgm:prSet/>
      <dgm:spPr/>
      <dgm:t>
        <a:bodyPr/>
        <a:lstStyle/>
        <a:p>
          <a:endParaRPr lang="it-IT"/>
        </a:p>
      </dgm:t>
    </dgm:pt>
    <dgm:pt modelId="{FC083E4C-9E06-456C-B7DA-86C074512F14}" type="sibTrans" cxnId="{92BB4AA5-E611-4A33-93C0-2B2023C643B3}">
      <dgm:prSet/>
      <dgm:spPr/>
      <dgm:t>
        <a:bodyPr/>
        <a:lstStyle/>
        <a:p>
          <a:endParaRPr lang="it-IT"/>
        </a:p>
      </dgm:t>
    </dgm:pt>
    <dgm:pt modelId="{16B3710A-F6EE-4D61-A989-5954A051FF36}">
      <dgm:prSet phldrT="[Testo]" custT="1"/>
      <dgm:spPr/>
      <dgm:t>
        <a:bodyPr/>
        <a:lstStyle/>
        <a:p>
          <a:r>
            <a:rPr lang="en-GB" sz="2800" dirty="0"/>
            <a:t>Sensor responding time </a:t>
          </a:r>
          <a:endParaRPr lang="it-IT" sz="2800" dirty="0"/>
        </a:p>
      </dgm:t>
    </dgm:pt>
    <dgm:pt modelId="{62AE7D0B-1536-4451-9CE3-FF3485A42932}" type="parTrans" cxnId="{647D282B-14F1-4A7A-9B33-DF342C427D01}">
      <dgm:prSet/>
      <dgm:spPr/>
      <dgm:t>
        <a:bodyPr/>
        <a:lstStyle/>
        <a:p>
          <a:endParaRPr lang="it-IT"/>
        </a:p>
      </dgm:t>
    </dgm:pt>
    <dgm:pt modelId="{03B6D6DE-F6DA-4D6C-8DD1-DD504D7EF267}" type="sibTrans" cxnId="{647D282B-14F1-4A7A-9B33-DF342C427D01}">
      <dgm:prSet/>
      <dgm:spPr/>
      <dgm:t>
        <a:bodyPr/>
        <a:lstStyle/>
        <a:p>
          <a:endParaRPr lang="it-IT"/>
        </a:p>
      </dgm:t>
    </dgm:pt>
    <dgm:pt modelId="{6C49E827-CAD4-47C7-B7BD-DEC1C6402019}">
      <dgm:prSet phldrT="[Testo]" custT="1"/>
      <dgm:spPr/>
      <dgm:t>
        <a:bodyPr/>
        <a:lstStyle/>
        <a:p>
          <a:r>
            <a:rPr lang="en-GB" sz="2800" baseline="0" dirty="0"/>
            <a:t>[10.1%, </a:t>
          </a:r>
          <a:r>
            <a:rPr lang="en-GB" sz="2800" dirty="0">
              <a:sym typeface="Symbol" panose="05050102010706020507" pitchFamily="18" charset="2"/>
            </a:rPr>
            <a:t></a:t>
          </a:r>
          <a:r>
            <a:rPr lang="en-GB" sz="2800" baseline="0" dirty="0"/>
            <a:t>]</a:t>
          </a:r>
          <a:endParaRPr lang="it-IT" sz="2800" dirty="0"/>
        </a:p>
      </dgm:t>
    </dgm:pt>
    <dgm:pt modelId="{7964F183-0839-4FA2-AD70-4DCB568E8252}" type="parTrans" cxnId="{6ABB9FEC-A09B-4D91-8179-A0BDD1450837}">
      <dgm:prSet/>
      <dgm:spPr/>
      <dgm:t>
        <a:bodyPr/>
        <a:lstStyle/>
        <a:p>
          <a:endParaRPr lang="it-IT"/>
        </a:p>
      </dgm:t>
    </dgm:pt>
    <dgm:pt modelId="{9400DE6D-74FE-4994-B950-2E001331FD1F}" type="sibTrans" cxnId="{6ABB9FEC-A09B-4D91-8179-A0BDD1450837}">
      <dgm:prSet/>
      <dgm:spPr/>
      <dgm:t>
        <a:bodyPr/>
        <a:lstStyle/>
        <a:p>
          <a:endParaRPr lang="it-IT"/>
        </a:p>
      </dgm:t>
    </dgm:pt>
    <dgm:pt modelId="{8861E07C-981E-4B42-91F5-9333C9A04892}">
      <dgm:prSet phldrT="[Testo]" custT="1"/>
      <dgm:spPr/>
      <dgm:t>
        <a:bodyPr/>
        <a:lstStyle/>
        <a:p>
          <a:r>
            <a:rPr lang="en-GB" sz="2800" dirty="0"/>
            <a:t>Attitude</a:t>
          </a:r>
          <a:r>
            <a:rPr lang="en-GB" sz="2800" baseline="0" dirty="0"/>
            <a:t> angular position sensitivity</a:t>
          </a:r>
          <a:endParaRPr lang="it-IT" sz="2800" dirty="0"/>
        </a:p>
      </dgm:t>
    </dgm:pt>
    <dgm:pt modelId="{74864502-62B1-42EA-A8AC-A21B36A36616}" type="parTrans" cxnId="{8B387720-D71A-4873-BF68-3C9E4A314288}">
      <dgm:prSet/>
      <dgm:spPr/>
      <dgm:t>
        <a:bodyPr/>
        <a:lstStyle/>
        <a:p>
          <a:endParaRPr lang="it-IT"/>
        </a:p>
      </dgm:t>
    </dgm:pt>
    <dgm:pt modelId="{B66A2CB0-1484-45AA-85E4-4888331EE958}" type="sibTrans" cxnId="{8B387720-D71A-4873-BF68-3C9E4A314288}">
      <dgm:prSet/>
      <dgm:spPr/>
      <dgm:t>
        <a:bodyPr/>
        <a:lstStyle/>
        <a:p>
          <a:endParaRPr lang="it-IT"/>
        </a:p>
      </dgm:t>
    </dgm:pt>
    <dgm:pt modelId="{F3022FD2-A65C-4A23-BB2F-5C7FABA74C45}">
      <dgm:prSet phldrT="[Testo]" custT="1"/>
      <dgm:spPr/>
      <dgm:t>
        <a:bodyPr/>
        <a:lstStyle/>
        <a:p>
          <a:r>
            <a:rPr lang="en-GB" sz="2800" baseline="0" dirty="0"/>
            <a:t>[10.1%, </a:t>
          </a:r>
          <a:r>
            <a:rPr lang="en-GB" sz="2800" dirty="0">
              <a:sym typeface="Symbol" panose="05050102010706020507" pitchFamily="18" charset="2"/>
            </a:rPr>
            <a:t></a:t>
          </a:r>
          <a:r>
            <a:rPr lang="en-GB" sz="2800" baseline="0" dirty="0"/>
            <a:t>]</a:t>
          </a:r>
          <a:endParaRPr lang="it-IT" sz="2800" dirty="0"/>
        </a:p>
      </dgm:t>
    </dgm:pt>
    <dgm:pt modelId="{8C55686A-F1D3-49CC-B833-CEAE16D69F00}" type="parTrans" cxnId="{FA16971B-32FB-4428-862B-EED04E505700}">
      <dgm:prSet/>
      <dgm:spPr/>
      <dgm:t>
        <a:bodyPr/>
        <a:lstStyle/>
        <a:p>
          <a:endParaRPr lang="it-IT"/>
        </a:p>
      </dgm:t>
    </dgm:pt>
    <dgm:pt modelId="{A7577DF2-9D87-44DC-94BD-2AE267B16863}" type="sibTrans" cxnId="{FA16971B-32FB-4428-862B-EED04E505700}">
      <dgm:prSet/>
      <dgm:spPr/>
      <dgm:t>
        <a:bodyPr/>
        <a:lstStyle/>
        <a:p>
          <a:endParaRPr lang="it-IT"/>
        </a:p>
      </dgm:t>
    </dgm:pt>
    <dgm:pt modelId="{A934BE8C-B2D2-4B43-ADC1-A970D69A0C92}">
      <dgm:prSet phldrT="[Testo]" custT="1"/>
      <dgm:spPr/>
      <dgm:t>
        <a:bodyPr/>
        <a:lstStyle/>
        <a:p>
          <a:r>
            <a:rPr lang="en-GB" sz="2800" dirty="0"/>
            <a:t>Attitude</a:t>
          </a:r>
          <a:r>
            <a:rPr lang="en-GB" sz="2800" baseline="0" dirty="0"/>
            <a:t> angular velocity sensitivity</a:t>
          </a:r>
          <a:endParaRPr lang="it-IT" sz="2800" dirty="0"/>
        </a:p>
      </dgm:t>
    </dgm:pt>
    <dgm:pt modelId="{84554ED5-884A-4846-943C-5D97C4C1610A}" type="parTrans" cxnId="{6FFFF6FE-074D-4298-BFB5-8E52C17AFAC1}">
      <dgm:prSet/>
      <dgm:spPr/>
      <dgm:t>
        <a:bodyPr/>
        <a:lstStyle/>
        <a:p>
          <a:endParaRPr lang="it-IT"/>
        </a:p>
      </dgm:t>
    </dgm:pt>
    <dgm:pt modelId="{70482C7A-B0D3-40B6-94AE-A4270066A2C3}" type="sibTrans" cxnId="{6FFFF6FE-074D-4298-BFB5-8E52C17AFAC1}">
      <dgm:prSet/>
      <dgm:spPr/>
      <dgm:t>
        <a:bodyPr/>
        <a:lstStyle/>
        <a:p>
          <a:endParaRPr lang="it-IT"/>
        </a:p>
      </dgm:t>
    </dgm:pt>
    <dgm:pt modelId="{B00332D5-B656-400D-823D-D17E643F7917}">
      <dgm:prSet custT="1"/>
      <dgm:spPr/>
      <dgm:t>
        <a:bodyPr/>
        <a:lstStyle/>
        <a:p>
          <a:r>
            <a:rPr lang="en-GB" sz="2800" dirty="0"/>
            <a:t>[13.0%, </a:t>
          </a:r>
          <a:r>
            <a:rPr lang="en-GB" sz="2800" dirty="0">
              <a:sym typeface="Symbol" panose="05050102010706020507" pitchFamily="18" charset="2"/>
            </a:rPr>
            <a:t></a:t>
          </a:r>
          <a:r>
            <a:rPr lang="en-GB" sz="2800" dirty="0"/>
            <a:t>]</a:t>
          </a:r>
          <a:endParaRPr lang="it-IT" sz="2800" dirty="0"/>
        </a:p>
      </dgm:t>
    </dgm:pt>
    <dgm:pt modelId="{EA0DC67A-DAB4-4302-83C3-B1C6465ED441}" type="parTrans" cxnId="{D98FF166-070A-479B-9962-B0C249D78AD0}">
      <dgm:prSet/>
      <dgm:spPr/>
      <dgm:t>
        <a:bodyPr/>
        <a:lstStyle/>
        <a:p>
          <a:endParaRPr lang="it-IT"/>
        </a:p>
      </dgm:t>
    </dgm:pt>
    <dgm:pt modelId="{011D69AE-1AF9-4BEC-9792-A9E41862DE39}" type="sibTrans" cxnId="{D98FF166-070A-479B-9962-B0C249D78AD0}">
      <dgm:prSet/>
      <dgm:spPr/>
      <dgm:t>
        <a:bodyPr/>
        <a:lstStyle/>
        <a:p>
          <a:endParaRPr lang="it-IT"/>
        </a:p>
      </dgm:t>
    </dgm:pt>
    <dgm:pt modelId="{26423431-3467-4BA8-99EE-F42A4F61F584}">
      <dgm:prSet custT="1"/>
      <dgm:spPr/>
      <dgm:t>
        <a:bodyPr/>
        <a:lstStyle/>
        <a:p>
          <a:r>
            <a:rPr lang="en-GB" sz="2800" dirty="0"/>
            <a:t>TVC angle excursion</a:t>
          </a:r>
          <a:endParaRPr lang="it-IT" sz="2800" dirty="0"/>
        </a:p>
      </dgm:t>
    </dgm:pt>
    <dgm:pt modelId="{85028DEA-597C-4157-A2B1-5D3B622ECD2A}" type="parTrans" cxnId="{E99E9C44-D269-40EB-97E7-7C94C623D7DE}">
      <dgm:prSet/>
      <dgm:spPr/>
      <dgm:t>
        <a:bodyPr/>
        <a:lstStyle/>
        <a:p>
          <a:endParaRPr lang="it-IT"/>
        </a:p>
      </dgm:t>
    </dgm:pt>
    <dgm:pt modelId="{5C8BF150-C979-4D8D-AA24-CD7C017932C4}" type="sibTrans" cxnId="{E99E9C44-D269-40EB-97E7-7C94C623D7DE}">
      <dgm:prSet/>
      <dgm:spPr/>
      <dgm:t>
        <a:bodyPr/>
        <a:lstStyle/>
        <a:p>
          <a:endParaRPr lang="it-IT"/>
        </a:p>
      </dgm:t>
    </dgm:pt>
    <dgm:pt modelId="{8F60F5BA-7F58-4F38-BB69-A35E614B7725}" type="pres">
      <dgm:prSet presAssocID="{9A378CFF-5C59-4BA8-96C1-49D160F1A0E8}" presName="Name0" presStyleCnt="0">
        <dgm:presLayoutVars>
          <dgm:dir/>
          <dgm:animLvl val="lvl"/>
          <dgm:resizeHandles val="exact"/>
        </dgm:presLayoutVars>
      </dgm:prSet>
      <dgm:spPr/>
    </dgm:pt>
    <dgm:pt modelId="{40D96CEE-C862-4BE4-9807-1EA52596FF08}" type="pres">
      <dgm:prSet presAssocID="{CEB1E8CF-8BC6-421D-A04F-A2E85DFF91FC}" presName="linNode" presStyleCnt="0"/>
      <dgm:spPr/>
    </dgm:pt>
    <dgm:pt modelId="{AA5965A3-AF82-491D-8FEB-59506F85532D}" type="pres">
      <dgm:prSet presAssocID="{CEB1E8CF-8BC6-421D-A04F-A2E85DFF91F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ADD08E5-26F4-4F1A-BA40-F1D6D97A4606}" type="pres">
      <dgm:prSet presAssocID="{CEB1E8CF-8BC6-421D-A04F-A2E85DFF91FC}" presName="descendantText" presStyleLbl="alignAccFollowNode1" presStyleIdx="0" presStyleCnt="4">
        <dgm:presLayoutVars>
          <dgm:bulletEnabled val="1"/>
        </dgm:presLayoutVars>
      </dgm:prSet>
      <dgm:spPr/>
    </dgm:pt>
    <dgm:pt modelId="{3C73BCD7-894F-44D4-B933-537D1BC6C8B2}" type="pres">
      <dgm:prSet presAssocID="{FC083E4C-9E06-456C-B7DA-86C074512F14}" presName="sp" presStyleCnt="0"/>
      <dgm:spPr/>
    </dgm:pt>
    <dgm:pt modelId="{88CA8A60-6551-4E5F-B11B-027E76AD867F}" type="pres">
      <dgm:prSet presAssocID="{B00332D5-B656-400D-823D-D17E643F7917}" presName="linNode" presStyleCnt="0"/>
      <dgm:spPr/>
    </dgm:pt>
    <dgm:pt modelId="{E10CFC91-C291-46E7-8194-1B586CA61332}" type="pres">
      <dgm:prSet presAssocID="{B00332D5-B656-400D-823D-D17E643F791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CA3CDD9-B1F2-48AA-BDFD-2EFD891B18C0}" type="pres">
      <dgm:prSet presAssocID="{B00332D5-B656-400D-823D-D17E643F7917}" presName="descendantText" presStyleLbl="alignAccFollowNode1" presStyleIdx="1" presStyleCnt="4">
        <dgm:presLayoutVars>
          <dgm:bulletEnabled val="1"/>
        </dgm:presLayoutVars>
      </dgm:prSet>
      <dgm:spPr/>
    </dgm:pt>
    <dgm:pt modelId="{F45BCED1-BB95-47B4-86AD-83553D8EAFBF}" type="pres">
      <dgm:prSet presAssocID="{011D69AE-1AF9-4BEC-9792-A9E41862DE39}" presName="sp" presStyleCnt="0"/>
      <dgm:spPr/>
    </dgm:pt>
    <dgm:pt modelId="{FA6B3F61-99D5-40DA-8891-84C510BCAFC8}" type="pres">
      <dgm:prSet presAssocID="{6C49E827-CAD4-47C7-B7BD-DEC1C6402019}" presName="linNode" presStyleCnt="0"/>
      <dgm:spPr/>
    </dgm:pt>
    <dgm:pt modelId="{14554A6D-29B4-4FB3-8C36-FD0EC7BEDF08}" type="pres">
      <dgm:prSet presAssocID="{6C49E827-CAD4-47C7-B7BD-DEC1C640201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D0AC2DA-3682-4269-A19D-93017789ED07}" type="pres">
      <dgm:prSet presAssocID="{6C49E827-CAD4-47C7-B7BD-DEC1C6402019}" presName="descendantText" presStyleLbl="alignAccFollowNode1" presStyleIdx="2" presStyleCnt="4">
        <dgm:presLayoutVars>
          <dgm:bulletEnabled val="1"/>
        </dgm:presLayoutVars>
      </dgm:prSet>
      <dgm:spPr/>
    </dgm:pt>
    <dgm:pt modelId="{49F09333-8769-4430-A418-ED0B4A58326E}" type="pres">
      <dgm:prSet presAssocID="{9400DE6D-74FE-4994-B950-2E001331FD1F}" presName="sp" presStyleCnt="0"/>
      <dgm:spPr/>
    </dgm:pt>
    <dgm:pt modelId="{B4CF4235-06AE-4D35-85E7-9C1A42FD5526}" type="pres">
      <dgm:prSet presAssocID="{F3022FD2-A65C-4A23-BB2F-5C7FABA74C45}" presName="linNode" presStyleCnt="0"/>
      <dgm:spPr/>
    </dgm:pt>
    <dgm:pt modelId="{AB2EF4C4-CFFB-485C-9E92-4ECADD19F4D1}" type="pres">
      <dgm:prSet presAssocID="{F3022FD2-A65C-4A23-BB2F-5C7FABA74C4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68001A3-9A49-4017-9882-72397EAC22B3}" type="pres">
      <dgm:prSet presAssocID="{F3022FD2-A65C-4A23-BB2F-5C7FABA74C4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A16971B-32FB-4428-862B-EED04E505700}" srcId="{9A378CFF-5C59-4BA8-96C1-49D160F1A0E8}" destId="{F3022FD2-A65C-4A23-BB2F-5C7FABA74C45}" srcOrd="3" destOrd="0" parTransId="{8C55686A-F1D3-49CC-B833-CEAE16D69F00}" sibTransId="{A7577DF2-9D87-44DC-94BD-2AE267B16863}"/>
    <dgm:cxn modelId="{8B387720-D71A-4873-BF68-3C9E4A314288}" srcId="{6C49E827-CAD4-47C7-B7BD-DEC1C6402019}" destId="{8861E07C-981E-4B42-91F5-9333C9A04892}" srcOrd="0" destOrd="0" parTransId="{74864502-62B1-42EA-A8AC-A21B36A36616}" sibTransId="{B66A2CB0-1484-45AA-85E4-4888331EE958}"/>
    <dgm:cxn modelId="{647D282B-14F1-4A7A-9B33-DF342C427D01}" srcId="{CEB1E8CF-8BC6-421D-A04F-A2E85DFF91FC}" destId="{16B3710A-F6EE-4D61-A989-5954A051FF36}" srcOrd="0" destOrd="0" parTransId="{62AE7D0B-1536-4451-9CE3-FF3485A42932}" sibTransId="{03B6D6DE-F6DA-4D6C-8DD1-DD504D7EF267}"/>
    <dgm:cxn modelId="{E99E9C44-D269-40EB-97E7-7C94C623D7DE}" srcId="{B00332D5-B656-400D-823D-D17E643F7917}" destId="{26423431-3467-4BA8-99EE-F42A4F61F584}" srcOrd="0" destOrd="0" parTransId="{85028DEA-597C-4157-A2B1-5D3B622ECD2A}" sibTransId="{5C8BF150-C979-4D8D-AA24-CD7C017932C4}"/>
    <dgm:cxn modelId="{D98FF166-070A-479B-9962-B0C249D78AD0}" srcId="{9A378CFF-5C59-4BA8-96C1-49D160F1A0E8}" destId="{B00332D5-B656-400D-823D-D17E643F7917}" srcOrd="1" destOrd="0" parTransId="{EA0DC67A-DAB4-4302-83C3-B1C6465ED441}" sibTransId="{011D69AE-1AF9-4BEC-9792-A9E41862DE39}"/>
    <dgm:cxn modelId="{51E8064E-EFEF-49DF-9553-ED76F7AC555B}" type="presOf" srcId="{26423431-3467-4BA8-99EE-F42A4F61F584}" destId="{7CA3CDD9-B1F2-48AA-BDFD-2EFD891B18C0}" srcOrd="0" destOrd="0" presId="urn:microsoft.com/office/officeart/2005/8/layout/vList5"/>
    <dgm:cxn modelId="{61045EA3-7667-4030-B450-A2C7D1026F60}" type="presOf" srcId="{6C49E827-CAD4-47C7-B7BD-DEC1C6402019}" destId="{14554A6D-29B4-4FB3-8C36-FD0EC7BEDF08}" srcOrd="0" destOrd="0" presId="urn:microsoft.com/office/officeart/2005/8/layout/vList5"/>
    <dgm:cxn modelId="{92BB4AA5-E611-4A33-93C0-2B2023C643B3}" srcId="{9A378CFF-5C59-4BA8-96C1-49D160F1A0E8}" destId="{CEB1E8CF-8BC6-421D-A04F-A2E85DFF91FC}" srcOrd="0" destOrd="0" parTransId="{F5DEADC6-BDE6-40C9-A5BC-25B020A5FF53}" sibTransId="{FC083E4C-9E06-456C-B7DA-86C074512F14}"/>
    <dgm:cxn modelId="{5F3514A6-1934-4855-B39C-F4406BA3E891}" type="presOf" srcId="{16B3710A-F6EE-4D61-A989-5954A051FF36}" destId="{6ADD08E5-26F4-4F1A-BA40-F1D6D97A4606}" srcOrd="0" destOrd="0" presId="urn:microsoft.com/office/officeart/2005/8/layout/vList5"/>
    <dgm:cxn modelId="{3726E4A6-0111-4491-8D67-A10418E6A985}" type="presOf" srcId="{9A378CFF-5C59-4BA8-96C1-49D160F1A0E8}" destId="{8F60F5BA-7F58-4F38-BB69-A35E614B7725}" srcOrd="0" destOrd="0" presId="urn:microsoft.com/office/officeart/2005/8/layout/vList5"/>
    <dgm:cxn modelId="{8E8DEEAC-999C-4B60-B018-20B52A1C4CEA}" type="presOf" srcId="{A934BE8C-B2D2-4B43-ADC1-A970D69A0C92}" destId="{768001A3-9A49-4017-9882-72397EAC22B3}" srcOrd="0" destOrd="0" presId="urn:microsoft.com/office/officeart/2005/8/layout/vList5"/>
    <dgm:cxn modelId="{985BB9BD-FFE9-407E-AF24-A5EC8587C608}" type="presOf" srcId="{B00332D5-B656-400D-823D-D17E643F7917}" destId="{E10CFC91-C291-46E7-8194-1B586CA61332}" srcOrd="0" destOrd="0" presId="urn:microsoft.com/office/officeart/2005/8/layout/vList5"/>
    <dgm:cxn modelId="{57286ABE-6321-4069-9D03-C84254F61BD5}" type="presOf" srcId="{F3022FD2-A65C-4A23-BB2F-5C7FABA74C45}" destId="{AB2EF4C4-CFFB-485C-9E92-4ECADD19F4D1}" srcOrd="0" destOrd="0" presId="urn:microsoft.com/office/officeart/2005/8/layout/vList5"/>
    <dgm:cxn modelId="{4A5CD7D3-7B44-4E57-9849-0707FA52FB19}" type="presOf" srcId="{CEB1E8CF-8BC6-421D-A04F-A2E85DFF91FC}" destId="{AA5965A3-AF82-491D-8FEB-59506F85532D}" srcOrd="0" destOrd="0" presId="urn:microsoft.com/office/officeart/2005/8/layout/vList5"/>
    <dgm:cxn modelId="{0941F4E0-3E26-4BDC-A96B-DD2579E0E8FC}" type="presOf" srcId="{8861E07C-981E-4B42-91F5-9333C9A04892}" destId="{4D0AC2DA-3682-4269-A19D-93017789ED07}" srcOrd="0" destOrd="0" presId="urn:microsoft.com/office/officeart/2005/8/layout/vList5"/>
    <dgm:cxn modelId="{6ABB9FEC-A09B-4D91-8179-A0BDD1450837}" srcId="{9A378CFF-5C59-4BA8-96C1-49D160F1A0E8}" destId="{6C49E827-CAD4-47C7-B7BD-DEC1C6402019}" srcOrd="2" destOrd="0" parTransId="{7964F183-0839-4FA2-AD70-4DCB568E8252}" sibTransId="{9400DE6D-74FE-4994-B950-2E001331FD1F}"/>
    <dgm:cxn modelId="{6FFFF6FE-074D-4298-BFB5-8E52C17AFAC1}" srcId="{F3022FD2-A65C-4A23-BB2F-5C7FABA74C45}" destId="{A934BE8C-B2D2-4B43-ADC1-A970D69A0C92}" srcOrd="0" destOrd="0" parTransId="{84554ED5-884A-4846-943C-5D97C4C1610A}" sibTransId="{70482C7A-B0D3-40B6-94AE-A4270066A2C3}"/>
    <dgm:cxn modelId="{4102D524-ED57-4CDD-9030-A21E58817631}" type="presParOf" srcId="{8F60F5BA-7F58-4F38-BB69-A35E614B7725}" destId="{40D96CEE-C862-4BE4-9807-1EA52596FF08}" srcOrd="0" destOrd="0" presId="urn:microsoft.com/office/officeart/2005/8/layout/vList5"/>
    <dgm:cxn modelId="{4BB7A2C2-7542-4C26-84FE-0399503D4097}" type="presParOf" srcId="{40D96CEE-C862-4BE4-9807-1EA52596FF08}" destId="{AA5965A3-AF82-491D-8FEB-59506F85532D}" srcOrd="0" destOrd="0" presId="urn:microsoft.com/office/officeart/2005/8/layout/vList5"/>
    <dgm:cxn modelId="{3E738F63-484B-4B57-B89A-35CA6C0C3F9E}" type="presParOf" srcId="{40D96CEE-C862-4BE4-9807-1EA52596FF08}" destId="{6ADD08E5-26F4-4F1A-BA40-F1D6D97A4606}" srcOrd="1" destOrd="0" presId="urn:microsoft.com/office/officeart/2005/8/layout/vList5"/>
    <dgm:cxn modelId="{6DE02ADF-FD3D-43C1-BF32-C23EAF5C6EE5}" type="presParOf" srcId="{8F60F5BA-7F58-4F38-BB69-A35E614B7725}" destId="{3C73BCD7-894F-44D4-B933-537D1BC6C8B2}" srcOrd="1" destOrd="0" presId="urn:microsoft.com/office/officeart/2005/8/layout/vList5"/>
    <dgm:cxn modelId="{63B3FB0D-6CFC-4BEC-B0D3-3F7007726291}" type="presParOf" srcId="{8F60F5BA-7F58-4F38-BB69-A35E614B7725}" destId="{88CA8A60-6551-4E5F-B11B-027E76AD867F}" srcOrd="2" destOrd="0" presId="urn:microsoft.com/office/officeart/2005/8/layout/vList5"/>
    <dgm:cxn modelId="{2CE2D8B3-52DD-41EC-8AD0-2D8586F7A6EC}" type="presParOf" srcId="{88CA8A60-6551-4E5F-B11B-027E76AD867F}" destId="{E10CFC91-C291-46E7-8194-1B586CA61332}" srcOrd="0" destOrd="0" presId="urn:microsoft.com/office/officeart/2005/8/layout/vList5"/>
    <dgm:cxn modelId="{FBC3B91D-09CD-4172-A9A4-11B9B6BFE33C}" type="presParOf" srcId="{88CA8A60-6551-4E5F-B11B-027E76AD867F}" destId="{7CA3CDD9-B1F2-48AA-BDFD-2EFD891B18C0}" srcOrd="1" destOrd="0" presId="urn:microsoft.com/office/officeart/2005/8/layout/vList5"/>
    <dgm:cxn modelId="{32CA3CAB-2AAA-4867-82F9-A80FA2739AB9}" type="presParOf" srcId="{8F60F5BA-7F58-4F38-BB69-A35E614B7725}" destId="{F45BCED1-BB95-47B4-86AD-83553D8EAFBF}" srcOrd="3" destOrd="0" presId="urn:microsoft.com/office/officeart/2005/8/layout/vList5"/>
    <dgm:cxn modelId="{89948259-3EF8-403D-9AD1-1036C58E730B}" type="presParOf" srcId="{8F60F5BA-7F58-4F38-BB69-A35E614B7725}" destId="{FA6B3F61-99D5-40DA-8891-84C510BCAFC8}" srcOrd="4" destOrd="0" presId="urn:microsoft.com/office/officeart/2005/8/layout/vList5"/>
    <dgm:cxn modelId="{E5D0568B-D47A-4EED-9A02-9F83BA8C8531}" type="presParOf" srcId="{FA6B3F61-99D5-40DA-8891-84C510BCAFC8}" destId="{14554A6D-29B4-4FB3-8C36-FD0EC7BEDF08}" srcOrd="0" destOrd="0" presId="urn:microsoft.com/office/officeart/2005/8/layout/vList5"/>
    <dgm:cxn modelId="{3BF20407-B52E-466F-98FE-AD1A0A5FE014}" type="presParOf" srcId="{FA6B3F61-99D5-40DA-8891-84C510BCAFC8}" destId="{4D0AC2DA-3682-4269-A19D-93017789ED07}" srcOrd="1" destOrd="0" presId="urn:microsoft.com/office/officeart/2005/8/layout/vList5"/>
    <dgm:cxn modelId="{E474F28B-9F90-4DBC-9125-C32E9C1883A8}" type="presParOf" srcId="{8F60F5BA-7F58-4F38-BB69-A35E614B7725}" destId="{49F09333-8769-4430-A418-ED0B4A58326E}" srcOrd="5" destOrd="0" presId="urn:microsoft.com/office/officeart/2005/8/layout/vList5"/>
    <dgm:cxn modelId="{9876CA51-08AB-4848-B84A-CD0EB023A22F}" type="presParOf" srcId="{8F60F5BA-7F58-4F38-BB69-A35E614B7725}" destId="{B4CF4235-06AE-4D35-85E7-9C1A42FD5526}" srcOrd="6" destOrd="0" presId="urn:microsoft.com/office/officeart/2005/8/layout/vList5"/>
    <dgm:cxn modelId="{8DD386D3-DC7E-4168-9415-12C51F7504CD}" type="presParOf" srcId="{B4CF4235-06AE-4D35-85E7-9C1A42FD5526}" destId="{AB2EF4C4-CFFB-485C-9E92-4ECADD19F4D1}" srcOrd="0" destOrd="0" presId="urn:microsoft.com/office/officeart/2005/8/layout/vList5"/>
    <dgm:cxn modelId="{BCD9A96C-6648-4A18-B695-B1C00A08DE9C}" type="presParOf" srcId="{B4CF4235-06AE-4D35-85E7-9C1A42FD5526}" destId="{768001A3-9A49-4017-9882-72397EAC22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86A5A6-BAF2-454E-B36E-24A39DFADAC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CC1E1539-C6EE-44F5-A198-C688D116AF6D}">
      <dgm:prSet phldrT="[Testo]"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9BD89C-40FD-4C90-B78F-528DE486FEAA}" type="par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4BD0D-F3F0-4627-81E3-16E5887A320F}" type="sibTrans" cxnId="{07F5A71B-556F-49A7-9D95-344C95B31C5B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09D06C-6F2E-45CD-940C-652EE8BAF345}">
      <dgm:prSet phldrT="[Testo]"/>
      <dgm:spPr>
        <a:solidFill>
          <a:srgbClr val="FFC000">
            <a:alpha val="75000"/>
          </a:srgbClr>
        </a:solidFill>
      </dgm:spPr>
      <dgm:t>
        <a:bodyPr/>
        <a:lstStyle/>
        <a:p>
          <a:r>
            <a:rPr lang="en-GB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gm:t>
    </dgm:pt>
    <dgm:pt modelId="{A877B66B-4BE8-4CAD-A13E-E59C4526444F}" type="par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1B6A6-F78C-4207-A138-FCD80731E62C}" type="sibTrans" cxnId="{06604FC0-03C7-4CB6-8654-84E4868701CE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5ACC93-BBD4-4873-96EA-65BC166F2E97}">
      <dgm:prSet phldrT="[Testo]"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5B5997-A75D-49D0-A855-C32D25DAC445}" type="par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24D0-A4F0-48D8-A533-D5B4EE812395}" type="sibTrans" cxnId="{3AC821E4-F3DC-4AF0-AE9B-387ECEC934E5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B32DC3-53CE-4E0F-B99C-1400253BFE83}">
      <dgm:prSet/>
      <dgm:spPr>
        <a:solidFill>
          <a:srgbClr val="00B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>
            <a:buFont typeface="+mj-lt"/>
            <a:buAutoNum type="arabicPeriod"/>
          </a:pPr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2F5288-1BFE-4B09-8299-6F795710A5BF}" type="par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1E765-41EE-4744-8F77-334ADDAD2A43}" type="sibTrans" cxnId="{4354153A-3964-436E-8F35-6B0375376786}">
      <dgm:prSet/>
      <dgm:spPr/>
      <dgm:t>
        <a:bodyPr/>
        <a:lstStyle/>
        <a:p>
          <a:endParaRPr lang="it-IT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1DB9B5-112C-4072-A1EF-C085BDDD0EBC}" type="pres">
      <dgm:prSet presAssocID="{9F86A5A6-BAF2-454E-B36E-24A39DFADACD}" presName="Name0" presStyleCnt="0">
        <dgm:presLayoutVars>
          <dgm:dir/>
          <dgm:resizeHandles val="exact"/>
        </dgm:presLayoutVars>
      </dgm:prSet>
      <dgm:spPr/>
    </dgm:pt>
    <dgm:pt modelId="{E0D50EB3-B9FB-493C-A2A4-EEB3775578EB}" type="pres">
      <dgm:prSet presAssocID="{CC1E1539-C6EE-44F5-A198-C688D116AF6D}" presName="parTxOnly" presStyleLbl="node1" presStyleIdx="0" presStyleCnt="4">
        <dgm:presLayoutVars>
          <dgm:bulletEnabled val="1"/>
        </dgm:presLayoutVars>
      </dgm:prSet>
      <dgm:spPr/>
    </dgm:pt>
    <dgm:pt modelId="{D810B28A-48BC-4E62-80B0-20F54E86F30B}" type="pres">
      <dgm:prSet presAssocID="{9A24BD0D-F3F0-4627-81E3-16E5887A320F}" presName="parSpace" presStyleCnt="0"/>
      <dgm:spPr/>
    </dgm:pt>
    <dgm:pt modelId="{8C88C131-E723-4AC3-B374-6E790AFFBCF1}" type="pres">
      <dgm:prSet presAssocID="{ABB32DC3-53CE-4E0F-B99C-1400253BFE83}" presName="parTxOnly" presStyleLbl="node1" presStyleIdx="1" presStyleCnt="4">
        <dgm:presLayoutVars>
          <dgm:bulletEnabled val="1"/>
        </dgm:presLayoutVars>
      </dgm:prSet>
      <dgm:spPr/>
    </dgm:pt>
    <dgm:pt modelId="{3EB012A7-54F5-4677-81A4-36066ED8A7E8}" type="pres">
      <dgm:prSet presAssocID="{8A21E765-41EE-4744-8F77-334ADDAD2A43}" presName="parSpace" presStyleCnt="0"/>
      <dgm:spPr/>
    </dgm:pt>
    <dgm:pt modelId="{33F1B1B7-EF07-4ACE-9678-FEC39D3DE2AB}" type="pres">
      <dgm:prSet presAssocID="{5009D06C-6F2E-45CD-940C-652EE8BAF345}" presName="parTxOnly" presStyleLbl="node1" presStyleIdx="2" presStyleCnt="4">
        <dgm:presLayoutVars>
          <dgm:bulletEnabled val="1"/>
        </dgm:presLayoutVars>
      </dgm:prSet>
      <dgm:spPr/>
    </dgm:pt>
    <dgm:pt modelId="{63B21105-568D-4DAB-8EDF-959696B3FDE6}" type="pres">
      <dgm:prSet presAssocID="{3321B6A6-F78C-4207-A138-FCD80731E62C}" presName="parSpace" presStyleCnt="0"/>
      <dgm:spPr/>
    </dgm:pt>
    <dgm:pt modelId="{7B709AAE-0A5D-4F26-86D3-A0F5983368FF}" type="pres">
      <dgm:prSet presAssocID="{145ACC93-BBD4-4873-96EA-65BC166F2E9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7F5A71B-556F-49A7-9D95-344C95B31C5B}" srcId="{9F86A5A6-BAF2-454E-B36E-24A39DFADACD}" destId="{CC1E1539-C6EE-44F5-A198-C688D116AF6D}" srcOrd="0" destOrd="0" parTransId="{559BD89C-40FD-4C90-B78F-528DE486FEAA}" sibTransId="{9A24BD0D-F3F0-4627-81E3-16E5887A320F}"/>
    <dgm:cxn modelId="{467C5629-A426-4975-BB0D-1D9C76018D49}" type="presOf" srcId="{9F86A5A6-BAF2-454E-B36E-24A39DFADACD}" destId="{271DB9B5-112C-4072-A1EF-C085BDDD0EBC}" srcOrd="0" destOrd="0" presId="urn:microsoft.com/office/officeart/2005/8/layout/hChevron3"/>
    <dgm:cxn modelId="{4354153A-3964-436E-8F35-6B0375376786}" srcId="{9F86A5A6-BAF2-454E-B36E-24A39DFADACD}" destId="{ABB32DC3-53CE-4E0F-B99C-1400253BFE83}" srcOrd="1" destOrd="0" parTransId="{8E2F5288-1BFE-4B09-8299-6F795710A5BF}" sibTransId="{8A21E765-41EE-4744-8F77-334ADDAD2A43}"/>
    <dgm:cxn modelId="{A3361360-6014-4E8B-BD63-D733D7930F01}" type="presOf" srcId="{5009D06C-6F2E-45CD-940C-652EE8BAF345}" destId="{33F1B1B7-EF07-4ACE-9678-FEC39D3DE2AB}" srcOrd="0" destOrd="0" presId="urn:microsoft.com/office/officeart/2005/8/layout/hChevron3"/>
    <dgm:cxn modelId="{43A4448B-BD34-4B1E-BB26-127ECA4B0BB9}" type="presOf" srcId="{145ACC93-BBD4-4873-96EA-65BC166F2E97}" destId="{7B709AAE-0A5D-4F26-86D3-A0F5983368FF}" srcOrd="0" destOrd="0" presId="urn:microsoft.com/office/officeart/2005/8/layout/hChevron3"/>
    <dgm:cxn modelId="{06604FC0-03C7-4CB6-8654-84E4868701CE}" srcId="{9F86A5A6-BAF2-454E-B36E-24A39DFADACD}" destId="{5009D06C-6F2E-45CD-940C-652EE8BAF345}" srcOrd="2" destOrd="0" parTransId="{A877B66B-4BE8-4CAD-A13E-E59C4526444F}" sibTransId="{3321B6A6-F78C-4207-A138-FCD80731E62C}"/>
    <dgm:cxn modelId="{FF87A4C6-5F1D-4D2A-A70D-46846A8C0AF8}" type="presOf" srcId="{ABB32DC3-53CE-4E0F-B99C-1400253BFE83}" destId="{8C88C131-E723-4AC3-B374-6E790AFFBCF1}" srcOrd="0" destOrd="0" presId="urn:microsoft.com/office/officeart/2005/8/layout/hChevron3"/>
    <dgm:cxn modelId="{066BC9DA-24C0-4CEF-AB95-7D7A6D1DDD39}" type="presOf" srcId="{CC1E1539-C6EE-44F5-A198-C688D116AF6D}" destId="{E0D50EB3-B9FB-493C-A2A4-EEB3775578EB}" srcOrd="0" destOrd="0" presId="urn:microsoft.com/office/officeart/2005/8/layout/hChevron3"/>
    <dgm:cxn modelId="{3AC821E4-F3DC-4AF0-AE9B-387ECEC934E5}" srcId="{9F86A5A6-BAF2-454E-B36E-24A39DFADACD}" destId="{145ACC93-BBD4-4873-96EA-65BC166F2E97}" srcOrd="3" destOrd="0" parTransId="{095B5997-A75D-49D0-A855-C32D25DAC445}" sibTransId="{EB5924D0-A4F0-48D8-A533-D5B4EE812395}"/>
    <dgm:cxn modelId="{C2D69E20-D9FB-4083-A46A-EDDB6296BEB4}" type="presParOf" srcId="{271DB9B5-112C-4072-A1EF-C085BDDD0EBC}" destId="{E0D50EB3-B9FB-493C-A2A4-EEB3775578EB}" srcOrd="0" destOrd="0" presId="urn:microsoft.com/office/officeart/2005/8/layout/hChevron3"/>
    <dgm:cxn modelId="{35BC8A0F-BA83-42A8-8AF6-343103493D3B}" type="presParOf" srcId="{271DB9B5-112C-4072-A1EF-C085BDDD0EBC}" destId="{D810B28A-48BC-4E62-80B0-20F54E86F30B}" srcOrd="1" destOrd="0" presId="urn:microsoft.com/office/officeart/2005/8/layout/hChevron3"/>
    <dgm:cxn modelId="{C4577365-8206-4118-B86D-DF6EBB393C24}" type="presParOf" srcId="{271DB9B5-112C-4072-A1EF-C085BDDD0EBC}" destId="{8C88C131-E723-4AC3-B374-6E790AFFBCF1}" srcOrd="2" destOrd="0" presId="urn:microsoft.com/office/officeart/2005/8/layout/hChevron3"/>
    <dgm:cxn modelId="{7DFE642A-6131-40DF-AA64-FD116B9ABA74}" type="presParOf" srcId="{271DB9B5-112C-4072-A1EF-C085BDDD0EBC}" destId="{3EB012A7-54F5-4677-81A4-36066ED8A7E8}" srcOrd="3" destOrd="0" presId="urn:microsoft.com/office/officeart/2005/8/layout/hChevron3"/>
    <dgm:cxn modelId="{BE01D509-3075-4994-8B6E-79C71F2E3C0F}" type="presParOf" srcId="{271DB9B5-112C-4072-A1EF-C085BDDD0EBC}" destId="{33F1B1B7-EF07-4ACE-9678-FEC39D3DE2AB}" srcOrd="4" destOrd="0" presId="urn:microsoft.com/office/officeart/2005/8/layout/hChevron3"/>
    <dgm:cxn modelId="{BC286138-07CE-458C-BC23-E230FB404BF4}" type="presParOf" srcId="{271DB9B5-112C-4072-A1EF-C085BDDD0EBC}" destId="{63B21105-568D-4DAB-8EDF-959696B3FDE6}" srcOrd="5" destOrd="0" presId="urn:microsoft.com/office/officeart/2005/8/layout/hChevron3"/>
    <dgm:cxn modelId="{767726C4-649C-49A4-A529-6CD37C2B17E1}" type="presParOf" srcId="{271DB9B5-112C-4072-A1EF-C085BDDD0EBC}" destId="{7B709AAE-0A5D-4F26-86D3-A0F5983368F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Conceptual</a:t>
          </a: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Conclusions</a:t>
          </a:r>
          <a:endParaRPr lang="it-IT" sz="9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Results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900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1B377-214D-405C-91D0-EF04C2D3D050}">
      <dsp:nvSpPr>
        <dsp:cNvPr id="0" name=""/>
        <dsp:cNvSpPr/>
      </dsp:nvSpPr>
      <dsp:spPr>
        <a:xfrm rot="20537286" flipV="1">
          <a:off x="1129292" y="2082291"/>
          <a:ext cx="5930732" cy="4093683"/>
        </a:xfrm>
        <a:prstGeom prst="swooshArrow">
          <a:avLst>
            <a:gd name="adj1" fmla="val 16310"/>
            <a:gd name="adj2" fmla="val 31370"/>
          </a:avLst>
        </a:prstGeom>
        <a:noFill/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92240-2550-466B-8ABC-242B2E120AC2}">
      <dsp:nvSpPr>
        <dsp:cNvPr id="0" name=""/>
        <dsp:cNvSpPr/>
      </dsp:nvSpPr>
      <dsp:spPr>
        <a:xfrm>
          <a:off x="1104937" y="4518041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68DDB-7E68-4437-B73C-30F1E83D42E7}">
      <dsp:nvSpPr>
        <dsp:cNvPr id="0" name=""/>
        <dsp:cNvSpPr/>
      </dsp:nvSpPr>
      <dsp:spPr>
        <a:xfrm>
          <a:off x="934642" y="2901287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7574E-D85C-409E-870F-BA1304EE38FB}">
      <dsp:nvSpPr>
        <dsp:cNvPr id="0" name=""/>
        <dsp:cNvSpPr/>
      </dsp:nvSpPr>
      <dsp:spPr>
        <a:xfrm>
          <a:off x="4177136" y="4035772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D1431-FB4C-42D2-907B-73B97A9FB28A}">
      <dsp:nvSpPr>
        <dsp:cNvPr id="0" name=""/>
        <dsp:cNvSpPr/>
      </dsp:nvSpPr>
      <dsp:spPr>
        <a:xfrm>
          <a:off x="0" y="4694586"/>
          <a:ext cx="2298837" cy="730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noProof="0" dirty="0">
            <a:solidFill>
              <a:schemeClr val="bg1">
                <a:lumMod val="9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694586"/>
        <a:ext cx="2298837" cy="730272"/>
      </dsp:txXfrm>
    </dsp:sp>
    <dsp:sp modelId="{8F212782-DDD3-4DE4-BD9E-1A6D1A1B3078}">
      <dsp:nvSpPr>
        <dsp:cNvPr id="0" name=""/>
        <dsp:cNvSpPr/>
      </dsp:nvSpPr>
      <dsp:spPr>
        <a:xfrm>
          <a:off x="1109948" y="1818384"/>
          <a:ext cx="2186657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Thrust Imbalance</a:t>
          </a:r>
        </a:p>
      </dsp:txBody>
      <dsp:txXfrm>
        <a:off x="1109948" y="1818384"/>
        <a:ext cx="2186657" cy="1097280"/>
      </dsp:txXfrm>
    </dsp:sp>
    <dsp:sp modelId="{E6D4F0DE-1549-440E-9B2A-BCBA0DE24D74}">
      <dsp:nvSpPr>
        <dsp:cNvPr id="0" name=""/>
        <dsp:cNvSpPr/>
      </dsp:nvSpPr>
      <dsp:spPr>
        <a:xfrm>
          <a:off x="974288" y="5462194"/>
          <a:ext cx="2381038" cy="106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Boosting Phase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 dirty="0"/>
        </a:p>
      </dsp:txBody>
      <dsp:txXfrm>
        <a:off x="974288" y="5462194"/>
        <a:ext cx="2381038" cy="1064515"/>
      </dsp:txXfrm>
    </dsp:sp>
    <dsp:sp modelId="{BF85A40C-099A-4252-9FFB-E9121414AFDE}">
      <dsp:nvSpPr>
        <dsp:cNvPr id="0" name=""/>
        <dsp:cNvSpPr/>
      </dsp:nvSpPr>
      <dsp:spPr>
        <a:xfrm>
          <a:off x="2791766" y="5098810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C25D3-A4C7-4D36-9144-64A1DA23CFC0}">
      <dsp:nvSpPr>
        <dsp:cNvPr id="0" name=""/>
        <dsp:cNvSpPr/>
      </dsp:nvSpPr>
      <dsp:spPr>
        <a:xfrm>
          <a:off x="5163805" y="5508389"/>
          <a:ext cx="2942081" cy="10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200" kern="1200"/>
        </a:p>
      </dsp:txBody>
      <dsp:txXfrm>
        <a:off x="5163805" y="5508389"/>
        <a:ext cx="2942081" cy="1029446"/>
      </dsp:txXfrm>
    </dsp:sp>
    <dsp:sp modelId="{B03A29E2-AF6C-437C-828C-C2200DB15294}">
      <dsp:nvSpPr>
        <dsp:cNvPr id="0" name=""/>
        <dsp:cNvSpPr/>
      </dsp:nvSpPr>
      <dsp:spPr>
        <a:xfrm>
          <a:off x="2990542" y="3101324"/>
          <a:ext cx="1984170" cy="907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Simulation</a:t>
          </a:r>
        </a:p>
      </dsp:txBody>
      <dsp:txXfrm>
        <a:off x="2990542" y="3101324"/>
        <a:ext cx="1984170" cy="907966"/>
      </dsp:txXfrm>
    </dsp:sp>
    <dsp:sp modelId="{2EF456FD-3177-455C-BC0C-45B1632298F3}">
      <dsp:nvSpPr>
        <dsp:cNvPr id="0" name=""/>
        <dsp:cNvSpPr/>
      </dsp:nvSpPr>
      <dsp:spPr>
        <a:xfrm>
          <a:off x="5087069" y="5248312"/>
          <a:ext cx="149504" cy="149504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7B64A-6BE1-4864-9D80-BCB2FAFE7B42}">
      <dsp:nvSpPr>
        <dsp:cNvPr id="0" name=""/>
        <dsp:cNvSpPr/>
      </dsp:nvSpPr>
      <dsp:spPr>
        <a:xfrm>
          <a:off x="4614234" y="5688985"/>
          <a:ext cx="956988" cy="45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TVC</a:t>
          </a:r>
        </a:p>
      </dsp:txBody>
      <dsp:txXfrm>
        <a:off x="4614234" y="5688985"/>
        <a:ext cx="956988" cy="454844"/>
      </dsp:txXfrm>
    </dsp:sp>
    <dsp:sp modelId="{5051312C-8E12-47D1-8294-421BB876207A}">
      <dsp:nvSpPr>
        <dsp:cNvPr id="0" name=""/>
        <dsp:cNvSpPr/>
      </dsp:nvSpPr>
      <dsp:spPr>
        <a:xfrm>
          <a:off x="4363363" y="5828553"/>
          <a:ext cx="3771900" cy="10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200" kern="1200"/>
        </a:p>
      </dsp:txBody>
      <dsp:txXfrm>
        <a:off x="4363363" y="5828553"/>
        <a:ext cx="3771900" cy="1029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D08E5-26F4-4F1A-BA40-F1D6D97A4606}">
      <dsp:nvSpPr>
        <dsp:cNvPr id="0" name=""/>
        <dsp:cNvSpPr/>
      </dsp:nvSpPr>
      <dsp:spPr>
        <a:xfrm rot="5400000">
          <a:off x="5017406" y="-2058798"/>
          <a:ext cx="770659" cy="5084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Sensor responding time </a:t>
          </a:r>
          <a:endParaRPr lang="it-IT" sz="2800" kern="1200" dirty="0"/>
        </a:p>
      </dsp:txBody>
      <dsp:txXfrm rot="-5400000">
        <a:off x="2860272" y="135956"/>
        <a:ext cx="5047308" cy="695419"/>
      </dsp:txXfrm>
    </dsp:sp>
    <dsp:sp modelId="{AA5965A3-AF82-491D-8FEB-59506F85532D}">
      <dsp:nvSpPr>
        <dsp:cNvPr id="0" name=""/>
        <dsp:cNvSpPr/>
      </dsp:nvSpPr>
      <dsp:spPr>
        <a:xfrm>
          <a:off x="0" y="2002"/>
          <a:ext cx="2860272" cy="963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[13.7%, </a:t>
          </a:r>
          <a:r>
            <a:rPr lang="en-GB" sz="2800" kern="1200" dirty="0">
              <a:sym typeface="Symbol" panose="05050102010706020507" pitchFamily="18" charset="2"/>
            </a:rPr>
            <a:t></a:t>
          </a:r>
          <a:r>
            <a:rPr lang="en-GB" sz="2800" kern="1200" dirty="0"/>
            <a:t>]</a:t>
          </a:r>
          <a:endParaRPr lang="it-IT" sz="2800" kern="1200" dirty="0"/>
        </a:p>
      </dsp:txBody>
      <dsp:txXfrm>
        <a:off x="47026" y="49028"/>
        <a:ext cx="2766220" cy="869272"/>
      </dsp:txXfrm>
    </dsp:sp>
    <dsp:sp modelId="{7CA3CDD9-B1F2-48AA-BDFD-2EFD891B18C0}">
      <dsp:nvSpPr>
        <dsp:cNvPr id="0" name=""/>
        <dsp:cNvSpPr/>
      </dsp:nvSpPr>
      <dsp:spPr>
        <a:xfrm rot="5400000">
          <a:off x="5017406" y="-1047307"/>
          <a:ext cx="770659" cy="5084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TVC angle excursion</a:t>
          </a:r>
          <a:endParaRPr lang="it-IT" sz="2800" kern="1200" dirty="0"/>
        </a:p>
      </dsp:txBody>
      <dsp:txXfrm rot="-5400000">
        <a:off x="2860272" y="1147447"/>
        <a:ext cx="5047308" cy="695419"/>
      </dsp:txXfrm>
    </dsp:sp>
    <dsp:sp modelId="{E10CFC91-C291-46E7-8194-1B586CA61332}">
      <dsp:nvSpPr>
        <dsp:cNvPr id="0" name=""/>
        <dsp:cNvSpPr/>
      </dsp:nvSpPr>
      <dsp:spPr>
        <a:xfrm>
          <a:off x="0" y="1013493"/>
          <a:ext cx="2860272" cy="963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[13.0%, </a:t>
          </a:r>
          <a:r>
            <a:rPr lang="en-GB" sz="2800" kern="1200" dirty="0">
              <a:sym typeface="Symbol" panose="05050102010706020507" pitchFamily="18" charset="2"/>
            </a:rPr>
            <a:t></a:t>
          </a:r>
          <a:r>
            <a:rPr lang="en-GB" sz="2800" kern="1200" dirty="0"/>
            <a:t>]</a:t>
          </a:r>
          <a:endParaRPr lang="it-IT" sz="2800" kern="1200" dirty="0"/>
        </a:p>
      </dsp:txBody>
      <dsp:txXfrm>
        <a:off x="47026" y="1060519"/>
        <a:ext cx="2766220" cy="869272"/>
      </dsp:txXfrm>
    </dsp:sp>
    <dsp:sp modelId="{4D0AC2DA-3682-4269-A19D-93017789ED07}">
      <dsp:nvSpPr>
        <dsp:cNvPr id="0" name=""/>
        <dsp:cNvSpPr/>
      </dsp:nvSpPr>
      <dsp:spPr>
        <a:xfrm rot="5400000">
          <a:off x="5017406" y="-35817"/>
          <a:ext cx="770659" cy="5084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Attitude</a:t>
          </a:r>
          <a:r>
            <a:rPr lang="en-GB" sz="2800" kern="1200" baseline="0" dirty="0"/>
            <a:t> angular position sensitivity</a:t>
          </a:r>
          <a:endParaRPr lang="it-IT" sz="2800" kern="1200" dirty="0"/>
        </a:p>
      </dsp:txBody>
      <dsp:txXfrm rot="-5400000">
        <a:off x="2860272" y="2158937"/>
        <a:ext cx="5047308" cy="695419"/>
      </dsp:txXfrm>
    </dsp:sp>
    <dsp:sp modelId="{14554A6D-29B4-4FB3-8C36-FD0EC7BEDF08}">
      <dsp:nvSpPr>
        <dsp:cNvPr id="0" name=""/>
        <dsp:cNvSpPr/>
      </dsp:nvSpPr>
      <dsp:spPr>
        <a:xfrm>
          <a:off x="0" y="2024984"/>
          <a:ext cx="2860272" cy="963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 dirty="0"/>
            <a:t>[10.1%, </a:t>
          </a:r>
          <a:r>
            <a:rPr lang="en-GB" sz="2800" kern="1200" dirty="0">
              <a:sym typeface="Symbol" panose="05050102010706020507" pitchFamily="18" charset="2"/>
            </a:rPr>
            <a:t></a:t>
          </a:r>
          <a:r>
            <a:rPr lang="en-GB" sz="2800" kern="1200" baseline="0" dirty="0"/>
            <a:t>]</a:t>
          </a:r>
          <a:endParaRPr lang="it-IT" sz="2800" kern="1200" dirty="0"/>
        </a:p>
      </dsp:txBody>
      <dsp:txXfrm>
        <a:off x="47026" y="2072010"/>
        <a:ext cx="2766220" cy="869272"/>
      </dsp:txXfrm>
    </dsp:sp>
    <dsp:sp modelId="{768001A3-9A49-4017-9882-72397EAC22B3}">
      <dsp:nvSpPr>
        <dsp:cNvPr id="0" name=""/>
        <dsp:cNvSpPr/>
      </dsp:nvSpPr>
      <dsp:spPr>
        <a:xfrm rot="5400000">
          <a:off x="5017406" y="975673"/>
          <a:ext cx="770659" cy="5084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Attitude</a:t>
          </a:r>
          <a:r>
            <a:rPr lang="en-GB" sz="2800" kern="1200" baseline="0" dirty="0"/>
            <a:t> angular velocity sensitivity</a:t>
          </a:r>
          <a:endParaRPr lang="it-IT" sz="2800" kern="1200" dirty="0"/>
        </a:p>
      </dsp:txBody>
      <dsp:txXfrm rot="-5400000">
        <a:off x="2860272" y="3170427"/>
        <a:ext cx="5047308" cy="695419"/>
      </dsp:txXfrm>
    </dsp:sp>
    <dsp:sp modelId="{AB2EF4C4-CFFB-485C-9E92-4ECADD19F4D1}">
      <dsp:nvSpPr>
        <dsp:cNvPr id="0" name=""/>
        <dsp:cNvSpPr/>
      </dsp:nvSpPr>
      <dsp:spPr>
        <a:xfrm>
          <a:off x="0" y="3036475"/>
          <a:ext cx="2860272" cy="963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 dirty="0"/>
            <a:t>[10.1%, </a:t>
          </a:r>
          <a:r>
            <a:rPr lang="en-GB" sz="2800" kern="1200" dirty="0">
              <a:sym typeface="Symbol" panose="05050102010706020507" pitchFamily="18" charset="2"/>
            </a:rPr>
            <a:t></a:t>
          </a:r>
          <a:r>
            <a:rPr lang="en-GB" sz="2800" kern="1200" baseline="0" dirty="0"/>
            <a:t>]</a:t>
          </a:r>
          <a:endParaRPr lang="it-IT" sz="2800" kern="1200" dirty="0"/>
        </a:p>
      </dsp:txBody>
      <dsp:txXfrm>
        <a:off x="47026" y="3083501"/>
        <a:ext cx="2766220" cy="869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EB3-B9FB-493C-A2A4-EEB3775578EB}">
      <dsp:nvSpPr>
        <dsp:cNvPr id="0" name=""/>
        <dsp:cNvSpPr/>
      </dsp:nvSpPr>
      <dsp:spPr>
        <a:xfrm>
          <a:off x="2003" y="0"/>
          <a:ext cx="2010585" cy="360000"/>
        </a:xfrm>
        <a:prstGeom prst="homePlat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3" y="0"/>
        <a:ext cx="1920585" cy="360000"/>
      </dsp:txXfrm>
    </dsp:sp>
    <dsp:sp modelId="{8C88C131-E723-4AC3-B374-6E790AFFBCF1}">
      <dsp:nvSpPr>
        <dsp:cNvPr id="0" name=""/>
        <dsp:cNvSpPr/>
      </dsp:nvSpPr>
      <dsp:spPr>
        <a:xfrm>
          <a:off x="1610472" y="0"/>
          <a:ext cx="2010585" cy="360000"/>
        </a:xfrm>
        <a:prstGeom prst="chevron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Requirements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Specifications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472" y="0"/>
        <a:ext cx="1650585" cy="360000"/>
      </dsp:txXfrm>
    </dsp:sp>
    <dsp:sp modelId="{33F1B1B7-EF07-4ACE-9678-FEC39D3DE2AB}">
      <dsp:nvSpPr>
        <dsp:cNvPr id="0" name=""/>
        <dsp:cNvSpPr/>
      </dsp:nvSpPr>
      <dsp:spPr>
        <a:xfrm>
          <a:off x="3218941" y="0"/>
          <a:ext cx="2010585" cy="360000"/>
        </a:xfrm>
        <a:prstGeom prst="chevron">
          <a:avLst/>
        </a:prstGeom>
        <a:solidFill>
          <a:srgbClr val="FFC000">
            <a:alpha val="75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noProof="0" dirty="0">
              <a:latin typeface="Arial" panose="020B0604020202020204" pitchFamily="34" charset="0"/>
              <a:cs typeface="Arial" panose="020B0604020202020204" pitchFamily="34" charset="0"/>
            </a:rPr>
            <a:t>Conceptual Design</a:t>
          </a:r>
        </a:p>
      </dsp:txBody>
      <dsp:txXfrm>
        <a:off x="3398941" y="0"/>
        <a:ext cx="1650585" cy="360000"/>
      </dsp:txXfrm>
    </dsp:sp>
    <dsp:sp modelId="{7B709AAE-0A5D-4F26-86D3-A0F5983368FF}">
      <dsp:nvSpPr>
        <dsp:cNvPr id="0" name=""/>
        <dsp:cNvSpPr/>
      </dsp:nvSpPr>
      <dsp:spPr>
        <a:xfrm>
          <a:off x="4827410" y="0"/>
          <a:ext cx="2010585" cy="360000"/>
        </a:xfrm>
        <a:prstGeom prst="chevron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Results and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  <a:endParaRPr lang="it-IT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07410" y="0"/>
        <a:ext cx="1650585" cy="3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D836-496E-461D-8C73-26B0C41E6B93}" type="datetimeFigureOut">
              <a:rPr lang="it-IT" smtClean="0"/>
              <a:t>10/01/2018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11609-106F-4B3C-9A07-92018FED0D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99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8CE60-A372-4C5F-8BB3-A4B2C00E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124201-CF58-4113-9D40-C408603B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8C932-021A-4408-AE9C-37DE561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7CA0-7DDF-41D5-980E-AB3070770B4A}" type="datetime1">
              <a:rPr lang="it-IT" smtClean="0"/>
              <a:t>10/01/2018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90987E-65A6-48BB-AE85-206916C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77ABF-1F8C-45A7-BD8D-56E92C7C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63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8B423E-BC58-4F31-B305-A702E12C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426263-563C-46C9-8A17-998AE448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99202-D0C4-4175-8652-43327332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B179-1A58-4125-98DE-4236D2A8C066}" type="datetime1">
              <a:rPr lang="it-IT" smtClean="0"/>
              <a:t>10/01/2018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38140-0BBC-4B96-B956-C21E25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A963EB-78FA-4EC5-AFCF-C6621192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3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041706-B9C1-4948-A758-3D6F52E4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1CE0A6-0A60-42CA-A7F3-B25EFC139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F684F-A213-438A-A758-A72EF8BB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521E-491E-4055-9A02-9610138EC0B9}" type="datetime1">
              <a:rPr lang="it-IT" smtClean="0"/>
              <a:t>10/01/2018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41C1A-76DB-46D3-AF83-F577B0BF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6B0A9-7D5F-42DE-AD9E-6D715697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9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7BB36-7071-426E-86D4-A02B6FCB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6645CD-5A10-412A-B840-F3AB1B86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F0ABE-88AD-4BD3-9B2D-BFAE4536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DB1-FE4D-4F13-B7F2-5E28DADB92EA}" type="datetime1">
              <a:rPr lang="it-IT" smtClean="0"/>
              <a:t>10/01/2018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5460BB-8B6E-48AF-AF54-D4D9B578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511C8-C451-4676-9883-34C03BD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3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C330B-7E18-47EF-82F6-62FE0F9A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8CD24A-E2BE-4E27-8FE6-EA28FC32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A85D40-3ED4-465B-9B10-95993DF3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47AA-C090-4B98-82E0-189EF7743D70}" type="datetime1">
              <a:rPr lang="it-IT" smtClean="0"/>
              <a:t>10/01/2018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69E17-F0D6-432C-8496-4D2BAB8B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81A407-03FE-42BF-8F03-26D591B6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9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3448F-C52F-4569-9148-9AB7F2B7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A537D-EE6E-44C5-A516-F638C4A3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49E7E-1E48-46A1-87C4-3CDDB3F4B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179BD4-6626-480E-BE9C-550F596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A1DA-E269-4035-B86B-FDC39ED2F96B}" type="datetime1">
              <a:rPr lang="it-IT" smtClean="0"/>
              <a:t>10/01/2018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B2885-D6BD-4547-9AE7-65CBCD7E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95C8BC-3F3D-458B-A5C1-098D7F13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3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7EC81-B61D-455B-8CF4-8DD6EEB3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3B126D-6359-445D-8050-73F2D1E7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66EDDE-4FF1-480C-95F3-8FA7EF09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8A967F-E6B2-41CE-A136-D31DE4BE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920282-F2FC-4B02-9C82-E4BFFC6C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A81CC8-F537-4D2F-BF71-1D0EECF5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1273-DA04-4FF4-B55B-87A813A5FAB4}" type="datetime1">
              <a:rPr lang="it-IT" smtClean="0"/>
              <a:t>10/01/2018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0CE740-7ACB-4755-8568-BDA5959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36A3DC-08BB-4631-A44C-E09549D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5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0B46D9-49F9-4A1D-878E-859E87E8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9F0B25-C2EE-4FAE-8E73-8229716E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CE24-3FE0-49F3-A5EC-F5596927B0E9}" type="datetime1">
              <a:rPr lang="it-IT" smtClean="0"/>
              <a:t>10/01/2018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2D5713-0AD1-4154-A54D-AF29172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B54E29-F82A-4491-82DF-DC365A74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D6595F-F242-435E-ABC5-5E651D33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1C71-23B2-4984-8705-93004422B1DE}" type="datetime1">
              <a:rPr lang="it-IT" smtClean="0"/>
              <a:t>10/01/2018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3411DF-FFEB-4884-94D9-7EAC2C4A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DB683E-6D3D-45C8-B7F6-F68DED21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1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0E60-BDC3-4DA5-ACE7-CA81077C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8AC287-8893-4E71-9522-700F378A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65B14F-47AC-497E-9F9B-E3D905B1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610E01-EE57-4BC1-AFBB-662D174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F4FE-F806-469E-9AB2-34D0E9A94555}" type="datetime1">
              <a:rPr lang="it-IT" smtClean="0"/>
              <a:t>10/01/2018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0C4EB8-DD2B-4505-A563-E58F932B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675E2A-437D-4327-9F3E-0697D964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6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F1F5C-0251-40B8-B4DE-BECCDD7B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C2DDE8-C673-46A5-9AE4-BA08E2F66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18042D-9D9E-4807-89DE-9DC99FC2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87AC03-97F2-4E07-ABDC-B9094C53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319-D217-40E8-9F26-A06CDA4E6B56}" type="datetime1">
              <a:rPr lang="it-IT" smtClean="0"/>
              <a:t>10/01/2018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CE12D-602F-4F81-A162-9289A0A7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2EF208-40C3-4598-9C89-1752F89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3051DB-2979-4DDF-8F13-8BE4258D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EF7D42-CE3F-4A3C-ABC2-A9FFBB13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79633-3219-4D4C-8559-3281E40AB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5653-1266-41EF-80FF-7570B0BA5C06}" type="datetime1">
              <a:rPr lang="it-IT" smtClean="0"/>
              <a:t>10/01/2018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1D9DA-9672-457A-9EA0-DDD3B6DB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Launch Systems     a.y. 2017/2018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34BC2A-247C-496D-8E5B-5C06C2DA2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E56B-573B-4A6A-83F6-3910A87182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6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8.png"/><Relationship Id="rId10" Type="http://schemas.microsoft.com/office/2007/relationships/diagramDrawing" Target="../diagrams/drawing7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18.JP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9CB22C1-06E6-4AE4-B44F-A1BA60CF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29681"/>
              </p:ext>
            </p:extLst>
          </p:nvPr>
        </p:nvGraphicFramePr>
        <p:xfrm>
          <a:off x="7642836" y="2266950"/>
          <a:ext cx="4453914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914">
                  <a:extLst>
                    <a:ext uri="{9D8B030D-6E8A-4147-A177-3AD203B41FA5}">
                      <a16:colId xmlns:a16="http://schemas.microsoft.com/office/drawing/2014/main" val="2263541444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Nicolò Bramani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49219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Alessandro Maria Masserini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637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Alessio Negri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9921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Pierfrancesco </a:t>
                      </a:r>
                      <a:r>
                        <a:rPr lang="it-IT" sz="2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Pansini</a:t>
                      </a:r>
                      <a:endParaRPr lang="it-IT" sz="2400" b="1" dirty="0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70273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Marcello Scalera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353964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r"/>
                      <a:r>
                        <a:rPr lang="it-IT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Alberto Sedini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342051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D9AFBA12-7D8E-45E5-B67D-F09EAF6FC704}"/>
              </a:ext>
            </a:extLst>
          </p:cNvPr>
          <p:cNvSpPr/>
          <p:nvPr/>
        </p:nvSpPr>
        <p:spPr>
          <a:xfrm>
            <a:off x="1028694" y="843677"/>
            <a:ext cx="5753484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GB" sz="6600" b="1" i="0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HR</a:t>
            </a: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600" b="1" i="0" u="none" strike="noStrike" kern="1200" normalizeH="0" baseline="0" noProof="0" dirty="0">
              <a:ln w="13462">
                <a:solidFill>
                  <a:srgbClr val="536995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bg1">
                    <a:alpha val="8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IMBALANCE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normalizeH="0" baseline="0" noProof="0" dirty="0">
                <a:ln w="13462">
                  <a:solidFill>
                    <a:srgbClr val="536995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bg1">
                      <a:alpha val="8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it-IT" sz="6600" b="1" dirty="0">
              <a:ln w="13462">
                <a:solidFill>
                  <a:srgbClr val="536995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bg1">
                    <a:alpha val="8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23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990661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161FE58-B0C6-4C0F-9487-39DB07B75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82" y="887767"/>
            <a:ext cx="6693278" cy="549527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3290D-F9B1-403B-B780-B1F320FF9DDE}"/>
                  </a:ext>
                </a:extLst>
              </p:cNvPr>
              <p:cNvSpPr txBox="1"/>
              <p:nvPr/>
            </p:nvSpPr>
            <p:spPr>
              <a:xfrm>
                <a:off x="391070" y="1658290"/>
                <a:ext cx="5124513" cy="220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Random EAP </a:t>
                </a:r>
                <a:r>
                  <a:rPr lang="it-IT" sz="24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thrusts</a:t>
                </a:r>
                <a:endParaRPr lang="it-IT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Maximum </a:t>
                </a:r>
                <a:r>
                  <a:rPr lang="it-IT" sz="24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thrust</a:t>
                </a: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sz="24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imbalance</a:t>
                </a:r>
                <a:r>
                  <a:rPr lang="it-IT" sz="2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of ± 5%</a:t>
                </a:r>
                <a:endParaRPr lang="it-IT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1" i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sSub>
                      <m:sSubPr>
                        <m:ctrlPr>
                          <a:rPr lang="it-IT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it-IT" sz="2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1F3290D-F9B1-403B-B780-B1F320FF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0" y="1658290"/>
                <a:ext cx="5124513" cy="2203937"/>
              </a:xfrm>
              <a:prstGeom prst="rect">
                <a:avLst/>
              </a:prstGeom>
              <a:blipFill>
                <a:blip r:embed="rId9"/>
                <a:stretch>
                  <a:fillRect l="-1665" r="-238" b="-55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9C52E-7255-42E3-8702-5C38A99C754B}"/>
              </a:ext>
            </a:extLst>
          </p:cNvPr>
          <p:cNvSpPr txBox="1"/>
          <p:nvPr/>
        </p:nvSpPr>
        <p:spPr>
          <a:xfrm>
            <a:off x="391070" y="1007835"/>
            <a:ext cx="4727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THRUST VECTOR CONTROL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05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42964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3279249" y="1008000"/>
            <a:ext cx="56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MAXIMUM EAP THRUST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08A955-204F-486D-B994-E8F5AC7834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75" y="1764479"/>
            <a:ext cx="6065646" cy="454923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36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18012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3279251" y="1008000"/>
            <a:ext cx="56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MAXIMUM EAP THRUST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486E0C-CA4E-4B21-A8C6-A0A87CD3AD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1" y="1762858"/>
            <a:ext cx="5520000" cy="4140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A133FC4-27EE-4191-BCFC-37C57A8E6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75" y="1762858"/>
            <a:ext cx="5520000" cy="4140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4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75390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2591015" y="1008000"/>
            <a:ext cx="700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MAXIMUM DYNAMIC PRESSURE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549AA6E-9310-4D7E-A1A4-759300DD0D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9" y="1782215"/>
            <a:ext cx="6067200" cy="45504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00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5863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3290D-F9B1-403B-B780-B1F320FF9DDE}"/>
              </a:ext>
            </a:extLst>
          </p:cNvPr>
          <p:cNvSpPr txBox="1"/>
          <p:nvPr/>
        </p:nvSpPr>
        <p:spPr>
          <a:xfrm>
            <a:off x="2591016" y="1008000"/>
            <a:ext cx="700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 MAXIMUM DYNAMIC PRESSURE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50BE83-570D-4123-9035-EBA211FFA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2" y="1764000"/>
            <a:ext cx="5520000" cy="4140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09F15B9-DF77-416B-A3B0-9B3C33E679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23" y="1764000"/>
            <a:ext cx="5520000" cy="41400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97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747565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5E700F-C503-4600-B193-E7A43F74140B}"/>
              </a:ext>
            </a:extLst>
          </p:cNvPr>
          <p:cNvSpPr txBox="1"/>
          <p:nvPr/>
        </p:nvSpPr>
        <p:spPr>
          <a:xfrm>
            <a:off x="2769256" y="3075057"/>
            <a:ext cx="6805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7035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5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773599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4D824C-33F5-451B-8370-3C48A2146D5F}"/>
              </a:ext>
            </a:extLst>
          </p:cNvPr>
          <p:cNvSpPr txBox="1"/>
          <p:nvPr/>
        </p:nvSpPr>
        <p:spPr>
          <a:xfrm>
            <a:off x="426129" y="1116270"/>
            <a:ext cx="4093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possible scenarios in case of imbalance between the twin external rockets operating as boost stage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0872E599-D187-4FE8-8E74-00AA3B57C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922562"/>
              </p:ext>
            </p:extLst>
          </p:nvPr>
        </p:nvGraphicFramePr>
        <p:xfrm>
          <a:off x="4356843" y="79131"/>
          <a:ext cx="851388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268A5A-6EFB-40C9-BC97-E0CB32583E5E}"/>
              </a:ext>
            </a:extLst>
          </p:cNvPr>
          <p:cNvSpPr txBox="1"/>
          <p:nvPr/>
        </p:nvSpPr>
        <p:spPr>
          <a:xfrm>
            <a:off x="3032281" y="4386157"/>
            <a:ext cx="2298837" cy="7302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b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noProof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Ariane 5 ECA</a:t>
            </a:r>
          </a:p>
        </p:txBody>
      </p:sp>
    </p:spTree>
    <p:extLst>
      <p:ext uri="{BB962C8B-B14F-4D97-AF65-F5344CB8AC3E}">
        <p14:creationId xmlns:p14="http://schemas.microsoft.com/office/powerpoint/2010/main" val="382111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281B1CC6-64B2-4F2C-B552-B8211D5D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06269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2C581551-0263-4C2A-B4D7-FDF958EF1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0" y="1887062"/>
            <a:ext cx="3200702" cy="3301823"/>
          </a:xfrm>
          <a:prstGeom prst="rect">
            <a:avLst/>
          </a:prstGeom>
        </p:spPr>
      </p:pic>
      <p:sp>
        <p:nvSpPr>
          <p:cNvPr id="8" name="Stella a 4 punte 7">
            <a:extLst>
              <a:ext uri="{FF2B5EF4-FFF2-40B4-BE49-F238E27FC236}">
                <a16:creationId xmlns:a16="http://schemas.microsoft.com/office/drawing/2014/main" id="{7689556C-9557-4D8A-9E9A-0C2BE23AB4E6}"/>
              </a:ext>
            </a:extLst>
          </p:cNvPr>
          <p:cNvSpPr/>
          <p:nvPr/>
        </p:nvSpPr>
        <p:spPr>
          <a:xfrm rot="2932718">
            <a:off x="2197185" y="4173255"/>
            <a:ext cx="360000" cy="36000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D5A4C0-9924-4DDB-8888-FE87552B0EEC}"/>
              </a:ext>
            </a:extLst>
          </p:cNvPr>
          <p:cNvSpPr txBox="1"/>
          <p:nvPr/>
        </p:nvSpPr>
        <p:spPr>
          <a:xfrm>
            <a:off x="554135" y="212030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ADB8B4-5FA4-40B4-ADAB-85B3759AED88}"/>
              </a:ext>
            </a:extLst>
          </p:cNvPr>
          <p:cNvSpPr txBox="1"/>
          <p:nvPr/>
        </p:nvSpPr>
        <p:spPr>
          <a:xfrm>
            <a:off x="3262810" y="25204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Risk/time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01888E-6D87-4787-89AB-9ABCECD64AFB}"/>
              </a:ext>
            </a:extLst>
          </p:cNvPr>
          <p:cNvSpPr txBox="1"/>
          <p:nvPr/>
        </p:nvSpPr>
        <p:spPr>
          <a:xfrm>
            <a:off x="1898084" y="4788775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8742ACC9-BC2E-4B5B-B444-0F99D2AE2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40317"/>
              </p:ext>
            </p:extLst>
          </p:nvPr>
        </p:nvGraphicFramePr>
        <p:xfrm>
          <a:off x="5195046" y="1677685"/>
          <a:ext cx="6665234" cy="373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17">
                  <a:extLst>
                    <a:ext uri="{9D8B030D-6E8A-4147-A177-3AD203B41FA5}">
                      <a16:colId xmlns:a16="http://schemas.microsoft.com/office/drawing/2014/main" val="376630053"/>
                    </a:ext>
                  </a:extLst>
                </a:gridCol>
                <a:gridCol w="3332617">
                  <a:extLst>
                    <a:ext uri="{9D8B030D-6E8A-4147-A177-3AD203B41FA5}">
                      <a16:colId xmlns:a16="http://schemas.microsoft.com/office/drawing/2014/main" val="2312961951"/>
                    </a:ext>
                  </a:extLst>
                </a:gridCol>
              </a:tblGrid>
              <a:tr h="538197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Customer requirements [weight over 100%]</a:t>
                      </a:r>
                      <a:endParaRPr lang="it-I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518834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Similar-to-target altitude and velocity at boosters’ detachment  [30.3%]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control of trajectory [24.2%]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261"/>
                  </a:ext>
                </a:extLst>
              </a:tr>
              <a:tr h="825237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 precision attitude control  [21.2%]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Lightweight system [6.1%]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18709"/>
                  </a:ext>
                </a:extLst>
              </a:tr>
              <a:tr h="1184035"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Cheap system [6.1%]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Robustness to atmospheric disturbances  [12.1%]</a:t>
                      </a:r>
                      <a:endPara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2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4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331200" y="6494400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57905464-B35F-4895-8F81-B07B3D9D0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65551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egnaposto piè di pagina 3">
            <a:extLst>
              <a:ext uri="{FF2B5EF4-FFF2-40B4-BE49-F238E27FC236}">
                <a16:creationId xmlns:a16="http://schemas.microsoft.com/office/drawing/2014/main" id="{691975EC-73E3-4CA1-8782-E5437D8D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C424292D-270A-4916-BB68-28FB44CA1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02385"/>
              </p:ext>
            </p:extLst>
          </p:nvPr>
        </p:nvGraphicFramePr>
        <p:xfrm>
          <a:off x="2123400" y="2179648"/>
          <a:ext cx="7945200" cy="400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CAC4D5-807E-43EC-9859-C7CB46B436EF}"/>
              </a:ext>
            </a:extLst>
          </p:cNvPr>
          <p:cNvSpPr txBox="1"/>
          <p:nvPr/>
        </p:nvSpPr>
        <p:spPr>
          <a:xfrm>
            <a:off x="2141794" y="948542"/>
            <a:ext cx="79446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Main Functional Requirements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 [weight over 100%, Improvement Direction (</a:t>
            </a:r>
            <a:r>
              <a:rPr lang="en-GB" sz="2800" dirty="0">
                <a:solidFill>
                  <a:schemeClr val="bg1"/>
                </a:solidFill>
                <a:sym typeface="Symbol" panose="05050102010706020507" pitchFamily="18" charset="2"/>
              </a:rPr>
              <a:t>,,)</a:t>
            </a:r>
            <a:r>
              <a:rPr lang="en-GB" sz="2800" dirty="0">
                <a:solidFill>
                  <a:schemeClr val="bg1"/>
                </a:solidFill>
              </a:rPr>
              <a:t>]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737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F93FD1-A5A4-4133-8D97-10CD403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</a:rPr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EC15DB3-5FB4-4F8D-BFC1-D09ADFECA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r="37664" b="15241"/>
          <a:stretch/>
        </p:blipFill>
        <p:spPr>
          <a:xfrm rot="-5400000">
            <a:off x="4714806" y="-2635477"/>
            <a:ext cx="2762386" cy="11520479"/>
          </a:xfrm>
          <a:prstGeom prst="rect">
            <a:avLst/>
          </a:prstGeom>
          <a:ln w="19050">
            <a:noFill/>
          </a:ln>
          <a:effectLst>
            <a:outerShdw blurRad="54991" dist="38100" dir="5400000" algn="ctr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A48F9212-E7F9-4C84-BB32-1E932A2D3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088042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8C49EF-2466-496B-9CBD-E46540BCDFE1}"/>
              </a:ext>
            </a:extLst>
          </p:cNvPr>
          <p:cNvSpPr txBox="1"/>
          <p:nvPr/>
        </p:nvSpPr>
        <p:spPr>
          <a:xfrm>
            <a:off x="3622704" y="4826666"/>
            <a:ext cx="103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ESC-A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978499-2970-4EE3-8314-FB88C190DBD7}"/>
              </a:ext>
            </a:extLst>
          </p:cNvPr>
          <p:cNvSpPr txBox="1"/>
          <p:nvPr/>
        </p:nvSpPr>
        <p:spPr>
          <a:xfrm>
            <a:off x="10328226" y="4941853"/>
            <a:ext cx="749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EAP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DB3DBC-809C-4779-9E5A-00EE6CDED632}"/>
              </a:ext>
            </a:extLst>
          </p:cNvPr>
          <p:cNvSpPr txBox="1"/>
          <p:nvPr/>
        </p:nvSpPr>
        <p:spPr>
          <a:xfrm>
            <a:off x="6760869" y="4826666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EPC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16C770E-FA35-490B-B00A-1E938577FEC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38070" y="3444261"/>
            <a:ext cx="636682" cy="1382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1C27924-54D9-485F-94A9-C3063F7BA05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128919" y="3395233"/>
            <a:ext cx="40076" cy="143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2820CC-F093-447C-93BF-510E4F2CD61F}"/>
              </a:ext>
            </a:extLst>
          </p:cNvPr>
          <p:cNvCxnSpPr>
            <a:cxnSpLocks/>
          </p:cNvCxnSpPr>
          <p:nvPr/>
        </p:nvCxnSpPr>
        <p:spPr>
          <a:xfrm>
            <a:off x="9982200" y="2181936"/>
            <a:ext cx="893885" cy="2707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5A07827-CA81-4902-97DA-6067EFF7E907}"/>
              </a:ext>
            </a:extLst>
          </p:cNvPr>
          <p:cNvCxnSpPr>
            <a:cxnSpLocks/>
          </p:cNvCxnSpPr>
          <p:nvPr/>
        </p:nvCxnSpPr>
        <p:spPr>
          <a:xfrm>
            <a:off x="9982200" y="3776001"/>
            <a:ext cx="594946" cy="1165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egnaposto piè di pagina 3">
            <a:extLst>
              <a:ext uri="{FF2B5EF4-FFF2-40B4-BE49-F238E27FC236}">
                <a16:creationId xmlns:a16="http://schemas.microsoft.com/office/drawing/2014/main" id="{7F3CDDA5-F1D2-42B9-A89C-8CE18D923A5A}"/>
              </a:ext>
            </a:extLst>
          </p:cNvPr>
          <p:cNvSpPr txBox="1">
            <a:spLocks/>
          </p:cNvSpPr>
          <p:nvPr/>
        </p:nvSpPr>
        <p:spPr>
          <a:xfrm>
            <a:off x="4296000" y="6492875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2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84233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332B307-7104-4DF0-A5BA-FEB8B699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" y="1787517"/>
            <a:ext cx="5903179" cy="4428000"/>
          </a:xfrm>
          <a:prstGeom prst="rect">
            <a:avLst/>
          </a:prstGeom>
          <a:noFill/>
          <a:ln w="1905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08" y="1787517"/>
            <a:ext cx="5904000" cy="4428000"/>
          </a:xfrm>
          <a:prstGeom prst="rect">
            <a:avLst/>
          </a:prstGeom>
          <a:ln w="1905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/>
              <p:cNvSpPr txBox="1"/>
              <p:nvPr/>
            </p:nvSpPr>
            <p:spPr>
              <a:xfrm>
                <a:off x="2141505" y="942750"/>
                <a:ext cx="7908991" cy="71288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bg1"/>
                    </a:solidFill>
                  </a:rPr>
                  <a:t>Cn(</a:t>
                </a:r>
                <a:r>
                  <a:rPr lang="el-GR" sz="2800" dirty="0">
                    <a:solidFill>
                      <a:schemeClr val="bg1"/>
                    </a:solidFill>
                  </a:rPr>
                  <a:t>α</a:t>
                </a:r>
                <a:r>
                  <a:rPr lang="it-IT" sz="2800" dirty="0">
                    <a:solidFill>
                      <a:schemeClr val="bg1"/>
                    </a:solidFill>
                  </a:rPr>
                  <a:t>)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𝑑𝐶𝑛</m:t>
                        </m:r>
                      </m:num>
                      <m:den>
                        <m:r>
                          <a:rPr lang="it-IT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(</a:t>
                </a:r>
                <a:r>
                  <a:rPr lang="el-GR" sz="2800" dirty="0">
                    <a:solidFill>
                      <a:schemeClr val="bg1"/>
                    </a:solidFill>
                  </a:rPr>
                  <a:t>α</a:t>
                </a:r>
                <a:r>
                  <a:rPr lang="it-IT" sz="2800" dirty="0">
                    <a:solidFill>
                      <a:schemeClr val="bg1"/>
                    </a:solidFill>
                  </a:rPr>
                  <a:t>)</a:t>
                </a:r>
                <a:r>
                  <a:rPr lang="en-GB" sz="2800" dirty="0">
                    <a:solidFill>
                      <a:schemeClr val="bg1"/>
                    </a:solidFill>
                  </a:rPr>
                  <a:t> aerodynamics coefficient evaluation</a:t>
                </a:r>
              </a:p>
            </p:txBody>
          </p:sp>
        </mc:Choice>
        <mc:Fallback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05" y="942750"/>
                <a:ext cx="7908991" cy="712887"/>
              </a:xfrm>
              <a:prstGeom prst="rect">
                <a:avLst/>
              </a:prstGeom>
              <a:blipFill>
                <a:blip r:embed="rId5"/>
                <a:stretch>
                  <a:fillRect l="-1541" r="-924" b="-1111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928363"/>
              </p:ext>
            </p:extLst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8265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90EAC96-BA47-47DA-AE51-E4AD012AD29B}"/>
              </a:ext>
            </a:extLst>
          </p:cNvPr>
          <p:cNvCxnSpPr/>
          <p:nvPr/>
        </p:nvCxnSpPr>
        <p:spPr>
          <a:xfrm flipH="1">
            <a:off x="7496666" y="1371600"/>
            <a:ext cx="18349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1">
            <a:extLst>
              <a:ext uri="{FF2B5EF4-FFF2-40B4-BE49-F238E27FC236}">
                <a16:creationId xmlns:a16="http://schemas.microsoft.com/office/drawing/2014/main" id="{16722890-4585-41B2-8A97-6DBAD56F2615}"/>
              </a:ext>
            </a:extLst>
          </p:cNvPr>
          <p:cNvCxnSpPr>
            <a:cxnSpLocks/>
          </p:cNvCxnSpPr>
          <p:nvPr/>
        </p:nvCxnSpPr>
        <p:spPr>
          <a:xfrm flipH="1">
            <a:off x="7266690" y="5890886"/>
            <a:ext cx="16005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D0B3B6B-0C91-4107-ACBF-25C736354EF7}"/>
              </a:ext>
            </a:extLst>
          </p:cNvPr>
          <p:cNvCxnSpPr>
            <a:cxnSpLocks/>
          </p:cNvCxnSpPr>
          <p:nvPr/>
        </p:nvCxnSpPr>
        <p:spPr>
          <a:xfrm flipV="1">
            <a:off x="8199875" y="1371600"/>
            <a:ext cx="0" cy="130405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7BAF1B4-6A7B-4A2F-865E-B2D50E578B51}"/>
              </a:ext>
            </a:extLst>
          </p:cNvPr>
          <p:cNvCxnSpPr>
            <a:cxnSpLocks/>
          </p:cNvCxnSpPr>
          <p:nvPr/>
        </p:nvCxnSpPr>
        <p:spPr>
          <a:xfrm flipV="1">
            <a:off x="7483325" y="4413738"/>
            <a:ext cx="0" cy="147714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8153F0A-C308-49D3-B106-359904571506}"/>
                  </a:ext>
                </a:extLst>
              </p:cNvPr>
              <p:cNvSpPr txBox="1"/>
              <p:nvPr/>
            </p:nvSpPr>
            <p:spPr>
              <a:xfrm>
                <a:off x="6299633" y="1847860"/>
                <a:ext cx="205706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=19.28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8153F0A-C308-49D3-B106-359904571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33" y="1847860"/>
                <a:ext cx="2057065" cy="390748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398146D-6A59-462A-AF09-7D6ABF874E8C}"/>
                  </a:ext>
                </a:extLst>
              </p:cNvPr>
              <p:cNvSpPr txBox="1"/>
              <p:nvPr/>
            </p:nvSpPr>
            <p:spPr>
              <a:xfrm>
                <a:off x="7443361" y="4800542"/>
                <a:ext cx="708338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398146D-6A59-462A-AF09-7D6ABF874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361" y="4800542"/>
                <a:ext cx="708338" cy="391902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1FE3135-F943-431F-B0EB-8BC1584494FD}"/>
                  </a:ext>
                </a:extLst>
              </p:cNvPr>
              <p:cNvSpPr txBox="1"/>
              <p:nvPr/>
            </p:nvSpPr>
            <p:spPr>
              <a:xfrm>
                <a:off x="738045" y="1115189"/>
                <a:ext cx="5471999" cy="49019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 of the launcher evaluation</a:t>
                </a: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1FE3135-F943-431F-B0EB-8BC158449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5" y="1115189"/>
                <a:ext cx="5471999" cy="490199"/>
              </a:xfrm>
              <a:prstGeom prst="rect">
                <a:avLst/>
              </a:prstGeom>
              <a:blipFill>
                <a:blip r:embed="rId10"/>
                <a:stretch>
                  <a:fillRect t="-8750" b="-2375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3120C1A8-6D9C-4948-AA9A-D388DC0265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88" y="1115189"/>
            <a:ext cx="3424392" cy="4987202"/>
          </a:xfrm>
          <a:prstGeom prst="rect">
            <a:avLst/>
          </a:prstGeom>
          <a:ln w="19050">
            <a:noFill/>
          </a:ln>
          <a:effectLst>
            <a:outerShdw blurRad="54991" dist="38100" dir="54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CDB0D753-A139-418F-94FE-E5963B7A68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5" y="1828255"/>
            <a:ext cx="5471999" cy="4104000"/>
          </a:xfrm>
          <a:prstGeom prst="rect">
            <a:avLst/>
          </a:prstGeom>
          <a:ln w="19050">
            <a:noFill/>
          </a:ln>
          <a:effectLst>
            <a:outerShdw blurRad="54991" dist="1778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29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 descr="1212">
            <a:extLst>
              <a:ext uri="{FF2B5EF4-FFF2-40B4-BE49-F238E27FC236}">
                <a16:creationId xmlns:a16="http://schemas.microsoft.com/office/drawing/2014/main" id="{DF2069AF-5004-4968-89A1-1E290B3D05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8" y="1648665"/>
            <a:ext cx="5518053" cy="41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1313">
            <a:extLst>
              <a:ext uri="{FF2B5EF4-FFF2-40B4-BE49-F238E27FC236}">
                <a16:creationId xmlns:a16="http://schemas.microsoft.com/office/drawing/2014/main" id="{B26A5D5A-C94D-4E67-98D8-0144801BC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414" y="1648665"/>
            <a:ext cx="5517325" cy="41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231425-F1F2-4D0E-B130-54C12A2043A7}"/>
              </a:ext>
            </a:extLst>
          </p:cNvPr>
          <p:cNvSpPr txBox="1"/>
          <p:nvPr/>
        </p:nvSpPr>
        <p:spPr>
          <a:xfrm>
            <a:off x="259409" y="944455"/>
            <a:ext cx="5518052" cy="4616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Real data 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400" dirty="0">
                <a:solidFill>
                  <a:schemeClr val="bg1"/>
                </a:solidFill>
              </a:rPr>
              <a:t> Extrapolation 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 Interpolation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9051813-5FDF-465A-92C1-92CA96C429B5}"/>
              </a:ext>
            </a:extLst>
          </p:cNvPr>
          <p:cNvSpPr txBox="1"/>
          <p:nvPr/>
        </p:nvSpPr>
        <p:spPr>
          <a:xfrm>
            <a:off x="6431415" y="944455"/>
            <a:ext cx="5517324" cy="4616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CEA analysis 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+ Mass flow rate  Thrust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0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08C5D-2E14-4830-A738-F01612D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92875"/>
            <a:ext cx="36000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Systems     a.y. 2017/2018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F3E936-A05B-4CA2-9F2F-E5A5082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569" y="6492874"/>
            <a:ext cx="2743200" cy="365125"/>
          </a:xfrm>
        </p:spPr>
        <p:txBody>
          <a:bodyPr/>
          <a:lstStyle/>
          <a:p>
            <a:fld id="{E7B2E56B-573B-4A6A-83F6-3910A87182C7}" type="slidenum">
              <a:rPr lang="it-IT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F1950C33-B06F-44D5-A625-FE80CA8CDAB8}"/>
              </a:ext>
            </a:extLst>
          </p:cNvPr>
          <p:cNvGraphicFramePr/>
          <p:nvPr>
            <p:extLst/>
          </p:nvPr>
        </p:nvGraphicFramePr>
        <p:xfrm>
          <a:off x="3863169" y="234000"/>
          <a:ext cx="6840000" cy="3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465A0FBD-6B59-4FF1-A62A-9548E0D93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19" y="1423382"/>
            <a:ext cx="1262960" cy="4860000"/>
          </a:xfrm>
          <a:prstGeom prst="rect">
            <a:avLst/>
          </a:prstGeom>
          <a:ln w="19050"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F32EF2-2F47-45DF-A6B9-B3199565E992}"/>
              </a:ext>
            </a:extLst>
          </p:cNvPr>
          <p:cNvSpPr txBox="1"/>
          <p:nvPr/>
        </p:nvSpPr>
        <p:spPr>
          <a:xfrm>
            <a:off x="5073122" y="973428"/>
            <a:ext cx="814192" cy="369332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 = 18s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22E227-007B-4312-91CE-B7B05D7B2C88}"/>
              </a:ext>
            </a:extLst>
          </p:cNvPr>
          <p:cNvSpPr txBox="1"/>
          <p:nvPr/>
        </p:nvSpPr>
        <p:spPr>
          <a:xfrm>
            <a:off x="10756403" y="973428"/>
            <a:ext cx="814192" cy="369332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 = 71s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FC568CE-A104-4284-9C4D-816BB2BB6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81" y="2334799"/>
            <a:ext cx="3735529" cy="1080000"/>
          </a:xfrm>
          <a:prstGeom prst="rect">
            <a:avLst/>
          </a:prstGeom>
          <a:ln w="19050"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E497DB6-45CB-4C54-A875-EF59AE462F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50" y="2373827"/>
            <a:ext cx="3651429" cy="1080000"/>
          </a:xfrm>
          <a:prstGeom prst="rect">
            <a:avLst/>
          </a:prstGeom>
          <a:ln w="19050"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0D293AC-18B3-400C-A044-BD17B6A8E952}"/>
              </a:ext>
            </a:extLst>
          </p:cNvPr>
          <p:cNvCxnSpPr>
            <a:cxnSpLocks/>
          </p:cNvCxnSpPr>
          <p:nvPr/>
        </p:nvCxnSpPr>
        <p:spPr>
          <a:xfrm flipV="1">
            <a:off x="4641365" y="4774223"/>
            <a:ext cx="0" cy="15091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2BB523F-6FBA-4FAE-BC3F-A05ADA1EF466}"/>
              </a:ext>
            </a:extLst>
          </p:cNvPr>
          <p:cNvCxnSpPr>
            <a:cxnSpLocks/>
          </p:cNvCxnSpPr>
          <p:nvPr/>
        </p:nvCxnSpPr>
        <p:spPr>
          <a:xfrm flipV="1">
            <a:off x="10363879" y="4589585"/>
            <a:ext cx="0" cy="169379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5CD095-C9C8-4453-977A-AD6B63E774FA}"/>
                  </a:ext>
                </a:extLst>
              </p:cNvPr>
              <p:cNvSpPr txBox="1"/>
              <p:nvPr/>
            </p:nvSpPr>
            <p:spPr>
              <a:xfrm>
                <a:off x="2293193" y="4769171"/>
                <a:ext cx="2277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𝐶𝐺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=16,23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955CD095-C9C8-4453-977A-AD6B63E7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193" y="4769171"/>
                <a:ext cx="227700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006FA51-292E-4D83-8B5D-B23F8A931473}"/>
                  </a:ext>
                </a:extLst>
              </p:cNvPr>
              <p:cNvSpPr txBox="1"/>
              <p:nvPr/>
            </p:nvSpPr>
            <p:spPr>
              <a:xfrm>
                <a:off x="8015706" y="4786266"/>
                <a:ext cx="2277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𝐶𝐺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71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=17,38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006FA51-292E-4D83-8B5D-B23F8A931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06" y="4786266"/>
                <a:ext cx="227700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6FC77FD-4074-4A23-ADD9-751F4A07B9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62" y="1423382"/>
            <a:ext cx="1258512" cy="4860000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794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491</Words>
  <Application>Microsoft Office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Sedini</dc:creator>
  <cp:lastModifiedBy>Alberto Sedini</cp:lastModifiedBy>
  <cp:revision>188</cp:revision>
  <dcterms:created xsi:type="dcterms:W3CDTF">2017-12-12T13:57:16Z</dcterms:created>
  <dcterms:modified xsi:type="dcterms:W3CDTF">2018-01-10T12:15:07Z</dcterms:modified>
</cp:coreProperties>
</file>