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5" r:id="rId5"/>
    <p:sldId id="266" r:id="rId6"/>
    <p:sldId id="264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>
        <p:scale>
          <a:sx n="95" d="100"/>
          <a:sy n="95" d="100"/>
        </p:scale>
        <p:origin x="8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chemeClr val="tx2">
            <a:lumMod val="75000"/>
            <a:alpha val="75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noFill/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94835-2879-4DAC-A9D9-DC04618750D0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018306C-0AD2-45F4-A050-A61415EF1B0A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</a:p>
      </dgm:t>
    </dgm:pt>
    <dgm:pt modelId="{85C8F271-49B6-4E94-8080-3E43132B9F4C}" type="parTrans" cxnId="{5042A75C-2472-4040-8DDB-2577E0CCD1C9}">
      <dgm:prSet/>
      <dgm:spPr/>
      <dgm:t>
        <a:bodyPr/>
        <a:lstStyle/>
        <a:p>
          <a:endParaRPr lang="it-IT"/>
        </a:p>
      </dgm:t>
    </dgm:pt>
    <dgm:pt modelId="{A026AFCB-52FB-4801-8423-95CC8256414A}" type="sibTrans" cxnId="{5042A75C-2472-4040-8DDB-2577E0CCD1C9}">
      <dgm:prSet/>
      <dgm:spPr>
        <a:noFill/>
      </dgm:spPr>
      <dgm:t>
        <a:bodyPr/>
        <a:lstStyle/>
        <a:p>
          <a:endParaRPr lang="it-IT"/>
        </a:p>
      </dgm:t>
    </dgm:pt>
    <dgm:pt modelId="{A6ACF311-FA7B-450F-81F2-8528D5018754}">
      <dgm:prSet phldrT="[Testo]" custT="1"/>
      <dgm:spPr/>
      <dgm:t>
        <a:bodyPr/>
        <a:lstStyle/>
        <a:p>
          <a:r>
            <a:rPr lang="it-IT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TVC</a:t>
          </a:r>
        </a:p>
        <a:p>
          <a:endParaRPr lang="it-IT" sz="3100" dirty="0"/>
        </a:p>
      </dgm:t>
    </dgm:pt>
    <dgm:pt modelId="{283FEDDA-95E3-413E-A42A-1842CE05DAFA}" type="parTrans" cxnId="{A73F9767-670F-4713-88D4-0D52D88CE649}">
      <dgm:prSet/>
      <dgm:spPr/>
      <dgm:t>
        <a:bodyPr/>
        <a:lstStyle/>
        <a:p>
          <a:endParaRPr lang="it-IT"/>
        </a:p>
      </dgm:t>
    </dgm:pt>
    <dgm:pt modelId="{0CF370E4-EE3C-4FB2-B724-F69848C7F484}" type="sibTrans" cxnId="{A73F9767-670F-4713-88D4-0D52D88CE649}">
      <dgm:prSet/>
      <dgm:spPr>
        <a:noFill/>
      </dgm:spPr>
      <dgm:t>
        <a:bodyPr/>
        <a:lstStyle/>
        <a:p>
          <a:endParaRPr lang="it-IT"/>
        </a:p>
      </dgm:t>
    </dgm:pt>
    <dgm:pt modelId="{8D94A561-8592-4ADB-9C82-4F08E735B3D4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Boosting phase</a:t>
          </a:r>
        </a:p>
      </dgm:t>
    </dgm:pt>
    <dgm:pt modelId="{6948BFE8-5FD8-41C7-BAAC-4A19E384EE10}" type="parTrans" cxnId="{1D581EAF-29F7-4D08-882C-75C5230FF228}">
      <dgm:prSet/>
      <dgm:spPr/>
      <dgm:t>
        <a:bodyPr/>
        <a:lstStyle/>
        <a:p>
          <a:endParaRPr lang="it-IT"/>
        </a:p>
      </dgm:t>
    </dgm:pt>
    <dgm:pt modelId="{ACD29A5F-824B-4F03-835B-F69809EC8819}" type="sibTrans" cxnId="{1D581EAF-29F7-4D08-882C-75C5230FF228}">
      <dgm:prSet/>
      <dgm:spPr>
        <a:noFill/>
      </dgm:spPr>
      <dgm:t>
        <a:bodyPr/>
        <a:lstStyle/>
        <a:p>
          <a:endParaRPr lang="it-IT"/>
        </a:p>
      </dgm:t>
    </dgm:pt>
    <dgm:pt modelId="{4176FBDF-CD43-4541-8AD2-92FE7C168A00}">
      <dgm:prSet phldrT="[Testo]" custT="1"/>
      <dgm:spPr/>
      <dgm:t>
        <a:bodyPr/>
        <a:lstStyle/>
        <a:p>
          <a:r>
            <a:rPr lang="it-IT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gm:t>
    </dgm:pt>
    <dgm:pt modelId="{22D90736-65A0-4AF8-9565-C240AE5F1F03}" type="parTrans" cxnId="{E8F9FCB3-783E-4FC5-9893-E403F4692676}">
      <dgm:prSet/>
      <dgm:spPr/>
      <dgm:t>
        <a:bodyPr/>
        <a:lstStyle/>
        <a:p>
          <a:endParaRPr lang="it-IT"/>
        </a:p>
      </dgm:t>
    </dgm:pt>
    <dgm:pt modelId="{4B3A29AA-6612-4977-858A-5D60173907B4}" type="sibTrans" cxnId="{E8F9FCB3-783E-4FC5-9893-E403F4692676}">
      <dgm:prSet/>
      <dgm:spPr>
        <a:noFill/>
      </dgm:spPr>
      <dgm:t>
        <a:bodyPr/>
        <a:lstStyle/>
        <a:p>
          <a:endParaRPr lang="it-IT"/>
        </a:p>
      </dgm:t>
    </dgm:pt>
    <dgm:pt modelId="{40FD1750-CDE9-420F-A9A9-ABAEBA8C727F}">
      <dgm:prSet/>
      <dgm:spPr/>
      <dgm:t>
        <a:bodyPr/>
        <a:lstStyle/>
        <a:p>
          <a:endParaRPr lang="it-IT"/>
        </a:p>
      </dgm:t>
    </dgm:pt>
    <dgm:pt modelId="{7EE965EC-077B-4336-8788-64A3B90D321E}" type="parTrans" cxnId="{3664253E-8763-4239-A23C-0831C566A991}">
      <dgm:prSet/>
      <dgm:spPr/>
      <dgm:t>
        <a:bodyPr/>
        <a:lstStyle/>
        <a:p>
          <a:endParaRPr lang="it-IT"/>
        </a:p>
      </dgm:t>
    </dgm:pt>
    <dgm:pt modelId="{22D9FD93-5EDA-408F-B908-089BD986B42E}" type="sibTrans" cxnId="{3664253E-8763-4239-A23C-0831C566A991}">
      <dgm:prSet/>
      <dgm:spPr>
        <a:noFill/>
      </dgm:spPr>
      <dgm:t>
        <a:bodyPr/>
        <a:lstStyle/>
        <a:p>
          <a:endParaRPr lang="it-IT"/>
        </a:p>
      </dgm:t>
    </dgm:pt>
    <dgm:pt modelId="{4C6871FB-E2DA-4F8C-B53B-E3D9CD76EDDD}">
      <dgm:prSet/>
      <dgm:spPr/>
      <dgm:t>
        <a:bodyPr/>
        <a:lstStyle/>
        <a:p>
          <a:endParaRPr lang="it-IT"/>
        </a:p>
      </dgm:t>
    </dgm:pt>
    <dgm:pt modelId="{036A7367-699A-4D0F-8B87-58B7D2D51C1D}" type="parTrans" cxnId="{336DB049-BCFC-442C-B638-EBBDEC388010}">
      <dgm:prSet/>
      <dgm:spPr/>
      <dgm:t>
        <a:bodyPr/>
        <a:lstStyle/>
        <a:p>
          <a:endParaRPr lang="it-IT"/>
        </a:p>
      </dgm:t>
    </dgm:pt>
    <dgm:pt modelId="{FF414260-2180-456D-B9F4-C1667FAC6607}" type="sibTrans" cxnId="{336DB049-BCFC-442C-B638-EBBDEC388010}">
      <dgm:prSet custLinFactX="-100000" custLinFactY="200000" custLinFactNeighborX="-145718" custLinFactNeighborY="217890"/>
      <dgm:spPr/>
      <dgm:t>
        <a:bodyPr/>
        <a:lstStyle/>
        <a:p>
          <a:endParaRPr lang="it-IT"/>
        </a:p>
      </dgm:t>
    </dgm:pt>
    <dgm:pt modelId="{79AB8C17-1D78-45D3-BE6C-2AC018EBEE4B}">
      <dgm:prSet phldrT="[Testo]" custT="1"/>
      <dgm:spPr/>
      <dgm:t>
        <a:bodyPr/>
        <a:lstStyle/>
        <a:p>
          <a:endParaRPr lang="en-GB" sz="2400" noProof="0" dirty="0">
            <a:solidFill>
              <a:schemeClr val="bg1">
                <a:lumMod val="9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ABF9ED-7569-4572-BC0B-F004C910CE88}" type="sibTrans" cxnId="{FE98EDF0-835D-44D3-B09E-20149BC16999}">
      <dgm:prSet/>
      <dgm:spPr/>
      <dgm:t>
        <a:bodyPr/>
        <a:lstStyle/>
        <a:p>
          <a:endParaRPr lang="it-IT"/>
        </a:p>
      </dgm:t>
    </dgm:pt>
    <dgm:pt modelId="{F9053117-DA79-4EA3-8101-117B86840BE1}" type="parTrans" cxnId="{FE98EDF0-835D-44D3-B09E-20149BC16999}">
      <dgm:prSet/>
      <dgm:spPr/>
      <dgm:t>
        <a:bodyPr/>
        <a:lstStyle/>
        <a:p>
          <a:endParaRPr lang="it-IT"/>
        </a:p>
      </dgm:t>
    </dgm:pt>
    <dgm:pt modelId="{C037D011-D736-4DB0-A42C-90E39653A1E6}" type="pres">
      <dgm:prSet presAssocID="{64994835-2879-4DAC-A9D9-DC04618750D0}" presName="Name0" presStyleCnt="0">
        <dgm:presLayoutVars>
          <dgm:chMax val="7"/>
          <dgm:chPref val="5"/>
        </dgm:presLayoutVars>
      </dgm:prSet>
      <dgm:spPr/>
    </dgm:pt>
    <dgm:pt modelId="{A171B377-214D-405C-91D0-EF04C2D3D050}" type="pres">
      <dgm:prSet presAssocID="{64994835-2879-4DAC-A9D9-DC04618750D0}" presName="arrowNode" presStyleLbl="node1" presStyleIdx="0" presStyleCnt="1" custAng="18266340" custFlipVert="1" custScaleX="99462" custScaleY="100000" custLinFactNeighborX="9095" custLinFactNeighborY="3847"/>
      <dgm:spPr>
        <a:noFill/>
        <a:ln w="63500">
          <a:solidFill>
            <a:schemeClr val="bg1"/>
          </a:solidFill>
        </a:ln>
      </dgm:spPr>
    </dgm:pt>
    <dgm:pt modelId="{3ABD1431-FB4C-42D2-907B-73B97A9FB28A}" type="pres">
      <dgm:prSet presAssocID="{79AB8C17-1D78-45D3-BE6C-2AC018EBEE4B}" presName="txNode1" presStyleLbl="revTx" presStyleIdx="0" presStyleCnt="7" custScaleX="82360" custScaleY="66553" custLinFactY="200000" custLinFactNeighborX="-39833" custLinFactNeighborY="211115">
        <dgm:presLayoutVars>
          <dgm:bulletEnabled val="1"/>
        </dgm:presLayoutVars>
      </dgm:prSet>
      <dgm:spPr/>
    </dgm:pt>
    <dgm:pt modelId="{8F212782-DDD3-4DE4-BD9E-1A6D1A1B3078}" type="pres">
      <dgm:prSet presAssocID="{3018306C-0AD2-45F4-A050-A61415EF1B0A}" presName="txNode2" presStyleLbl="revTx" presStyleIdx="1" presStyleCnt="7" custScaleX="51761" custLinFactNeighborX="-79246" custLinFactNeighborY="54617">
        <dgm:presLayoutVars>
          <dgm:bulletEnabled val="1"/>
        </dgm:presLayoutVars>
      </dgm:prSet>
      <dgm:spPr/>
    </dgm:pt>
    <dgm:pt modelId="{8B0CEEE1-1E87-40C9-82AA-A446EF371FEB}" type="pres">
      <dgm:prSet presAssocID="{A026AFCB-52FB-4801-8423-95CC8256414A}" presName="dotNode2" presStyleCnt="0"/>
      <dgm:spPr/>
    </dgm:pt>
    <dgm:pt modelId="{05F92240-2550-466B-8ABC-242B2E120AC2}" type="pres">
      <dgm:prSet presAssocID="{A026AFCB-52FB-4801-8423-95CC8256414A}" presName="dotRepeatNode" presStyleLbl="fgShp" presStyleIdx="0" presStyleCnt="5" custLinFactX="-658804" custLinFactY="836692" custLinFactNeighborX="-700000" custLinFactNeighborY="900000"/>
      <dgm:spPr/>
    </dgm:pt>
    <dgm:pt modelId="{E6D4F0DE-1549-440E-9B2A-BCBA0DE24D74}" type="pres">
      <dgm:prSet presAssocID="{A6ACF311-FA7B-450F-81F2-8528D5018754}" presName="txNode3" presStyleLbl="revTx" presStyleIdx="2" presStyleCnt="7" custScaleY="93818" custLinFactY="130816" custLinFactNeighborX="21421" custLinFactNeighborY="200000">
        <dgm:presLayoutVars>
          <dgm:bulletEnabled val="1"/>
        </dgm:presLayoutVars>
      </dgm:prSet>
      <dgm:spPr/>
    </dgm:pt>
    <dgm:pt modelId="{8CB17EC2-98D1-41F4-B0F0-2CE1F88B69B2}" type="pres">
      <dgm:prSet presAssocID="{0CF370E4-EE3C-4FB2-B724-F69848C7F484}" presName="dotNode3" presStyleCnt="0"/>
      <dgm:spPr/>
    </dgm:pt>
    <dgm:pt modelId="{AD568DDB-7E68-4437-B73C-30F1E83D42E7}" type="pres">
      <dgm:prSet presAssocID="{0CF370E4-EE3C-4FB2-B724-F69848C7F484}" presName="dotRepeatNode" presStyleLbl="fgShp" presStyleIdx="1" presStyleCnt="5" custLinFactX="-551388" custLinFactY="100000" custLinFactNeighborX="-600000" custLinFactNeighborY="188509"/>
      <dgm:spPr/>
    </dgm:pt>
    <dgm:pt modelId="{328C25D3-A4C7-4D36-9144-64A1DA23CFC0}" type="pres">
      <dgm:prSet presAssocID="{40FD1750-CDE9-420F-A9A9-ABAEBA8C727F}" presName="txNode4" presStyleLbl="revTx" presStyleIdx="3" presStyleCnt="7" custScaleY="93818" custLinFactY="100000" custLinFactNeighborX="3540" custLinFactNeighborY="181663">
        <dgm:presLayoutVars>
          <dgm:bulletEnabled val="1"/>
        </dgm:presLayoutVars>
      </dgm:prSet>
      <dgm:spPr/>
    </dgm:pt>
    <dgm:pt modelId="{2E66F700-27A6-4C79-980C-492FC1630F64}" type="pres">
      <dgm:prSet presAssocID="{22D9FD93-5EDA-408F-B908-089BD986B42E}" presName="dotNode4" presStyleCnt="0"/>
      <dgm:spPr/>
    </dgm:pt>
    <dgm:pt modelId="{F6A7574E-D85C-409E-870F-BA1304EE38FB}" type="pres">
      <dgm:prSet presAssocID="{22D9FD93-5EDA-408F-B908-089BD986B42E}" presName="dotRepeatNode" presStyleLbl="fgShp" presStyleIdx="2" presStyleCnt="5" custLinFactX="200000" custLinFactY="211560" custLinFactNeighborX="248236" custLinFactNeighborY="300000"/>
      <dgm:spPr/>
    </dgm:pt>
    <dgm:pt modelId="{B03A29E2-AF6C-437C-828C-C2200DB15294}" type="pres">
      <dgm:prSet presAssocID="{8D94A561-8592-4ADB-9C82-4F08E735B3D4}" presName="txNode5" presStyleLbl="revTx" presStyleIdx="4" presStyleCnt="7" custLinFactNeighborX="36719" custLinFactNeighborY="-41177">
        <dgm:presLayoutVars>
          <dgm:bulletEnabled val="1"/>
        </dgm:presLayoutVars>
      </dgm:prSet>
      <dgm:spPr/>
    </dgm:pt>
    <dgm:pt modelId="{20372AE1-4EA1-4F9E-A18B-82367242CF1A}" type="pres">
      <dgm:prSet presAssocID="{ACD29A5F-824B-4F03-835B-F69809EC8819}" presName="dotNode5" presStyleCnt="0"/>
      <dgm:spPr/>
    </dgm:pt>
    <dgm:pt modelId="{BF85A40C-099A-4252-9FFB-E9121414AFDE}" type="pres">
      <dgm:prSet presAssocID="{ACD29A5F-824B-4F03-835B-F69809EC8819}" presName="dotRepeatNode" presStyleLbl="fgShp" presStyleIdx="3" presStyleCnt="5" custLinFactX="-600000" custLinFactY="500000" custLinFactNeighborX="-686296" custLinFactNeighborY="566897"/>
      <dgm:spPr/>
    </dgm:pt>
    <dgm:pt modelId="{FFD7B64A-6BE1-4864-9D80-BCB2FAFE7B42}" type="pres">
      <dgm:prSet presAssocID="{4176FBDF-CD43-4541-8AD2-92FE7C168A00}" presName="txNode6" presStyleLbl="revTx" presStyleIdx="5" presStyleCnt="7" custLinFactY="36118" custLinFactNeighborX="-45816" custLinFactNeighborY="100000">
        <dgm:presLayoutVars>
          <dgm:bulletEnabled val="1"/>
        </dgm:presLayoutVars>
      </dgm:prSet>
      <dgm:spPr/>
    </dgm:pt>
    <dgm:pt modelId="{68489E2E-0707-4E09-AD53-7DABEEB97D1E}" type="pres">
      <dgm:prSet presAssocID="{4B3A29AA-6612-4977-858A-5D60173907B4}" presName="dotNode6" presStyleCnt="0"/>
      <dgm:spPr/>
    </dgm:pt>
    <dgm:pt modelId="{2EF456FD-3177-455C-BC0C-45B1632298F3}" type="pres">
      <dgm:prSet presAssocID="{4B3A29AA-6612-4977-858A-5D60173907B4}" presName="dotRepeatNode" presStyleLbl="fgShp" presStyleIdx="4" presStyleCnt="5" custLinFactX="179087" custLinFactY="364526" custLinFactNeighborX="200000" custLinFactNeighborY="400000"/>
      <dgm:spPr/>
    </dgm:pt>
    <dgm:pt modelId="{5051312C-8E12-47D1-8294-421BB876207A}" type="pres">
      <dgm:prSet presAssocID="{4C6871FB-E2DA-4F8C-B53B-E3D9CD76EDDD}" presName="txNode7" presStyleLbl="revTx" presStyleIdx="6" presStyleCnt="7" custScaleY="93818" custLinFactY="100000" custLinFactNeighborX="3540" custLinFactNeighborY="181663">
        <dgm:presLayoutVars>
          <dgm:bulletEnabled val="1"/>
        </dgm:presLayoutVars>
      </dgm:prSet>
      <dgm:spPr/>
    </dgm:pt>
  </dgm:ptLst>
  <dgm:cxnLst>
    <dgm:cxn modelId="{5638B200-A1E4-4746-A952-44C1BAF67FEC}" type="presOf" srcId="{79AB8C17-1D78-45D3-BE6C-2AC018EBEE4B}" destId="{3ABD1431-FB4C-42D2-907B-73B97A9FB28A}" srcOrd="0" destOrd="0" presId="urn:microsoft.com/office/officeart/2009/3/layout/DescendingProcess"/>
    <dgm:cxn modelId="{E1E45031-1A52-4E51-A60E-CD607D408F6A}" type="presOf" srcId="{ACD29A5F-824B-4F03-835B-F69809EC8819}" destId="{BF85A40C-099A-4252-9FFB-E9121414AFDE}" srcOrd="0" destOrd="0" presId="urn:microsoft.com/office/officeart/2009/3/layout/DescendingProcess"/>
    <dgm:cxn modelId="{3664253E-8763-4239-A23C-0831C566A991}" srcId="{64994835-2879-4DAC-A9D9-DC04618750D0}" destId="{40FD1750-CDE9-420F-A9A9-ABAEBA8C727F}" srcOrd="3" destOrd="0" parTransId="{7EE965EC-077B-4336-8788-64A3B90D321E}" sibTransId="{22D9FD93-5EDA-408F-B908-089BD986B42E}"/>
    <dgm:cxn modelId="{5042A75C-2472-4040-8DDB-2577E0CCD1C9}" srcId="{64994835-2879-4DAC-A9D9-DC04618750D0}" destId="{3018306C-0AD2-45F4-A050-A61415EF1B0A}" srcOrd="1" destOrd="0" parTransId="{85C8F271-49B6-4E94-8080-3E43132B9F4C}" sibTransId="{A026AFCB-52FB-4801-8423-95CC8256414A}"/>
    <dgm:cxn modelId="{423E0160-6525-48F9-B564-E3B607FF0715}" type="presOf" srcId="{A026AFCB-52FB-4801-8423-95CC8256414A}" destId="{05F92240-2550-466B-8ABC-242B2E120AC2}" srcOrd="0" destOrd="0" presId="urn:microsoft.com/office/officeart/2009/3/layout/DescendingProcess"/>
    <dgm:cxn modelId="{A73F9767-670F-4713-88D4-0D52D88CE649}" srcId="{64994835-2879-4DAC-A9D9-DC04618750D0}" destId="{A6ACF311-FA7B-450F-81F2-8528D5018754}" srcOrd="2" destOrd="0" parTransId="{283FEDDA-95E3-413E-A42A-1842CE05DAFA}" sibTransId="{0CF370E4-EE3C-4FB2-B724-F69848C7F484}"/>
    <dgm:cxn modelId="{336DB049-BCFC-442C-B638-EBBDEC388010}" srcId="{64994835-2879-4DAC-A9D9-DC04618750D0}" destId="{4C6871FB-E2DA-4F8C-B53B-E3D9CD76EDDD}" srcOrd="6" destOrd="0" parTransId="{036A7367-699A-4D0F-8B87-58B7D2D51C1D}" sibTransId="{FF414260-2180-456D-B9F4-C1667FAC6607}"/>
    <dgm:cxn modelId="{3CA9594D-BED9-4488-8706-22E7624ACBD9}" type="presOf" srcId="{4B3A29AA-6612-4977-858A-5D60173907B4}" destId="{2EF456FD-3177-455C-BC0C-45B1632298F3}" srcOrd="0" destOrd="0" presId="urn:microsoft.com/office/officeart/2009/3/layout/DescendingProcess"/>
    <dgm:cxn modelId="{2E578F97-0DDB-4A17-B2B0-271DE340C173}" type="presOf" srcId="{0CF370E4-EE3C-4FB2-B724-F69848C7F484}" destId="{AD568DDB-7E68-4437-B73C-30F1E83D42E7}" srcOrd="0" destOrd="0" presId="urn:microsoft.com/office/officeart/2009/3/layout/DescendingProcess"/>
    <dgm:cxn modelId="{1771789B-D67B-4041-99D3-25D27891F405}" type="presOf" srcId="{64994835-2879-4DAC-A9D9-DC04618750D0}" destId="{C037D011-D736-4DB0-A42C-90E39653A1E6}" srcOrd="0" destOrd="0" presId="urn:microsoft.com/office/officeart/2009/3/layout/DescendingProcess"/>
    <dgm:cxn modelId="{F73612A0-AE1E-492A-B6FD-7CB72536F8C7}" type="presOf" srcId="{4176FBDF-CD43-4541-8AD2-92FE7C168A00}" destId="{FFD7B64A-6BE1-4864-9D80-BCB2FAFE7B42}" srcOrd="0" destOrd="0" presId="urn:microsoft.com/office/officeart/2009/3/layout/DescendingProcess"/>
    <dgm:cxn modelId="{384622A7-BD5E-4FFD-944B-7241397A580D}" type="presOf" srcId="{8D94A561-8592-4ADB-9C82-4F08E735B3D4}" destId="{B03A29E2-AF6C-437C-828C-C2200DB15294}" srcOrd="0" destOrd="0" presId="urn:microsoft.com/office/officeart/2009/3/layout/DescendingProcess"/>
    <dgm:cxn modelId="{1D581EAF-29F7-4D08-882C-75C5230FF228}" srcId="{64994835-2879-4DAC-A9D9-DC04618750D0}" destId="{8D94A561-8592-4ADB-9C82-4F08E735B3D4}" srcOrd="4" destOrd="0" parTransId="{6948BFE8-5FD8-41C7-BAAC-4A19E384EE10}" sibTransId="{ACD29A5F-824B-4F03-835B-F69809EC8819}"/>
    <dgm:cxn modelId="{41C5F9B2-192E-48EA-B575-5EA5521D17C1}" type="presOf" srcId="{A6ACF311-FA7B-450F-81F2-8528D5018754}" destId="{E6D4F0DE-1549-440E-9B2A-BCBA0DE24D74}" srcOrd="0" destOrd="0" presId="urn:microsoft.com/office/officeart/2009/3/layout/DescendingProcess"/>
    <dgm:cxn modelId="{E8F9FCB3-783E-4FC5-9893-E403F4692676}" srcId="{64994835-2879-4DAC-A9D9-DC04618750D0}" destId="{4176FBDF-CD43-4541-8AD2-92FE7C168A00}" srcOrd="5" destOrd="0" parTransId="{22D90736-65A0-4AF8-9565-C240AE5F1F03}" sibTransId="{4B3A29AA-6612-4977-858A-5D60173907B4}"/>
    <dgm:cxn modelId="{2585D7C4-A06C-486D-9CC9-7B395679595B}" type="presOf" srcId="{40FD1750-CDE9-420F-A9A9-ABAEBA8C727F}" destId="{328C25D3-A4C7-4D36-9144-64A1DA23CFC0}" srcOrd="0" destOrd="0" presId="urn:microsoft.com/office/officeart/2009/3/layout/DescendingProcess"/>
    <dgm:cxn modelId="{3FB155C5-5659-4DDC-BDA0-F41CB332A594}" type="presOf" srcId="{3018306C-0AD2-45F4-A050-A61415EF1B0A}" destId="{8F212782-DDD3-4DE4-BD9E-1A6D1A1B3078}" srcOrd="0" destOrd="0" presId="urn:microsoft.com/office/officeart/2009/3/layout/DescendingProcess"/>
    <dgm:cxn modelId="{DCB5E4D5-373A-48C2-AF7F-DFA3DD54377D}" type="presOf" srcId="{22D9FD93-5EDA-408F-B908-089BD986B42E}" destId="{F6A7574E-D85C-409E-870F-BA1304EE38FB}" srcOrd="0" destOrd="0" presId="urn:microsoft.com/office/officeart/2009/3/layout/DescendingProcess"/>
    <dgm:cxn modelId="{D0D898D8-9AC1-4395-A5FB-33FE571F1EA1}" type="presOf" srcId="{4C6871FB-E2DA-4F8C-B53B-E3D9CD76EDDD}" destId="{5051312C-8E12-47D1-8294-421BB876207A}" srcOrd="0" destOrd="0" presId="urn:microsoft.com/office/officeart/2009/3/layout/DescendingProcess"/>
    <dgm:cxn modelId="{FE98EDF0-835D-44D3-B09E-20149BC16999}" srcId="{64994835-2879-4DAC-A9D9-DC04618750D0}" destId="{79AB8C17-1D78-45D3-BE6C-2AC018EBEE4B}" srcOrd="0" destOrd="0" parTransId="{F9053117-DA79-4EA3-8101-117B86840BE1}" sibTransId="{46ABF9ED-7569-4572-BC0B-F004C910CE88}"/>
    <dgm:cxn modelId="{7E3DD0A0-999D-4026-AE1F-5DF348568939}" type="presParOf" srcId="{C037D011-D736-4DB0-A42C-90E39653A1E6}" destId="{A171B377-214D-405C-91D0-EF04C2D3D050}" srcOrd="0" destOrd="0" presId="urn:microsoft.com/office/officeart/2009/3/layout/DescendingProcess"/>
    <dgm:cxn modelId="{C99FBB8A-5F78-4262-958F-DEF43F725BEB}" type="presParOf" srcId="{C037D011-D736-4DB0-A42C-90E39653A1E6}" destId="{3ABD1431-FB4C-42D2-907B-73B97A9FB28A}" srcOrd="1" destOrd="0" presId="urn:microsoft.com/office/officeart/2009/3/layout/DescendingProcess"/>
    <dgm:cxn modelId="{A8CAA497-B9B7-4D56-ADE4-893DA524210A}" type="presParOf" srcId="{C037D011-D736-4DB0-A42C-90E39653A1E6}" destId="{8F212782-DDD3-4DE4-BD9E-1A6D1A1B3078}" srcOrd="2" destOrd="0" presId="urn:microsoft.com/office/officeart/2009/3/layout/DescendingProcess"/>
    <dgm:cxn modelId="{B410B436-4A4B-412C-BF1A-A0B04418836B}" type="presParOf" srcId="{C037D011-D736-4DB0-A42C-90E39653A1E6}" destId="{8B0CEEE1-1E87-40C9-82AA-A446EF371FEB}" srcOrd="3" destOrd="0" presId="urn:microsoft.com/office/officeart/2009/3/layout/DescendingProcess"/>
    <dgm:cxn modelId="{9735B928-D384-46E1-9E4C-DFCBE4883C3D}" type="presParOf" srcId="{8B0CEEE1-1E87-40C9-82AA-A446EF371FEB}" destId="{05F92240-2550-466B-8ABC-242B2E120AC2}" srcOrd="0" destOrd="0" presId="urn:microsoft.com/office/officeart/2009/3/layout/DescendingProcess"/>
    <dgm:cxn modelId="{313ECE83-A878-4747-9604-8B94E642E72E}" type="presParOf" srcId="{C037D011-D736-4DB0-A42C-90E39653A1E6}" destId="{E6D4F0DE-1549-440E-9B2A-BCBA0DE24D74}" srcOrd="4" destOrd="0" presId="urn:microsoft.com/office/officeart/2009/3/layout/DescendingProcess"/>
    <dgm:cxn modelId="{D870165F-4232-41DE-87C5-6EC6C70B71F6}" type="presParOf" srcId="{C037D011-D736-4DB0-A42C-90E39653A1E6}" destId="{8CB17EC2-98D1-41F4-B0F0-2CE1F88B69B2}" srcOrd="5" destOrd="0" presId="urn:microsoft.com/office/officeart/2009/3/layout/DescendingProcess"/>
    <dgm:cxn modelId="{A834A5C2-0F0B-4767-A5F9-5A4D417E8A8D}" type="presParOf" srcId="{8CB17EC2-98D1-41F4-B0F0-2CE1F88B69B2}" destId="{AD568DDB-7E68-4437-B73C-30F1E83D42E7}" srcOrd="0" destOrd="0" presId="urn:microsoft.com/office/officeart/2009/3/layout/DescendingProcess"/>
    <dgm:cxn modelId="{A62C7E42-FB56-4FA8-8DE8-4F4056BDD5D3}" type="presParOf" srcId="{C037D011-D736-4DB0-A42C-90E39653A1E6}" destId="{328C25D3-A4C7-4D36-9144-64A1DA23CFC0}" srcOrd="6" destOrd="0" presId="urn:microsoft.com/office/officeart/2009/3/layout/DescendingProcess"/>
    <dgm:cxn modelId="{577632CD-E90A-494C-986D-890C640E4201}" type="presParOf" srcId="{C037D011-D736-4DB0-A42C-90E39653A1E6}" destId="{2E66F700-27A6-4C79-980C-492FC1630F64}" srcOrd="7" destOrd="0" presId="urn:microsoft.com/office/officeart/2009/3/layout/DescendingProcess"/>
    <dgm:cxn modelId="{C573663D-72D3-41C4-AA01-173B26DDFCC6}" type="presParOf" srcId="{2E66F700-27A6-4C79-980C-492FC1630F64}" destId="{F6A7574E-D85C-409E-870F-BA1304EE38FB}" srcOrd="0" destOrd="0" presId="urn:microsoft.com/office/officeart/2009/3/layout/DescendingProcess"/>
    <dgm:cxn modelId="{B3C0D421-A336-4107-89AE-B5ABB2327976}" type="presParOf" srcId="{C037D011-D736-4DB0-A42C-90E39653A1E6}" destId="{B03A29E2-AF6C-437C-828C-C2200DB15294}" srcOrd="8" destOrd="0" presId="urn:microsoft.com/office/officeart/2009/3/layout/DescendingProcess"/>
    <dgm:cxn modelId="{09517542-4C16-4EE2-9FA8-BA37B6898BFA}" type="presParOf" srcId="{C037D011-D736-4DB0-A42C-90E39653A1E6}" destId="{20372AE1-4EA1-4F9E-A18B-82367242CF1A}" srcOrd="9" destOrd="0" presId="urn:microsoft.com/office/officeart/2009/3/layout/DescendingProcess"/>
    <dgm:cxn modelId="{7AF0C759-2F1B-44FC-A9A3-D90702040B5B}" type="presParOf" srcId="{20372AE1-4EA1-4F9E-A18B-82367242CF1A}" destId="{BF85A40C-099A-4252-9FFB-E9121414AFDE}" srcOrd="0" destOrd="0" presId="urn:microsoft.com/office/officeart/2009/3/layout/DescendingProcess"/>
    <dgm:cxn modelId="{E6A6D6F6-9964-4EC5-8763-1BABA1AAEB0E}" type="presParOf" srcId="{C037D011-D736-4DB0-A42C-90E39653A1E6}" destId="{FFD7B64A-6BE1-4864-9D80-BCB2FAFE7B42}" srcOrd="10" destOrd="0" presId="urn:microsoft.com/office/officeart/2009/3/layout/DescendingProcess"/>
    <dgm:cxn modelId="{BE074B72-B099-4542-A5BF-39A38F1BFF37}" type="presParOf" srcId="{C037D011-D736-4DB0-A42C-90E39653A1E6}" destId="{68489E2E-0707-4E09-AD53-7DABEEB97D1E}" srcOrd="11" destOrd="0" presId="urn:microsoft.com/office/officeart/2009/3/layout/DescendingProcess"/>
    <dgm:cxn modelId="{39E50B06-4BAA-4B65-9696-2E977E274311}" type="presParOf" srcId="{68489E2E-0707-4E09-AD53-7DABEEB97D1E}" destId="{2EF456FD-3177-455C-BC0C-45B1632298F3}" srcOrd="0" destOrd="0" presId="urn:microsoft.com/office/officeart/2009/3/layout/DescendingProcess"/>
    <dgm:cxn modelId="{B52D7845-E32E-4288-9D28-9A0E6CE22C3E}" type="presParOf" srcId="{C037D011-D736-4DB0-A42C-90E39653A1E6}" destId="{5051312C-8E12-47D1-8294-421BB876207A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C1E1539-C6EE-44F5-A198-C688D116AF6D}">
      <dgm:prSet phldrT="[Testo]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noFill/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chemeClr val="tx2">
            <a:lumMod val="75000"/>
            <a:alpha val="75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chemeClr val="tx2">
            <a:lumMod val="75000"/>
            <a:alpha val="75000"/>
          </a:scheme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chemeClr val="tx2">
            <a:lumMod val="75000"/>
            <a:alpha val="75000"/>
          </a:scheme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chemeClr val="tx2">
            <a:lumMod val="75000"/>
            <a:alpha val="75000"/>
          </a:scheme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noFill/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chemeClr val="tx2">
            <a:lumMod val="75000"/>
            <a:alpha val="75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chemeClr val="tx2">
            <a:lumMod val="75000"/>
            <a:alpha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1B377-214D-405C-91D0-EF04C2D3D050}">
      <dsp:nvSpPr>
        <dsp:cNvPr id="0" name=""/>
        <dsp:cNvSpPr/>
      </dsp:nvSpPr>
      <dsp:spPr>
        <a:xfrm rot="20537286" flipV="1">
          <a:off x="1196700" y="1645985"/>
          <a:ext cx="5930732" cy="4093683"/>
        </a:xfrm>
        <a:prstGeom prst="swooshArrow">
          <a:avLst>
            <a:gd name="adj1" fmla="val 16310"/>
            <a:gd name="adj2" fmla="val 31370"/>
          </a:avLst>
        </a:prstGeom>
        <a:noFill/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92240-2550-466B-8ABC-242B2E120AC2}">
      <dsp:nvSpPr>
        <dsp:cNvPr id="0" name=""/>
        <dsp:cNvSpPr/>
      </dsp:nvSpPr>
      <dsp:spPr>
        <a:xfrm>
          <a:off x="901976" y="4368538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68DDB-7E68-4437-B73C-30F1E83D42E7}">
      <dsp:nvSpPr>
        <dsp:cNvPr id="0" name=""/>
        <dsp:cNvSpPr/>
      </dsp:nvSpPr>
      <dsp:spPr>
        <a:xfrm>
          <a:off x="1928733" y="2704760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7574E-D85C-409E-870F-BA1304EE38FB}">
      <dsp:nvSpPr>
        <dsp:cNvPr id="0" name=""/>
        <dsp:cNvSpPr/>
      </dsp:nvSpPr>
      <dsp:spPr>
        <a:xfrm>
          <a:off x="4923745" y="3622533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D1431-FB4C-42D2-907B-73B97A9FB28A}">
      <dsp:nvSpPr>
        <dsp:cNvPr id="0" name=""/>
        <dsp:cNvSpPr/>
      </dsp:nvSpPr>
      <dsp:spPr>
        <a:xfrm>
          <a:off x="0" y="4694586"/>
          <a:ext cx="2298837" cy="73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noProof="0" dirty="0">
            <a:solidFill>
              <a:schemeClr val="bg1">
                <a:lumMod val="9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694586"/>
        <a:ext cx="2298837" cy="730272"/>
      </dsp:txXfrm>
    </dsp:sp>
    <dsp:sp modelId="{8F212782-DDD3-4DE4-BD9E-1A6D1A1B3078}">
      <dsp:nvSpPr>
        <dsp:cNvPr id="0" name=""/>
        <dsp:cNvSpPr/>
      </dsp:nvSpPr>
      <dsp:spPr>
        <a:xfrm>
          <a:off x="1509183" y="1897520"/>
          <a:ext cx="2186657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</a:p>
      </dsp:txBody>
      <dsp:txXfrm>
        <a:off x="1509183" y="1897520"/>
        <a:ext cx="2186657" cy="1097280"/>
      </dsp:txXfrm>
    </dsp:sp>
    <dsp:sp modelId="{E6D4F0DE-1549-440E-9B2A-BCBA0DE24D74}">
      <dsp:nvSpPr>
        <dsp:cNvPr id="0" name=""/>
        <dsp:cNvSpPr/>
      </dsp:nvSpPr>
      <dsp:spPr>
        <a:xfrm>
          <a:off x="1052011" y="5463433"/>
          <a:ext cx="2489454" cy="102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TVC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 dirty="0"/>
        </a:p>
      </dsp:txBody>
      <dsp:txXfrm>
        <a:off x="1052011" y="5463433"/>
        <a:ext cx="2489454" cy="1029446"/>
      </dsp:txXfrm>
    </dsp:sp>
    <dsp:sp modelId="{BF85A40C-099A-4252-9FFB-E9121414AFDE}">
      <dsp:nvSpPr>
        <dsp:cNvPr id="0" name=""/>
        <dsp:cNvSpPr/>
      </dsp:nvSpPr>
      <dsp:spPr>
        <a:xfrm>
          <a:off x="2852574" y="5098810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C25D3-A4C7-4D36-9144-64A1DA23CFC0}">
      <dsp:nvSpPr>
        <dsp:cNvPr id="0" name=""/>
        <dsp:cNvSpPr/>
      </dsp:nvSpPr>
      <dsp:spPr>
        <a:xfrm>
          <a:off x="5224613" y="5508389"/>
          <a:ext cx="2942081" cy="102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200" kern="1200"/>
        </a:p>
      </dsp:txBody>
      <dsp:txXfrm>
        <a:off x="5224613" y="5508389"/>
        <a:ext cx="2942081" cy="1029446"/>
      </dsp:txXfrm>
    </dsp:sp>
    <dsp:sp modelId="{B03A29E2-AF6C-437C-828C-C2200DB15294}">
      <dsp:nvSpPr>
        <dsp:cNvPr id="0" name=""/>
        <dsp:cNvSpPr/>
      </dsp:nvSpPr>
      <dsp:spPr>
        <a:xfrm>
          <a:off x="1903749" y="2578037"/>
          <a:ext cx="3771900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Boosting phase</a:t>
          </a:r>
        </a:p>
      </dsp:txBody>
      <dsp:txXfrm>
        <a:off x="1903749" y="2578037"/>
        <a:ext cx="3771900" cy="1097280"/>
      </dsp:txXfrm>
    </dsp:sp>
    <dsp:sp modelId="{2EF456FD-3177-455C-BC0C-45B1632298F3}">
      <dsp:nvSpPr>
        <dsp:cNvPr id="0" name=""/>
        <dsp:cNvSpPr/>
      </dsp:nvSpPr>
      <dsp:spPr>
        <a:xfrm>
          <a:off x="5763339" y="5305806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7B64A-6BE1-4864-9D80-BCB2FAFE7B42}">
      <dsp:nvSpPr>
        <dsp:cNvPr id="0" name=""/>
        <dsp:cNvSpPr/>
      </dsp:nvSpPr>
      <dsp:spPr>
        <a:xfrm>
          <a:off x="4872526" y="5182513"/>
          <a:ext cx="2187701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sp:txBody>
      <dsp:txXfrm>
        <a:off x="4872526" y="5182513"/>
        <a:ext cx="2187701" cy="1097280"/>
      </dsp:txXfrm>
    </dsp:sp>
    <dsp:sp modelId="{5051312C-8E12-47D1-8294-421BB876207A}">
      <dsp:nvSpPr>
        <dsp:cNvPr id="0" name=""/>
        <dsp:cNvSpPr/>
      </dsp:nvSpPr>
      <dsp:spPr>
        <a:xfrm>
          <a:off x="4424171" y="5828553"/>
          <a:ext cx="3771900" cy="102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200" kern="1200"/>
        </a:p>
      </dsp:txBody>
      <dsp:txXfrm>
        <a:off x="4424171" y="5828553"/>
        <a:ext cx="3771900" cy="1029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chemeClr val="tx2">
            <a:lumMod val="75000"/>
            <a:alpha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chemeClr val="tx2">
            <a:lumMod val="75000"/>
            <a:alpha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chemeClr val="tx2">
            <a:lumMod val="75000"/>
            <a:alpha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chemeClr val="tx2">
            <a:lumMod val="75000"/>
            <a:alpha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chemeClr val="tx2">
            <a:lumMod val="75000"/>
            <a:alpha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D836-496E-461D-8C73-26B0C41E6B93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11609-106F-4B3C-9A07-92018FED0D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99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8CE60-A372-4C5F-8BB3-A4B2C00E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124201-CF58-4113-9D40-C408603B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8C932-021A-4408-AE9C-37DE561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CA0-7DDF-41D5-980E-AB3070770B4A}" type="datetime1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90987E-65A6-48BB-AE85-206916C4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77ABF-1F8C-45A7-BD8D-56E92C7C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63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8B423E-BC58-4F31-B305-A702E12C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426263-563C-46C9-8A17-998AE448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99202-D0C4-4175-8652-43327332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B179-1A58-4125-98DE-4236D2A8C066}" type="datetime1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38140-0BBC-4B96-B956-C21E25A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A963EB-78FA-4EC5-AFCF-C6621192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38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041706-B9C1-4948-A758-3D6F52E4F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1CE0A6-0A60-42CA-A7F3-B25EFC139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F684F-A213-438A-A758-A72EF8BB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21E-491E-4055-9A02-9610138EC0B9}" type="datetime1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941C1A-76DB-46D3-AF83-F577B0BF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96B0A9-7D5F-42DE-AD9E-6D715697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9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7BB36-7071-426E-86D4-A02B6FCB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6645CD-5A10-412A-B840-F3AB1B86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EF0ABE-88AD-4BD3-9B2D-BFAE4536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DB1-FE4D-4F13-B7F2-5E28DADB92EA}" type="datetime1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5460BB-8B6E-48AF-AF54-D4D9B578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511C8-C451-4676-9883-34C03BDC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3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C330B-7E18-47EF-82F6-62FE0F9A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8CD24A-E2BE-4E27-8FE6-EA28FC32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A85D40-3ED4-465B-9B10-95993DF3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47AA-C090-4B98-82E0-189EF7743D70}" type="datetime1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69E17-F0D6-432C-8496-4D2BAB8B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81A407-03FE-42BF-8F03-26D591B6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9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3448F-C52F-4569-9148-9AB7F2B7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A537D-EE6E-44C5-A516-F638C4A3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D49E7E-1E48-46A1-87C4-3CDDB3F4B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179BD4-6626-480E-BE9C-550F596B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A1DA-E269-4035-B86B-FDC39ED2F96B}" type="datetime1">
              <a:rPr lang="it-IT" smtClean="0"/>
              <a:t>15/12/2017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B2885-D6BD-4547-9AE7-65CBCD7E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95C8BC-3F3D-458B-A5C1-098D7F13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3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7EC81-B61D-455B-8CF4-8DD6EEB3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3B126D-6359-445D-8050-73F2D1E7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66EDDE-4FF1-480C-95F3-8FA7EF09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F8A967F-E6B2-41CE-A136-D31DE4BE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C920282-F2FC-4B02-9C82-E4BFFC6C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A81CC8-F537-4D2F-BF71-1D0EECF5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1273-DA04-4FF4-B55B-87A813A5FAB4}" type="datetime1">
              <a:rPr lang="it-IT" smtClean="0"/>
              <a:t>15/12/2017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0CE740-7ACB-4755-8568-BDA5959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36A3DC-08BB-4631-A44C-E09549D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58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0B46D9-49F9-4A1D-878E-859E87E8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9F0B25-C2EE-4FAE-8E73-8229716E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CE24-3FE0-49F3-A5EC-F5596927B0E9}" type="datetime1">
              <a:rPr lang="it-IT" smtClean="0"/>
              <a:t>15/12/2017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2D5713-0AD1-4154-A54D-AF29172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B54E29-F82A-4491-82DF-DC365A74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D6595F-F242-435E-ABC5-5E651D33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71-23B2-4984-8705-93004422B1DE}" type="datetime1">
              <a:rPr lang="it-IT" smtClean="0"/>
              <a:t>15/12/2017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3411DF-FFEB-4884-94D9-7EAC2C4A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DB683E-6D3D-45C8-B7F6-F68DED21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1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A0E60-BDC3-4DA5-ACE7-CA81077C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8AC287-8893-4E71-9522-700F378A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65B14F-47AC-497E-9F9B-E3D905B1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610E01-EE57-4BC1-AFBB-662D174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4FE-F806-469E-9AB2-34D0E9A94555}" type="datetime1">
              <a:rPr lang="it-IT" smtClean="0"/>
              <a:t>15/12/2017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0C4EB8-DD2B-4505-A563-E58F932B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675E2A-437D-4327-9F3E-0697D964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6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F1F5C-0251-40B8-B4DE-BECCDD7B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C2DDE8-C673-46A5-9AE4-BA08E2F66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18042D-9D9E-4807-89DE-9DC99FC2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87AC03-97F2-4E07-ABDC-B9094C53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319-D217-40E8-9F26-A06CDA4E6B56}" type="datetime1">
              <a:rPr lang="it-IT" smtClean="0"/>
              <a:t>15/12/2017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CE12D-602F-4F81-A162-9289A0A7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2EF208-40C3-4598-9C89-1752F89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3051DB-2979-4DDF-8F13-8BE4258D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EF7D42-CE3F-4A3C-ABC2-A9FFBB13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9633-3219-4D4C-8559-3281E40AB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5653-1266-41EF-80FF-7570B0BA5C06}" type="datetime1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1D9DA-9672-457A-9EA0-DDD3B6DBB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34BC2A-247C-496D-8E5B-5C06C2DA2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63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8.png"/><Relationship Id="rId10" Type="http://schemas.microsoft.com/office/2007/relationships/diagramDrawing" Target="../diagrams/drawing4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44A421C-D060-479A-91BF-5D4D27F8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3476354"/>
            <a:ext cx="3381646" cy="3381646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/>
            </a:outerShdw>
          </a:effec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91B989A-989E-44A4-818A-E85CD13D3A5D}"/>
              </a:ext>
            </a:extLst>
          </p:cNvPr>
          <p:cNvSpPr/>
          <p:nvPr/>
        </p:nvSpPr>
        <p:spPr>
          <a:xfrm>
            <a:off x="914400" y="1689301"/>
            <a:ext cx="5181600" cy="34778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GB" sz="4400" b="1" i="0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HR</a:t>
            </a:r>
            <a:r>
              <a:rPr kumimoji="0" lang="en-GB" sz="4400" b="1" i="0" u="none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UST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50" normalizeH="0" baseline="0" noProof="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  <a:innerShdw blurRad="127000" dist="50800" dir="8100000">
                  <a:schemeClr val="accent1">
                    <a:lumMod val="50000"/>
                  </a:schemeClr>
                </a:inn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 IMBALANCE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			  ANALYSIS</a:t>
            </a:r>
            <a:endParaRPr lang="it-IT" sz="44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  <a:innerShdw blurRad="127000" dist="50800" dir="8100000">
                  <a:schemeClr val="accent1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9CB22C1-06E6-4AE4-B44F-A1BA60CF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95338"/>
              </p:ext>
            </p:extLst>
          </p:nvPr>
        </p:nvGraphicFramePr>
        <p:xfrm>
          <a:off x="6629400" y="685800"/>
          <a:ext cx="524109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58">
                  <a:extLst>
                    <a:ext uri="{9D8B030D-6E8A-4147-A177-3AD203B41FA5}">
                      <a16:colId xmlns:a16="http://schemas.microsoft.com/office/drawing/2014/main" val="2263541444"/>
                    </a:ext>
                  </a:extLst>
                </a:gridCol>
                <a:gridCol w="3214537">
                  <a:extLst>
                    <a:ext uri="{9D8B030D-6E8A-4147-A177-3AD203B41FA5}">
                      <a16:colId xmlns:a16="http://schemas.microsoft.com/office/drawing/2014/main" val="4137092437"/>
                    </a:ext>
                  </a:extLst>
                </a:gridCol>
              </a:tblGrid>
              <a:tr h="826799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Bramani Nicolò</a:t>
                      </a:r>
                    </a:p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883811</a:t>
                      </a:r>
                    </a:p>
                    <a:p>
                      <a:pPr algn="ctr"/>
                      <a:endParaRPr lang="it-IT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492190"/>
                  </a:ext>
                </a:extLst>
              </a:tr>
              <a:tr h="826799"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Masserini Maria Alessandro</a:t>
                      </a:r>
                    </a:p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883251</a:t>
                      </a:r>
                    </a:p>
                    <a:p>
                      <a:pPr algn="ctr"/>
                      <a:endParaRPr lang="it-IT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6373"/>
                  </a:ext>
                </a:extLst>
              </a:tr>
              <a:tr h="826799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Negri Alessio</a:t>
                      </a:r>
                    </a:p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874935</a:t>
                      </a:r>
                    </a:p>
                    <a:p>
                      <a:pPr algn="ctr"/>
                      <a:endParaRPr lang="it-IT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992103"/>
                  </a:ext>
                </a:extLst>
              </a:tr>
              <a:tr h="826799">
                <a:tc>
                  <a:txBody>
                    <a:bodyPr/>
                    <a:lstStyle/>
                    <a:p>
                      <a:pPr algn="ctr"/>
                      <a:endParaRPr lang="it-IT" sz="1800" b="1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Pansini</a:t>
                      </a:r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Pierfrancesco</a:t>
                      </a:r>
                    </a:p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885031</a:t>
                      </a:r>
                    </a:p>
                    <a:p>
                      <a:pPr algn="ctr"/>
                      <a:endParaRPr lang="it-IT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702736"/>
                  </a:ext>
                </a:extLst>
              </a:tr>
              <a:tr h="826799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Scalera Marcello</a:t>
                      </a:r>
                    </a:p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874378</a:t>
                      </a:r>
                    </a:p>
                    <a:p>
                      <a:pPr algn="ctr"/>
                      <a:endParaRPr lang="it-IT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353964"/>
                  </a:ext>
                </a:extLst>
              </a:tr>
              <a:tr h="826799"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Sedini Alberto</a:t>
                      </a:r>
                    </a:p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883472</a:t>
                      </a:r>
                    </a:p>
                    <a:p>
                      <a:pPr algn="ctr"/>
                      <a:endParaRPr lang="it-IT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34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23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25377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8FFA9EA3-B9D1-4604-9AB9-C0543BDD4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408924"/>
              </p:ext>
            </p:extLst>
          </p:nvPr>
        </p:nvGraphicFramePr>
        <p:xfrm>
          <a:off x="4012223" y="79131"/>
          <a:ext cx="858129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4D824C-33F5-451B-8370-3C48A2146D5F}"/>
              </a:ext>
            </a:extLst>
          </p:cNvPr>
          <p:cNvSpPr txBox="1"/>
          <p:nvPr/>
        </p:nvSpPr>
        <p:spPr>
          <a:xfrm>
            <a:off x="0" y="1116270"/>
            <a:ext cx="4215032" cy="23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possible scenarios in case of imbalance between the twin external rockets operating as boost stage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3A53957-308A-4A76-ADDD-C0834DB956D8}"/>
              </a:ext>
            </a:extLst>
          </p:cNvPr>
          <p:cNvGrpSpPr/>
          <p:nvPr/>
        </p:nvGrpSpPr>
        <p:grpSpPr>
          <a:xfrm>
            <a:off x="2862804" y="4597172"/>
            <a:ext cx="2298837" cy="730272"/>
            <a:chOff x="0" y="4694586"/>
            <a:chExt cx="2298837" cy="730272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C631529B-AE16-4CD5-BDD3-906AD985F5D3}"/>
                </a:ext>
              </a:extLst>
            </p:cNvPr>
            <p:cNvSpPr/>
            <p:nvPr/>
          </p:nvSpPr>
          <p:spPr>
            <a:xfrm>
              <a:off x="0" y="4694586"/>
              <a:ext cx="2298837" cy="73027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381D494-42E8-45FC-9FD7-8EFF30193752}"/>
                </a:ext>
              </a:extLst>
            </p:cNvPr>
            <p:cNvSpPr txBox="1"/>
            <p:nvPr/>
          </p:nvSpPr>
          <p:spPr>
            <a:xfrm>
              <a:off x="0" y="4694586"/>
              <a:ext cx="2298837" cy="730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b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noProof="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Ariane 5 ECA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11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02358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2C581551-0263-4C2A-B4D7-FDF958EF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99" y="1388303"/>
            <a:ext cx="3200702" cy="3301823"/>
          </a:xfrm>
          <a:prstGeom prst="rect">
            <a:avLst/>
          </a:prstGeom>
        </p:spPr>
      </p:pic>
      <p:sp>
        <p:nvSpPr>
          <p:cNvPr id="8" name="Stella a 4 punte 7">
            <a:extLst>
              <a:ext uri="{FF2B5EF4-FFF2-40B4-BE49-F238E27FC236}">
                <a16:creationId xmlns:a16="http://schemas.microsoft.com/office/drawing/2014/main" id="{7689556C-9557-4D8A-9E9A-0C2BE23AB4E6}"/>
              </a:ext>
            </a:extLst>
          </p:cNvPr>
          <p:cNvSpPr/>
          <p:nvPr/>
        </p:nvSpPr>
        <p:spPr>
          <a:xfrm rot="2932718">
            <a:off x="2736000" y="3780000"/>
            <a:ext cx="360000" cy="3600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2D5A4C0-9924-4DDB-8888-FE87552B0EEC}"/>
              </a:ext>
            </a:extLst>
          </p:cNvPr>
          <p:cNvSpPr txBox="1"/>
          <p:nvPr/>
        </p:nvSpPr>
        <p:spPr>
          <a:xfrm>
            <a:off x="1189662" y="1621547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ADB8B4-5FA4-40B4-ADAB-85B3759AED88}"/>
              </a:ext>
            </a:extLst>
          </p:cNvPr>
          <p:cNvSpPr txBox="1"/>
          <p:nvPr/>
        </p:nvSpPr>
        <p:spPr>
          <a:xfrm>
            <a:off x="3863169" y="2021657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Risk/time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01888E-6D87-4787-89AB-9ABCECD64AFB}"/>
              </a:ext>
            </a:extLst>
          </p:cNvPr>
          <p:cNvSpPr txBox="1"/>
          <p:nvPr/>
        </p:nvSpPr>
        <p:spPr>
          <a:xfrm>
            <a:off x="2498443" y="4290016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72F0C01-2D3B-4781-BAAF-173DAE800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39838"/>
              </p:ext>
            </p:extLst>
          </p:nvPr>
        </p:nvGraphicFramePr>
        <p:xfrm>
          <a:off x="5458638" y="1621547"/>
          <a:ext cx="6665234" cy="373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17">
                  <a:extLst>
                    <a:ext uri="{9D8B030D-6E8A-4147-A177-3AD203B41FA5}">
                      <a16:colId xmlns:a16="http://schemas.microsoft.com/office/drawing/2014/main" val="376630053"/>
                    </a:ext>
                  </a:extLst>
                </a:gridCol>
                <a:gridCol w="3332617">
                  <a:extLst>
                    <a:ext uri="{9D8B030D-6E8A-4147-A177-3AD203B41FA5}">
                      <a16:colId xmlns:a16="http://schemas.microsoft.com/office/drawing/2014/main" val="2312961951"/>
                    </a:ext>
                  </a:extLst>
                </a:gridCol>
              </a:tblGrid>
              <a:tr h="538197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Customer requirements </a:t>
                      </a:r>
                      <a:endParaRPr lang="it-I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18834"/>
                  </a:ext>
                </a:extLst>
              </a:tr>
              <a:tr h="1184035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Similar-to-target altitude and velocity at boosters’ detachment 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control of trajectory 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261"/>
                  </a:ext>
                </a:extLst>
              </a:tr>
              <a:tr h="825237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 precision attitude control 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Lightweight system 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18709"/>
                  </a:ext>
                </a:extLst>
              </a:tr>
              <a:tr h="1184035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Cheap system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Robustness to atmospheric disturbances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2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4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332B307-7104-4DF0-A5BA-FEB8B699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3" y="3341077"/>
            <a:ext cx="4559365" cy="342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91C13825-4C05-4384-B1CD-4127C077A1F1}"/>
              </a:ext>
            </a:extLst>
          </p:cNvPr>
          <p:cNvGrpSpPr/>
          <p:nvPr/>
        </p:nvGrpSpPr>
        <p:grpSpPr>
          <a:xfrm>
            <a:off x="10111305" y="3432874"/>
            <a:ext cx="1963464" cy="3060000"/>
            <a:chOff x="10111305" y="3432874"/>
            <a:chExt cx="1963464" cy="306000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D71E4774-6E42-4EAF-AFEC-8F5146F3C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14" t="14738" r="40399" b="39436"/>
            <a:stretch/>
          </p:blipFill>
          <p:spPr bwMode="auto">
            <a:xfrm>
              <a:off x="10111305" y="3432874"/>
              <a:ext cx="981732" cy="3060000"/>
            </a:xfrm>
            <a:prstGeom prst="rect">
              <a:avLst/>
            </a:prstGeom>
            <a:ln w="254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490B54A1-599A-492B-A5FC-E80DB6F84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55" t="20433" r="48607" b="41793"/>
            <a:stretch/>
          </p:blipFill>
          <p:spPr bwMode="auto">
            <a:xfrm>
              <a:off x="11093037" y="3432874"/>
              <a:ext cx="981732" cy="3060000"/>
            </a:xfrm>
            <a:prstGeom prst="rect">
              <a:avLst/>
            </a:prstGeom>
            <a:ln w="254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5A209F7-5ED3-4AE7-8029-68C24D6F14A2}"/>
              </a:ext>
            </a:extLst>
          </p:cNvPr>
          <p:cNvSpPr txBox="1"/>
          <p:nvPr/>
        </p:nvSpPr>
        <p:spPr>
          <a:xfrm>
            <a:off x="6354115" y="3429000"/>
            <a:ext cx="1858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CG &amp;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CPress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4A7E23-9596-4784-AAA3-6DE8A9CBE9B6}"/>
              </a:ext>
            </a:extLst>
          </p:cNvPr>
          <p:cNvSpPr txBox="1"/>
          <p:nvPr/>
        </p:nvSpPr>
        <p:spPr>
          <a:xfrm>
            <a:off x="871644" y="87664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Drag &amp;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force</a:t>
            </a: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3822A27-15F2-4EE9-BEA2-261D44438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308371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8265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3822A27-15F2-4EE9-BEA2-261D44438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045618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magine 11" descr="1212">
            <a:extLst>
              <a:ext uri="{FF2B5EF4-FFF2-40B4-BE49-F238E27FC236}">
                <a16:creationId xmlns:a16="http://schemas.microsoft.com/office/drawing/2014/main" id="{983EAECF-6604-457F-AA59-1047516027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1" y="3361178"/>
            <a:ext cx="4558392" cy="34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3" name="Immagine 12" descr="1313">
            <a:extLst>
              <a:ext uri="{FF2B5EF4-FFF2-40B4-BE49-F238E27FC236}">
                <a16:creationId xmlns:a16="http://schemas.microsoft.com/office/drawing/2014/main" id="{2C4D05A5-A1E0-4F55-B1AF-74DB33CC1D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12" y="960878"/>
            <a:ext cx="4557787" cy="34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564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419828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A2744B4C-30B8-454A-8DC8-DF917C2ED9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74" y="975274"/>
            <a:ext cx="6142252" cy="51363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405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44392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262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186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Sedini</dc:creator>
  <cp:lastModifiedBy>Alberto Sedini</cp:lastModifiedBy>
  <cp:revision>22</cp:revision>
  <dcterms:created xsi:type="dcterms:W3CDTF">2017-12-12T13:57:16Z</dcterms:created>
  <dcterms:modified xsi:type="dcterms:W3CDTF">2017-12-15T14:11:44Z</dcterms:modified>
</cp:coreProperties>
</file>