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Alfa Slab One"/>
      <p:regular r:id="rId26"/>
    </p:embeddedFont>
    <p:embeddedFont>
      <p:font typeface="Cambria Math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071AF7-9349-44A1-A13C-73EE4688746A}">
  <a:tblStyle styleId="{A7071AF7-9349-44A1-A13C-73EE4688746A}" styleName="Table_0">
    <a:wholeTbl>
      <a:tcTxStyle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lfaSlabOne-regular.fntdata"/><Relationship Id="rId25" Type="http://schemas.openxmlformats.org/officeDocument/2006/relationships/font" Target="fonts/Montserrat-boldItalic.fntdata"/><Relationship Id="rId27" Type="http://schemas.openxmlformats.org/officeDocument/2006/relationships/font" Target="fonts/CambriaMath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af3b7542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af3b7542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af3b7542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af3b7542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af3b7542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2af3b7542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af3b7542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af3b7542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af3b7542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af3b7542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af3b7542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af3b7542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af3b7542d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af3b7542d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af3b7542d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af3b7542d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af3b7542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af3b7542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af3b7542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af3b7542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Scientific Software Engineer Exercise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Montserrat"/>
                <a:ea typeface="Montserrat"/>
                <a:cs typeface="Montserrat"/>
                <a:sym typeface="Montserrat"/>
              </a:rPr>
              <a:t>Joshua Minien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Forecaster’s reference book programme- Test output</a:t>
            </a:r>
            <a:endParaRPr/>
          </a:p>
        </p:txBody>
      </p:sp>
      <p:graphicFrame>
        <p:nvGraphicFramePr>
          <p:cNvPr id="110" name="Google Shape;110;p22"/>
          <p:cNvGraphicFramePr/>
          <p:nvPr/>
        </p:nvGraphicFramePr>
        <p:xfrm>
          <a:off x="1709425" y="185115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{A7071AF7-9349-44A1-A13C-73EE4688746A}</a:tableStyleId>
              </a:tblPr>
              <a:tblGrid>
                <a:gridCol w="817500"/>
                <a:gridCol w="817500"/>
                <a:gridCol w="818025"/>
                <a:gridCol w="818025"/>
                <a:gridCol w="818025"/>
                <a:gridCol w="818025"/>
                <a:gridCol w="8180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Location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Midday Temperature (</a:t>
                      </a:r>
                      <a:r>
                        <a:rPr lang="en-GB" sz="11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℃</a:t>
                      </a:r>
                      <a:r>
                        <a:rPr b="1"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Midday Dew Point (</a:t>
                      </a:r>
                      <a:r>
                        <a:rPr lang="en-GB" sz="11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℃</a:t>
                      </a:r>
                      <a:r>
                        <a:rPr b="1"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Wind (Kn)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Cloud (oktas)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en-GB"/>
                        <a:t>Forecasted Minimum Temperature </a:t>
                      </a:r>
                      <a:r>
                        <a:rPr b="1" lang="en-GB"/>
                        <a:t>(</a:t>
                      </a:r>
                      <a:r>
                        <a:rPr lang="en-GB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℃</a:t>
                      </a:r>
                      <a:r>
                        <a:rPr b="1" lang="en-GB"/>
                        <a:t>)</a:t>
                      </a:r>
                      <a:endParaRPr b="1"/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22.4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14.56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/>
                        <a:t>11.81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12.65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/>
                        <a:t>10.97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/>
                        <a:t>9.43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GB"/>
                        <a:t>6.38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Add unit tests for programme such that it could be used in a CI/CD pipeline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If in a large code base: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Write function for the computation that uses numpy arrays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Write function to a module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Import module where relevant in the code base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Implement more robust logging and error handling for team coding and use a VCS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Code uses vectorisation ready for larger data inputs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We do not have raw data to compare; if available import these data to conduct a statistical test  for testing accuracy of historical method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Development team for the work, assuming automations are in place: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Scientist requesting code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Developer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GB"/>
              <a:t>Code reviewer</a:t>
            </a:r>
            <a:endParaRPr/>
          </a:p>
        </p:txBody>
      </p:sp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Further ideas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Solution outline</a:t>
            </a:r>
            <a:endParaRPr sz="30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Data Science project </a:t>
            </a:r>
            <a:r>
              <a:rPr lang="en-GB" sz="2000"/>
              <a:t>structure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Data files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Forecaster’s reference book programme </a:t>
            </a:r>
            <a:r>
              <a:rPr lang="en-GB" sz="2000"/>
              <a:t>built</a:t>
            </a:r>
            <a:r>
              <a:rPr lang="en-GB" sz="2000"/>
              <a:t> in Python3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Further ideas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science p</a:t>
            </a:r>
            <a:r>
              <a:rPr lang="en-GB" sz="3000"/>
              <a:t>roject structure</a:t>
            </a:r>
            <a:endParaRPr sz="3000"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3288" r="0" t="1224"/>
          <a:stretch/>
        </p:blipFill>
        <p:spPr>
          <a:xfrm>
            <a:off x="2753700" y="1187575"/>
            <a:ext cx="3636600" cy="37142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Configuration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K value lookup data sheet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 sz="2000"/>
              <a:t>Data to be processed for forecasting</a:t>
            </a:r>
            <a:endParaRPr sz="2000"/>
          </a:p>
        </p:txBody>
      </p:sp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Data files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Configuration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8122" r="0" t="0"/>
          <a:stretch/>
        </p:blipFill>
        <p:spPr>
          <a:xfrm>
            <a:off x="2326063" y="1620725"/>
            <a:ext cx="4491875" cy="22775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 value lookup data sheet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63" y="1201575"/>
            <a:ext cx="7762875" cy="306705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to be processed for forecasting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25" y="2096963"/>
            <a:ext cx="7919550" cy="94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Forecaster’s reference book programme</a:t>
            </a:r>
            <a:endParaRPr sz="3000"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For simplicity I have only added INFO level logging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Imported modules: numpy, pandas, yaml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YAML file imports for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K value imported from .csv file as a pandas DataFrame with correct data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Process data </a:t>
            </a:r>
            <a:r>
              <a:rPr lang="en-GB"/>
              <a:t>imported from .csv file as a pandas DataFrame with correct data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Uses numpy arrays to efficiently find the relevant K values for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Lambda function on imported data DataFrame to evaluate the minimum temperature at 12 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Write appended DataFrame to an output .csv file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2183475" y="1999050"/>
            <a:ext cx="601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Code demo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