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73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40929-09A4-A2DF-433D-6DD7ECCFE8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0A29A7-1A04-C9FB-F167-10E7A5BE5B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7DB5F-2786-3335-8357-B54DFC3EE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3C073-4F93-427E-8006-5036FE1C4F70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15F1E-AAF8-08B7-9016-EFC56C23D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54AD2-DED1-ACE5-B911-7985A972E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DE3B1-8624-4D73-AAAE-F903FAE4F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3217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83673-16F2-E32A-52D1-E1E5177B9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49F2DB-6F4D-AFEC-7A60-7469D674E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F7F26-3D51-1FFC-1F8A-77E5D4837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3C073-4F93-427E-8006-5036FE1C4F70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33462-574E-1ABA-D4D8-B936DDD53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F0836-98B0-BAB8-02EF-F4391BB42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DE3B1-8624-4D73-AAAE-F903FAE4F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1339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543EE6-7D44-A0DB-2887-81BE4B24E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C35BEF-AE34-8D67-9235-B46774916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A3E58-049F-E57A-DFE3-6709C2545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3C073-4F93-427E-8006-5036FE1C4F70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D81CA-9B2E-0287-8DCB-90DF0B112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CD69D-8F89-BD7D-F3F9-0BBD83ED2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DE3B1-8624-4D73-AAAE-F903FAE4F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813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F5C73-071C-5DC3-7409-D5FB1AF8A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201BD-BF84-9238-2B68-75D24BA3E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8A6C6-F1AD-A7B7-BE76-C2DE08476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3C073-4F93-427E-8006-5036FE1C4F70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EC9B4-3200-E30A-A5F0-AF99652D4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FEBEB-3053-F7D6-00CD-E5929F52F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DE3B1-8624-4D73-AAAE-F903FAE4F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573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88AB8-D6C7-0FFB-FFB2-60108B4F9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E659B-E7A5-8E5B-F509-1694691BE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BA8-C53C-6656-96B1-99375C8FE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3C073-4F93-427E-8006-5036FE1C4F70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5742F-3C00-902E-4DBD-2E185AC1A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454EC-44CF-1264-D7BE-76E877512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DE3B1-8624-4D73-AAAE-F903FAE4F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9729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CC4B5-6DAA-F831-4A98-ECF1FE5F9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5CA86-596C-AE98-0461-BA8C6D152F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BF4AB9-ECC3-FDD1-C688-66B87B139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719374-6135-55D3-A90D-FCDC5838C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3C073-4F93-427E-8006-5036FE1C4F70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DDEB8C-427B-1D1B-1C3B-F71DEF5E4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3CE76-81BB-D9B6-765D-C38D74098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DE3B1-8624-4D73-AAAE-F903FAE4F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796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7D20A-C794-BBB6-7886-BBDD04EE1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E5214-192A-E02B-C79A-A32764BD8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BA508D-9416-290B-1F9F-84E37606F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A0197-014E-A26E-AB87-B88A046A78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576EBC-6CD9-BE7D-0BDE-CA79756029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E09AB7-C649-2963-B25B-0D7870F2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3C073-4F93-427E-8006-5036FE1C4F70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B2DDEE-C29A-6726-D174-FF63365F6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128AB7-0D63-EB37-2838-C610EC732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DE3B1-8624-4D73-AAAE-F903FAE4F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04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04875-4E7D-1796-CC95-F89DE1426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2BC0DF-1C46-D132-37AA-6EA2FD462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3C073-4F93-427E-8006-5036FE1C4F70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6E5F28-910E-F366-85B4-49337557B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F6083-18A2-DD41-A9FC-FFFA58D2D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DE3B1-8624-4D73-AAAE-F903FAE4F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04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2BD09B-07A8-57A7-0CEE-0A4942A34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3C073-4F93-427E-8006-5036FE1C4F70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1EFDD-DF73-7EAD-4E4C-AF5C1DF4E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F66CA-4F3A-CE1E-677E-16091633E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DE3B1-8624-4D73-AAAE-F903FAE4F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0269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D3CA7-83BA-1A20-2C25-E20EF8DF4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8DB51-4435-62BE-3C7E-11F908C7C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13D08-99F7-C1B9-E66A-3728498B5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96222F-F07F-7024-AEC5-55B0A14B9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3C073-4F93-427E-8006-5036FE1C4F70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AB4E22-AE45-BD9E-4475-6D2D0EFC9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76584-D793-57D7-63B1-BA0BE4FD3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DE3B1-8624-4D73-AAAE-F903FAE4F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962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5524B-1BFA-4DD3-6D75-2F9ED50D7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EFFA41-998C-54ED-A966-44DE5A9712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A0C77-6DEE-3C5B-A7AD-1FC14AA44A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FFE5A4-9E53-DBE5-C368-EFE3BF0E1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3C073-4F93-427E-8006-5036FE1C4F70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46E571-5268-8563-4117-3FFB04376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9E49A-A380-BFA9-C1D1-A5CA89EFA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DE3B1-8624-4D73-AAAE-F903FAE4F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201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85BEBA-3A4B-3F50-7109-C29BDA998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0E37C1-BD0F-22F2-8953-56C35105C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D6300-2459-2790-7412-A1CB3ECD9C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3C073-4F93-427E-8006-5036FE1C4F70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EEAA2-D35D-7BF0-C153-3DB8AC7CFB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43A98-C0B6-4716-AE2E-5B0E29410A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DE3B1-8624-4D73-AAAE-F903FAE4F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134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IIT Bangalore and upGrad host their fifth graduation ceremony for digital  learners - Higher Education Digest">
            <a:extLst>
              <a:ext uri="{FF2B5EF4-FFF2-40B4-BE49-F238E27FC236}">
                <a16:creationId xmlns:a16="http://schemas.microsoft.com/office/drawing/2014/main" id="{BAAB7D47-BB48-ACEA-01FD-A50A81DD0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9427"/>
            <a:ext cx="1868129" cy="1120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6A19E7-7DCA-5D8E-A865-8B7D4502A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5380" y="6489880"/>
            <a:ext cx="1868130" cy="3287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FAF6B4-0639-B9FE-2293-A544D900E868}"/>
              </a:ext>
            </a:extLst>
          </p:cNvPr>
          <p:cNvSpPr txBox="1"/>
          <p:nvPr/>
        </p:nvSpPr>
        <p:spPr>
          <a:xfrm>
            <a:off x="2467898" y="1789471"/>
            <a:ext cx="62729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/>
              <a:t>Lending Club Case study</a:t>
            </a:r>
          </a:p>
          <a:p>
            <a:pPr algn="ctr"/>
            <a:r>
              <a:rPr lang="en-IN" sz="4400" b="1" dirty="0"/>
              <a:t>                     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A449E9-20B4-6EEA-1F08-603A4C2177A6}"/>
              </a:ext>
            </a:extLst>
          </p:cNvPr>
          <p:cNvSpPr txBox="1"/>
          <p:nvPr/>
        </p:nvSpPr>
        <p:spPr>
          <a:xfrm>
            <a:off x="6314304" y="3621980"/>
            <a:ext cx="5260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Group Detail</a:t>
            </a:r>
          </a:p>
          <a:p>
            <a:r>
              <a:rPr lang="en-IN" b="0" i="0" dirty="0">
                <a:effectLst/>
                <a:latin typeface="Helvetica Neue"/>
              </a:rPr>
              <a:t>- </a:t>
            </a:r>
            <a:r>
              <a:rPr lang="en-IN" b="0" i="0" dirty="0" err="1">
                <a:effectLst/>
                <a:latin typeface="Helvetica Neue"/>
              </a:rPr>
              <a:t>Avasarala</a:t>
            </a:r>
            <a:r>
              <a:rPr lang="en-IN" b="0" i="0" dirty="0">
                <a:effectLst/>
                <a:latin typeface="Helvetica Neue"/>
              </a:rPr>
              <a:t> </a:t>
            </a:r>
            <a:r>
              <a:rPr lang="en-IN" b="0" i="0" dirty="0" err="1">
                <a:effectLst/>
                <a:latin typeface="Helvetica Neue"/>
              </a:rPr>
              <a:t>saisrinivas</a:t>
            </a:r>
            <a:endParaRPr lang="en-IN" dirty="0"/>
          </a:p>
          <a:p>
            <a:r>
              <a:rPr lang="en-IN" dirty="0"/>
              <a:t>- Mohamed </a:t>
            </a:r>
            <a:r>
              <a:rPr lang="en-IN" dirty="0" err="1"/>
              <a:t>Khaleelulla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4288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Bad Loans By Wilful Defaulters Worth Rs 516 Crore Written Off In First Half  Of FY18">
            <a:extLst>
              <a:ext uri="{FF2B5EF4-FFF2-40B4-BE49-F238E27FC236}">
                <a16:creationId xmlns:a16="http://schemas.microsoft.com/office/drawing/2014/main" id="{15C9E308-08CD-E7AB-4316-75E7995AA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994" y="1244702"/>
            <a:ext cx="4568006" cy="2740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0" descr="Income Certificate Online - Procedure, Format, Download - IndiaFilings">
            <a:extLst>
              <a:ext uri="{FF2B5EF4-FFF2-40B4-BE49-F238E27FC236}">
                <a16:creationId xmlns:a16="http://schemas.microsoft.com/office/drawing/2014/main" id="{A65D29B1-9360-BC11-8E25-4FC0BAFA6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694" y="3429000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2" descr="How to Recover from a Big Trading Loss - VRD Nation">
            <a:extLst>
              <a:ext uri="{FF2B5EF4-FFF2-40B4-BE49-F238E27FC236}">
                <a16:creationId xmlns:a16="http://schemas.microsoft.com/office/drawing/2014/main" id="{013D5111-547B-E527-7FB1-FC464C420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205" y="4371975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4" descr="Even with a Ton of Data, AI Can't Predict a Child's Future">
            <a:extLst>
              <a:ext uri="{FF2B5EF4-FFF2-40B4-BE49-F238E27FC236}">
                <a16:creationId xmlns:a16="http://schemas.microsoft.com/office/drawing/2014/main" id="{80CA656E-370A-FF5C-3D55-D8ACC85F2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108" y="5095875"/>
            <a:ext cx="2962275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9527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ase Study: Lending Club - Ankush Handa">
            <a:extLst>
              <a:ext uri="{FF2B5EF4-FFF2-40B4-BE49-F238E27FC236}">
                <a16:creationId xmlns:a16="http://schemas.microsoft.com/office/drawing/2014/main" id="{A601137D-0826-0AE8-A0A8-227FA126B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923" y="1315218"/>
            <a:ext cx="2990850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orrower Images, Stock Photos &amp; Vectors | Shutterstock">
            <a:extLst>
              <a:ext uri="{FF2B5EF4-FFF2-40B4-BE49-F238E27FC236}">
                <a16:creationId xmlns:a16="http://schemas.microsoft.com/office/drawing/2014/main" id="{99B032F6-C1B1-6344-6FB1-415944DA1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938" y="2524125"/>
            <a:ext cx="2524125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0145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13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Khaleel</dc:creator>
  <cp:lastModifiedBy>Mohamed Khaleel</cp:lastModifiedBy>
  <cp:revision>16</cp:revision>
  <dcterms:created xsi:type="dcterms:W3CDTF">2022-05-07T09:46:38Z</dcterms:created>
  <dcterms:modified xsi:type="dcterms:W3CDTF">2022-05-07T11:35:58Z</dcterms:modified>
</cp:coreProperties>
</file>