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3896">
          <p15:clr>
            <a:srgbClr val="A4A3A4"/>
          </p15:clr>
        </p15:guide>
        <p15:guide id="3" pos="29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224" y="184"/>
      </p:cViewPr>
      <p:guideLst>
        <p:guide orient="horz" pos="576"/>
        <p:guide orient="horz" pos="3896"/>
        <p:guide pos="294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3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52F6-EECF-C542-9EA6-D621A4FDDFC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0BB4-43E8-7747-B284-C61FBA9F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30" y="1185038"/>
            <a:ext cx="2316321" cy="2265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0" y="2893354"/>
            <a:ext cx="3025158" cy="154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09" y="210047"/>
            <a:ext cx="2258741" cy="2258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845" y="4434836"/>
            <a:ext cx="1790700" cy="172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6194" y="61620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Immuneering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Escalante-Chong</dc:creator>
  <cp:lastModifiedBy>Renan Escalante-Chong</cp:lastModifiedBy>
  <cp:revision>3</cp:revision>
  <dcterms:created xsi:type="dcterms:W3CDTF">2017-07-31T13:36:02Z</dcterms:created>
  <dcterms:modified xsi:type="dcterms:W3CDTF">2017-07-31T15:15:31Z</dcterms:modified>
</cp:coreProperties>
</file>