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 id="2147483737" r:id="rId3"/>
  </p:sldMasterIdLst>
  <p:notesMasterIdLst>
    <p:notesMasterId r:id="rId5"/>
  </p:notesMasterIdLst>
  <p:sldIdLst>
    <p:sldId id="256" r:id="rId4"/>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1" autoAdjust="0"/>
    <p:restoredTop sz="94712" autoAdjust="0"/>
  </p:normalViewPr>
  <p:slideViewPr>
    <p:cSldViewPr snapToGrid="0" snapToObjects="1" showGuides="1">
      <p:cViewPr varScale="1">
        <p:scale>
          <a:sx n="31" d="100"/>
          <a:sy n="31" d="100"/>
        </p:scale>
        <p:origin x="1192" y="248"/>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8/4/17</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0" indent="0">
              <a:buNone/>
              <a:tabLst/>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F8A3A-A47F-CE44-A1D6-6E6825BBBE85}" type="datetimeFigureOut">
              <a:rPr lang="en-US" smtClean="0"/>
              <a:t>8/4/17</a:t>
            </a:fld>
            <a:endParaRPr lang="en-US"/>
          </a:p>
        </p:txBody>
      </p:sp>
      <p:sp>
        <p:nvSpPr>
          <p:cNvPr id="3" name="Footer Placeholder 2"/>
          <p:cNvSpPr>
            <a:spLocks noGrp="1"/>
          </p:cNvSpPr>
          <p:nvPr>
            <p:ph type="ftr" sz="quarter" idx="11"/>
          </p:nvPr>
        </p:nvSpPr>
        <p:spPr/>
        <p:txBody>
          <a:bodyPr/>
          <a:lstStyle/>
          <a:p>
            <a:r>
              <a:rPr lang="en-US" smtClean="0"/>
              <a:t>CONFIDENTIAL</a:t>
            </a:r>
            <a:endParaRPr lang="en-US" dirty="0"/>
          </a:p>
        </p:txBody>
      </p:sp>
      <p:sp>
        <p:nvSpPr>
          <p:cNvPr id="4" name="Slide Number Placeholder 3"/>
          <p:cNvSpPr>
            <a:spLocks noGrp="1"/>
          </p:cNvSpPr>
          <p:nvPr>
            <p:ph type="sldNum" sz="quarter" idx="12"/>
          </p:nvPr>
        </p:nvSpPr>
        <p:spPr/>
        <p:txBody>
          <a:bodyPr/>
          <a:lstStyle/>
          <a:p>
            <a:fld id="{3F3F6ADD-C93B-E94C-8185-48144A2454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4F8A3A-A47F-CE44-A1D6-6E6825BBBE85}" type="datetimeFigureOut">
              <a:rPr lang="en-US" smtClean="0"/>
              <a:t>8/4/17</a:t>
            </a:fld>
            <a:endParaRPr lang="en-US"/>
          </a:p>
        </p:txBody>
      </p:sp>
      <p:sp>
        <p:nvSpPr>
          <p:cNvPr id="6" name="Footer Placeholder 5"/>
          <p:cNvSpPr>
            <a:spLocks noGrp="1"/>
          </p:cNvSpPr>
          <p:nvPr>
            <p:ph type="ftr" sz="quarter" idx="11"/>
          </p:nvPr>
        </p:nvSpPr>
        <p:spPr/>
        <p:txBody>
          <a:bodyPr/>
          <a:lstStyle/>
          <a:p>
            <a:r>
              <a:rPr lang="en-US" smtClean="0"/>
              <a:t>CONFIDENTIAL</a:t>
            </a:r>
            <a:endParaRPr lang="en-US" dirty="0"/>
          </a:p>
        </p:txBody>
      </p:sp>
      <p:sp>
        <p:nvSpPr>
          <p:cNvPr id="7" name="Slide Number Placeholder 6"/>
          <p:cNvSpPr>
            <a:spLocks noGrp="1"/>
          </p:cNvSpPr>
          <p:nvPr>
            <p:ph type="sldNum" sz="quarter" idx="12"/>
          </p:nvPr>
        </p:nvSpPr>
        <p:spPr/>
        <p:txBody>
          <a:bodyPr/>
          <a:lstStyle/>
          <a:p>
            <a:fld id="{3F3F6ADD-C93B-E94C-8185-48144A24546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4F8A3A-A47F-CE44-A1D6-6E6825BBBE85}" type="datetimeFigureOut">
              <a:rPr lang="en-US" smtClean="0"/>
              <a:t>8/4/17</a:t>
            </a:fld>
            <a:endParaRPr lang="en-US"/>
          </a:p>
        </p:txBody>
      </p:sp>
      <p:sp>
        <p:nvSpPr>
          <p:cNvPr id="6" name="Footer Placeholder 5"/>
          <p:cNvSpPr>
            <a:spLocks noGrp="1"/>
          </p:cNvSpPr>
          <p:nvPr>
            <p:ph type="ftr" sz="quarter" idx="11"/>
          </p:nvPr>
        </p:nvSpPr>
        <p:spPr/>
        <p:txBody>
          <a:bodyPr/>
          <a:lstStyle/>
          <a:p>
            <a:r>
              <a:rPr lang="en-US" smtClean="0"/>
              <a:t>CONFIDENTIAL</a:t>
            </a:r>
            <a:endParaRPr lang="en-US" dirty="0"/>
          </a:p>
        </p:txBody>
      </p:sp>
      <p:sp>
        <p:nvSpPr>
          <p:cNvPr id="7" name="Slide Number Placeholder 6"/>
          <p:cNvSpPr>
            <a:spLocks noGrp="1"/>
          </p:cNvSpPr>
          <p:nvPr>
            <p:ph type="sldNum" sz="quarter" idx="12"/>
          </p:nvPr>
        </p:nvSpPr>
        <p:spPr/>
        <p:txBody>
          <a:bodyPr/>
          <a:lstStyle/>
          <a:p>
            <a:fld id="{3F3F6ADD-C93B-E94C-8185-48144A24546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4F8A3A-A47F-CE44-A1D6-6E6825BBBE85}" type="datetimeFigureOut">
              <a:rPr lang="en-US" smtClean="0"/>
              <a:t>8/4/17</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3F3F6ADD-C93B-E94C-8185-48144A24546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4F8A3A-A47F-CE44-A1D6-6E6825BBBE85}" type="datetimeFigureOut">
              <a:rPr lang="en-US" smtClean="0"/>
              <a:t>8/4/17</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3F3F6ADD-C93B-E94C-8185-48144A24546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0" indent="0">
              <a:buNone/>
              <a:tabLst/>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18393306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002937"/>
            <a:ext cx="754261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91756" y="3510493"/>
            <a:ext cx="7536656" cy="531993"/>
          </a:xfrm>
          <a:prstGeom prst="rect">
            <a:avLst/>
          </a:prstGeom>
          <a:noFill/>
        </p:spPr>
        <p:txBody>
          <a:bodyPr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76949" y="10003197"/>
            <a:ext cx="754380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91754" y="9475009"/>
            <a:ext cx="7537847"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87069" y="4026220"/>
            <a:ext cx="1554003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87068" y="3510493"/>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87068" y="14542274"/>
            <a:ext cx="15540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87068" y="14049831"/>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679152" y="3510493"/>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679152" y="4002937"/>
            <a:ext cx="7535264"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679152" y="9515159"/>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79152" y="10007602"/>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679152" y="17119601"/>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679152" y="17687564"/>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3685520" y="7620000"/>
            <a:ext cx="4937760" cy="369332"/>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0" indent="0">
              <a:buNone/>
              <a:tabLst/>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12220790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4F8A3A-A47F-CE44-A1D6-6E6825BBBE85}" type="datetimeFigureOut">
              <a:rPr lang="en-US" smtClean="0"/>
              <a:t>8/4/17</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3F3F6ADD-C93B-E94C-8185-48144A2454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4F8A3A-A47F-CE44-A1D6-6E6825BBBE85}" type="datetimeFigureOut">
              <a:rPr lang="en-US" smtClean="0"/>
              <a:t>8/4/17</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3F3F6ADD-C93B-E94C-8185-48144A2454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4F8A3A-A47F-CE44-A1D6-6E6825BBBE85}" type="datetimeFigureOut">
              <a:rPr lang="en-US" smtClean="0"/>
              <a:t>8/4/17</a:t>
            </a:fld>
            <a:endParaRPr lang="en-US"/>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3F3F6ADD-C93B-E94C-8185-48144A2454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4F8A3A-A47F-CE44-A1D6-6E6825BBBE85}" type="datetimeFigureOut">
              <a:rPr lang="en-US" smtClean="0"/>
              <a:t>8/4/17</a:t>
            </a:fld>
            <a:endParaRPr lang="en-US"/>
          </a:p>
        </p:txBody>
      </p:sp>
      <p:sp>
        <p:nvSpPr>
          <p:cNvPr id="6" name="Footer Placeholder 5"/>
          <p:cNvSpPr>
            <a:spLocks noGrp="1"/>
          </p:cNvSpPr>
          <p:nvPr>
            <p:ph type="ftr" sz="quarter" idx="11"/>
          </p:nvPr>
        </p:nvSpPr>
        <p:spPr/>
        <p:txBody>
          <a:bodyPr/>
          <a:lstStyle/>
          <a:p>
            <a:r>
              <a:rPr lang="en-US" smtClean="0"/>
              <a:t>CONFIDENTIAL</a:t>
            </a:r>
            <a:endParaRPr lang="en-US" dirty="0"/>
          </a:p>
        </p:txBody>
      </p:sp>
      <p:sp>
        <p:nvSpPr>
          <p:cNvPr id="7" name="Slide Number Placeholder 6"/>
          <p:cNvSpPr>
            <a:spLocks noGrp="1"/>
          </p:cNvSpPr>
          <p:nvPr>
            <p:ph type="sldNum" sz="quarter" idx="12"/>
          </p:nvPr>
        </p:nvSpPr>
        <p:spPr/>
        <p:txBody>
          <a:bodyPr/>
          <a:lstStyle/>
          <a:p>
            <a:fld id="{3F3F6ADD-C93B-E94C-8185-48144A2454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4F8A3A-A47F-CE44-A1D6-6E6825BBBE85}" type="datetimeFigureOut">
              <a:rPr lang="en-US" smtClean="0"/>
              <a:t>8/4/17</a:t>
            </a:fld>
            <a:endParaRPr lang="en-US"/>
          </a:p>
        </p:txBody>
      </p:sp>
      <p:sp>
        <p:nvSpPr>
          <p:cNvPr id="8" name="Footer Placeholder 7"/>
          <p:cNvSpPr>
            <a:spLocks noGrp="1"/>
          </p:cNvSpPr>
          <p:nvPr>
            <p:ph type="ftr" sz="quarter" idx="11"/>
          </p:nvPr>
        </p:nvSpPr>
        <p:spPr/>
        <p:txBody>
          <a:bodyPr/>
          <a:lstStyle/>
          <a:p>
            <a:r>
              <a:rPr lang="en-US" smtClean="0"/>
              <a:t>CONFIDENTIAL</a:t>
            </a:r>
            <a:endParaRPr lang="en-US" dirty="0"/>
          </a:p>
        </p:txBody>
      </p:sp>
      <p:sp>
        <p:nvSpPr>
          <p:cNvPr id="9" name="Slide Number Placeholder 8"/>
          <p:cNvSpPr>
            <a:spLocks noGrp="1"/>
          </p:cNvSpPr>
          <p:nvPr>
            <p:ph type="sldNum" sz="quarter" idx="12"/>
          </p:nvPr>
        </p:nvSpPr>
        <p:spPr/>
        <p:txBody>
          <a:bodyPr/>
          <a:lstStyle/>
          <a:p>
            <a:fld id="{3F3F6ADD-C93B-E94C-8185-48144A24546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4F8A3A-A47F-CE44-A1D6-6E6825BBBE85}" type="datetimeFigureOut">
              <a:rPr lang="en-US" smtClean="0"/>
              <a:t>8/4/17</a:t>
            </a:fld>
            <a:endParaRPr lang="en-US"/>
          </a:p>
        </p:txBody>
      </p:sp>
      <p:sp>
        <p:nvSpPr>
          <p:cNvPr id="4" name="Footer Placeholder 3"/>
          <p:cNvSpPr>
            <a:spLocks noGrp="1"/>
          </p:cNvSpPr>
          <p:nvPr>
            <p:ph type="ftr" sz="quarter" idx="11"/>
          </p:nvPr>
        </p:nvSpPr>
        <p:spPr/>
        <p:txBody>
          <a:bodyPr/>
          <a:lstStyle/>
          <a:p>
            <a:r>
              <a:rPr lang="en-US" smtClean="0"/>
              <a:t>CONFIDENTIAL</a:t>
            </a:r>
            <a:endParaRPr lang="en-US" dirty="0"/>
          </a:p>
        </p:txBody>
      </p:sp>
      <p:sp>
        <p:nvSpPr>
          <p:cNvPr id="5" name="Slide Number Placeholder 4"/>
          <p:cNvSpPr>
            <a:spLocks noGrp="1"/>
          </p:cNvSpPr>
          <p:nvPr>
            <p:ph type="sldNum" sz="quarter" idx="12"/>
          </p:nvPr>
        </p:nvSpPr>
        <p:spPr/>
        <p:txBody>
          <a:bodyPr/>
          <a:lstStyle/>
          <a:p>
            <a:fld id="{3F3F6ADD-C93B-E94C-8185-48144A2454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9.wmf"/><Relationship Id="rId12"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wmf"/><Relationship Id="rId8" Type="http://schemas.openxmlformats.org/officeDocument/2006/relationships/image" Target="../media/image6.wmf"/><Relationship Id="rId9" Type="http://schemas.openxmlformats.org/officeDocument/2006/relationships/image" Target="../media/image7.wmf"/><Relationship Id="rId10" Type="http://schemas.openxmlformats.org/officeDocument/2006/relationships/image" Target="../media/image8.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wmf"/><Relationship Id="rId13"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2.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wmf"/><Relationship Id="rId9" Type="http://schemas.openxmlformats.org/officeDocument/2006/relationships/image" Target="../media/image6.wmf"/><Relationship Id="rId10" Type="http://schemas.openxmlformats.org/officeDocument/2006/relationships/image" Target="../media/image7.wmf"/></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2.xml"/><Relationship Id="rId20" Type="http://schemas.openxmlformats.org/officeDocument/2006/relationships/image" Target="../media/image7.wmf"/><Relationship Id="rId21" Type="http://schemas.openxmlformats.org/officeDocument/2006/relationships/image" Target="../media/image8.png"/><Relationship Id="rId22" Type="http://schemas.openxmlformats.org/officeDocument/2006/relationships/image" Target="../media/image9.wmf"/><Relationship Id="rId23" Type="http://schemas.openxmlformats.org/officeDocument/2006/relationships/hyperlink" Target="http://www.facebook.com/pages/PosterPresentationscom/217914411419?v=app_4949752878&amp;ref=ts" TargetMode="External"/><Relationship Id="rId24" Type="http://schemas.openxmlformats.org/officeDocument/2006/relationships/image" Target="../media/image10.jpeg"/><Relationship Id="rId10" Type="http://schemas.openxmlformats.org/officeDocument/2006/relationships/slideLayout" Target="../slideLayouts/slideLayout13.xml"/><Relationship Id="rId11" Type="http://schemas.openxmlformats.org/officeDocument/2006/relationships/slideLayout" Target="../slideLayouts/slideLayout14.xml"/><Relationship Id="rId12" Type="http://schemas.openxmlformats.org/officeDocument/2006/relationships/slideLayout" Target="../slideLayouts/slideLayout15.xml"/><Relationship Id="rId13" Type="http://schemas.openxmlformats.org/officeDocument/2006/relationships/theme" Target="../theme/theme3.xml"/><Relationship Id="rId14" Type="http://schemas.openxmlformats.org/officeDocument/2006/relationships/image" Target="../media/image1.pn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png"/><Relationship Id="rId18" Type="http://schemas.openxmlformats.org/officeDocument/2006/relationships/image" Target="../media/image5.wmf"/><Relationship Id="rId19" Type="http://schemas.openxmlformats.org/officeDocument/2006/relationships/image" Target="../media/image6.wmf"/><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ectangle 37"/>
          <p:cNvSpPr/>
          <p:nvPr userDrawn="1"/>
        </p:nvSpPr>
        <p:spPr>
          <a:xfrm>
            <a:off x="-1" y="2115"/>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0" y="3000527"/>
            <a:ext cx="32918399"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rot="10800000">
            <a:off x="0" y="21401082"/>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p:cNvGrpSpPr>
            <a:grpSpLocks noChangeAspect="1"/>
          </p:cNvGrpSpPr>
          <p:nvPr userDrawn="1"/>
        </p:nvGrpSpPr>
        <p:grpSpPr>
          <a:xfrm>
            <a:off x="-6886463" y="2"/>
            <a:ext cx="6608534" cy="21945598"/>
            <a:chOff x="-11220550" y="-1"/>
            <a:chExt cx="11014226" cy="27432000"/>
          </a:xfrm>
        </p:grpSpPr>
        <p:sp>
          <p:nvSpPr>
            <p:cNvPr id="132" name="Rectangle 131"/>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DESIGN</a:t>
              </a:r>
              <a:r>
                <a:rPr lang="en-US" sz="2800" b="1" spc="600" baseline="0" dirty="0" smtClean="0">
                  <a:solidFill>
                    <a:schemeClr val="bg1"/>
                  </a:solidFill>
                  <a:latin typeface="Trebuchet MS" pitchFamily="34" charset="0"/>
                </a:rPr>
                <a:t> </a:t>
              </a:r>
              <a:r>
                <a:rPr lang="en-US" sz="2800" b="1" spc="600" dirty="0" smtClean="0">
                  <a:solidFill>
                    <a:schemeClr val="bg1"/>
                  </a:solidFill>
                  <a:latin typeface="Trebuchet MS" pitchFamily="34" charset="0"/>
                </a:rPr>
                <a:t>GUIDE</a:t>
              </a:r>
            </a:p>
            <a:p>
              <a:pPr algn="ctr"/>
              <a:r>
                <a:rPr lang="en-US" sz="1050" b="1" dirty="0" smtClean="0">
                  <a:latin typeface="Trebuchet MS" pitchFamily="34" charset="0"/>
                </a:rPr>
                <a:t> </a:t>
              </a:r>
            </a:p>
            <a:p>
              <a:pPr defTabSz="3765639"/>
              <a:r>
                <a:rPr lang="en-US" sz="1800" i="0" dirty="0" smtClean="0">
                  <a:latin typeface="Trebuchet MS" pitchFamily="34" charset="0"/>
                </a:rPr>
                <a:t>This PowerPoint</a:t>
              </a:r>
              <a:r>
                <a:rPr lang="en-US" sz="1800" i="0" baseline="0" dirty="0" smtClean="0">
                  <a:latin typeface="Trebuchet MS" pitchFamily="34" charset="0"/>
                </a:rPr>
                <a:t> </a:t>
              </a:r>
              <a:r>
                <a:rPr lang="en-US" sz="1800" i="0" dirty="0" smtClean="0">
                  <a:latin typeface="Trebuchet MS" pitchFamily="34" charset="0"/>
                </a:rPr>
                <a:t>2007 template produces</a:t>
              </a:r>
              <a:r>
                <a:rPr lang="en-US" sz="1800" i="0" baseline="0" dirty="0" smtClean="0">
                  <a:latin typeface="Trebuchet MS" pitchFamily="34" charset="0"/>
                </a:rPr>
                <a:t> </a:t>
              </a:r>
              <a:r>
                <a:rPr lang="en-US" sz="1800" i="0" dirty="0" smtClean="0">
                  <a:latin typeface="Trebuchet MS" pitchFamily="34" charset="0"/>
                </a:rPr>
                <a:t>a 48”x72” presentation poster. </a:t>
              </a:r>
              <a:r>
                <a:rPr lang="en-US" sz="1800" dirty="0" smtClean="0">
                  <a:latin typeface="Trebuchet MS" pitchFamily="34" charset="0"/>
                </a:rPr>
                <a:t>You</a:t>
              </a:r>
              <a:r>
                <a:rPr lang="en-US" sz="1800" baseline="0" dirty="0" smtClean="0">
                  <a:latin typeface="Trebuchet MS" pitchFamily="34" charset="0"/>
                </a:rPr>
                <a:t> can u</a:t>
              </a:r>
              <a:r>
                <a:rPr lang="en-US" sz="1800" dirty="0" smtClean="0">
                  <a:latin typeface="Trebuchet MS" pitchFamily="34" charset="0"/>
                </a:rPr>
                <a:t>se</a:t>
              </a:r>
              <a:r>
                <a:rPr lang="en-US" sz="1800" baseline="0" dirty="0" smtClean="0">
                  <a:latin typeface="Trebuchet MS" pitchFamily="34" charset="0"/>
                </a:rPr>
                <a:t> it to create your research poster and </a:t>
              </a:r>
              <a:r>
                <a:rPr lang="en-US" sz="1800" dirty="0" smtClean="0">
                  <a:latin typeface="Trebuchet MS" pitchFamily="34" charset="0"/>
                </a:rPr>
                <a:t>save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3765639"/>
              <a:r>
                <a:rPr lang="en-US" sz="1050" dirty="0" smtClean="0">
                  <a:latin typeface="Trebuchet MS" pitchFamily="34" charset="0"/>
                </a:rPr>
                <a:t> </a:t>
              </a:r>
            </a:p>
            <a:p>
              <a:pPr defTabSz="4389219"/>
              <a:r>
                <a:rPr lang="en-US" sz="1800" dirty="0" smtClean="0">
                  <a:latin typeface="Trebuchet MS" pitchFamily="34" charset="0"/>
                </a:rPr>
                <a:t>We provide a series of online answer your poster production questions. To view our template tutorials, go online to </a:t>
              </a:r>
              <a:r>
                <a:rPr lang="en-US" sz="1800" b="1" dirty="0" smtClean="0">
                  <a:solidFill>
                    <a:srgbClr val="FFC000"/>
                  </a:solidFill>
                  <a:latin typeface="Trebuchet MS" pitchFamily="34" charset="0"/>
                </a:rPr>
                <a:t>PosterPresentations.com</a:t>
              </a:r>
              <a:r>
                <a:rPr lang="en-US" sz="1800" b="1" dirty="0" smtClean="0">
                  <a:solidFill>
                    <a:schemeClr val="bg1"/>
                  </a:solidFill>
                  <a:latin typeface="Trebuchet MS" pitchFamily="34" charset="0"/>
                </a:rPr>
                <a:t> </a:t>
              </a:r>
              <a:r>
                <a:rPr lang="en-US" sz="1800" dirty="0" smtClean="0">
                  <a:solidFill>
                    <a:schemeClr val="bg1"/>
                  </a:solidFill>
                  <a:latin typeface="Trebuchet MS" pitchFamily="34" charset="0"/>
                </a:rPr>
                <a:t>and click on HELP DESK.</a:t>
              </a:r>
            </a:p>
            <a:p>
              <a:pPr defTabSz="4389219"/>
              <a:r>
                <a:rPr lang="en-US" sz="1050" dirty="0" smtClean="0">
                  <a:latin typeface="Trebuchet MS" pitchFamily="34" charset="0"/>
                </a:rPr>
                <a:t> </a:t>
              </a:r>
            </a:p>
            <a:p>
              <a:pPr defTabSz="4389219"/>
              <a:r>
                <a:rPr lang="en-US" sz="1800" dirty="0" smtClean="0">
                  <a:solidFill>
                    <a:schemeClr val="bg1"/>
                  </a:solidFill>
                  <a:latin typeface="Trebuchet MS" pitchFamily="34" charset="0"/>
                </a:rPr>
                <a:t>When</a:t>
              </a:r>
              <a:r>
                <a:rPr lang="en-US" sz="1800" baseline="0" dirty="0" smtClean="0">
                  <a:solidFill>
                    <a:schemeClr val="bg1"/>
                  </a:solidFill>
                  <a:latin typeface="Trebuchet MS" pitchFamily="34" charset="0"/>
                </a:rPr>
                <a:t> you are ready to</a:t>
              </a:r>
              <a:r>
                <a:rPr lang="en-US" sz="1800" dirty="0" smtClean="0">
                  <a:solidFill>
                    <a:schemeClr val="bg1"/>
                  </a:solidFill>
                  <a:latin typeface="Trebuchet MS" pitchFamily="34" charset="0"/>
                </a:rPr>
                <a:t> </a:t>
              </a:r>
              <a:r>
                <a:rPr lang="en-US" sz="1800" baseline="0" dirty="0" smtClean="0">
                  <a:solidFill>
                    <a:schemeClr val="bg1"/>
                  </a:solidFill>
                  <a:latin typeface="Trebuchet MS" pitchFamily="34" charset="0"/>
                </a:rPr>
                <a:t> print your poster</a:t>
              </a:r>
              <a:r>
                <a:rPr lang="en-US" sz="1800" dirty="0" smtClean="0">
                  <a:solidFill>
                    <a:schemeClr val="bg1"/>
                  </a:solidFill>
                  <a:latin typeface="Trebuchet MS" pitchFamily="34" charset="0"/>
                </a:rPr>
                <a:t>,</a:t>
              </a:r>
              <a:r>
                <a:rPr lang="en-US" sz="1800" baseline="0" dirty="0" smtClean="0">
                  <a:solidFill>
                    <a:schemeClr val="bg1"/>
                  </a:solidFill>
                  <a:latin typeface="Trebuchet MS" pitchFamily="34" charset="0"/>
                </a:rPr>
                <a:t> go online to </a:t>
              </a:r>
              <a:r>
                <a:rPr lang="en-US" sz="1800" b="0" dirty="0" smtClean="0">
                  <a:solidFill>
                    <a:schemeClr val="bg1"/>
                  </a:solidFill>
                  <a:latin typeface="Trebuchet MS" pitchFamily="34" charset="0"/>
                </a:rPr>
                <a:t>PosterPresentations.com</a:t>
              </a:r>
              <a:r>
                <a:rPr lang="en-US" sz="1800" dirty="0" smtClean="0">
                  <a:solidFill>
                    <a:schemeClr val="bg1"/>
                  </a:solidFill>
                  <a:latin typeface="Trebuchet MS" pitchFamily="34" charset="0"/>
                </a:rPr>
                <a:t/>
              </a:r>
              <a:br>
                <a:rPr lang="en-US" sz="1800" dirty="0" smtClean="0">
                  <a:solidFill>
                    <a:schemeClr val="bg1"/>
                  </a:solidFill>
                  <a:latin typeface="Trebuchet MS" pitchFamily="34" charset="0"/>
                </a:rPr>
              </a:br>
              <a:r>
                <a:rPr lang="en-US" sz="1050" dirty="0" smtClean="0">
                  <a:solidFill>
                    <a:schemeClr val="bg1"/>
                  </a:solidFill>
                  <a:latin typeface="Trebuchet MS" pitchFamily="34" charset="0"/>
                </a:rPr>
                <a:t> </a:t>
              </a:r>
            </a:p>
            <a:p>
              <a:pPr algn="l" defTabSz="3765639"/>
              <a:r>
                <a:rPr lang="en-US" sz="1800" b="0" dirty="0" smtClean="0">
                  <a:solidFill>
                    <a:schemeClr val="bg1"/>
                  </a:solidFill>
                  <a:latin typeface="Trebuchet MS" pitchFamily="34" charset="0"/>
                </a:rPr>
                <a:t>Need</a:t>
              </a:r>
              <a:r>
                <a:rPr lang="en-US" sz="1800" b="0" baseline="0" dirty="0" smtClean="0">
                  <a:solidFill>
                    <a:schemeClr val="bg1"/>
                  </a:solidFill>
                  <a:latin typeface="Trebuchet MS" pitchFamily="34" charset="0"/>
                </a:rPr>
                <a:t> assistance? Call us at </a:t>
              </a:r>
              <a:r>
                <a:rPr lang="en-US" sz="1800" b="0" dirty="0" smtClean="0">
                  <a:solidFill>
                    <a:srgbClr val="FFC000"/>
                  </a:solidFill>
                  <a:latin typeface="Trebuchet MS" pitchFamily="34" charset="0"/>
                </a:rPr>
                <a:t>1.510.649.3001</a:t>
              </a:r>
            </a:p>
            <a:p>
              <a:pPr algn="l" defTabSz="3765639"/>
              <a:r>
                <a:rPr lang="en-US" sz="1050" b="1" dirty="0" smtClean="0">
                  <a:solidFill>
                    <a:srgbClr val="FFFF00"/>
                  </a:solidFill>
                  <a:latin typeface="Trebuchet MS" pitchFamily="34" charset="0"/>
                </a:rPr>
                <a:t> </a:t>
              </a: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QUICK START</a:t>
              </a:r>
            </a:p>
            <a:p>
              <a:pPr algn="ctr"/>
              <a:r>
                <a:rPr lang="en-US" sz="1050" b="1" baseline="0" dirty="0" smtClean="0">
                  <a:solidFill>
                    <a:schemeClr val="bg1"/>
                  </a:solidFill>
                  <a:latin typeface="Trebuchet MS" pitchFamily="34" charset="0"/>
                </a:rPr>
                <a:t> </a:t>
              </a:r>
            </a:p>
            <a:p>
              <a:pPr algn="ctr"/>
              <a:r>
                <a:rPr lang="en-US" sz="2000" b="1" baseline="0" dirty="0" smtClean="0">
                  <a:solidFill>
                    <a:srgbClr val="FFC000"/>
                  </a:solidFill>
                  <a:latin typeface="Trebuchet MS" pitchFamily="34" charset="0"/>
                </a:rPr>
                <a:t>Zoom in and out</a:t>
              </a:r>
            </a:p>
            <a:p>
              <a:pPr marL="1203325" indent="0" algn="l" defTabSz="850900"/>
              <a:r>
                <a:rPr lang="en-US" sz="16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smtClean="0">
                  <a:solidFill>
                    <a:schemeClr val="bg1">
                      <a:lumMod val="75000"/>
                    </a:schemeClr>
                  </a:solidFill>
                  <a:latin typeface="Trebuchet MS" pitchFamily="34" charset="0"/>
                </a:rPr>
                <a:t> </a:t>
              </a:r>
            </a:p>
            <a:p>
              <a:pPr algn="l"/>
              <a:r>
                <a:rPr lang="en-US" sz="1600" b="1" spc="3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smtClean="0">
                <a:solidFill>
                  <a:schemeClr val="bg1">
                    <a:lumMod val="75000"/>
                  </a:schemeClr>
                </a:solidFill>
                <a:latin typeface="Trebuchet MS" pitchFamily="34" charset="0"/>
              </a:endParaRPr>
            </a:p>
            <a:p>
              <a:pPr algn="l"/>
              <a:endParaRPr lang="en-US" sz="1600" b="0" baseline="0" dirty="0" smtClean="0">
                <a:solidFill>
                  <a:schemeClr val="bg1">
                    <a:lumMod val="75000"/>
                  </a:schemeClr>
                </a:solidFill>
                <a:latin typeface="Trebuchet MS" pitchFamily="34" charset="0"/>
              </a:endParaRPr>
            </a:p>
            <a:p>
              <a:pPr algn="l"/>
              <a:r>
                <a:rPr lang="en-US" sz="1800" b="1" baseline="0" dirty="0" smtClean="0">
                  <a:solidFill>
                    <a:schemeClr val="bg1"/>
                  </a:solidFill>
                  <a:latin typeface="Trebuchet MS" pitchFamily="34" charset="0"/>
                </a:rPr>
                <a:t/>
              </a:r>
              <a:br>
                <a:rPr lang="en-US" sz="1800" b="1" baseline="0" dirty="0" smtClean="0">
                  <a:solidFill>
                    <a:schemeClr val="bg1"/>
                  </a:solidFill>
                  <a:latin typeface="Trebuchet MS" pitchFamily="34" charset="0"/>
                </a:rPr>
              </a:br>
              <a:endParaRPr lang="en-US" sz="1800" b="1" dirty="0" smtClean="0">
                <a:solidFill>
                  <a:schemeClr val="bg1"/>
                </a:solidFill>
                <a:latin typeface="Trebuchet MS" pitchFamily="34" charset="0"/>
              </a:endParaRPr>
            </a:p>
            <a:p>
              <a:pPr algn="ctr"/>
              <a:endParaRPr lang="en-US" sz="1800" b="1" dirty="0" smtClean="0">
                <a:solidFill>
                  <a:srgbClr val="FFC000"/>
                </a:solidFill>
                <a:latin typeface="Trebuchet MS" pitchFamily="34" charset="0"/>
              </a:endParaRPr>
            </a:p>
            <a:p>
              <a:pPr algn="ctr"/>
              <a:endParaRPr lang="en-US" sz="1800" b="1" dirty="0" smtClean="0">
                <a:solidFill>
                  <a:srgbClr val="FFC000"/>
                </a:solidFill>
                <a:latin typeface="Trebuchet MS" pitchFamily="34" charset="0"/>
              </a:endParaRPr>
            </a:p>
            <a:p>
              <a:pPr algn="ctr"/>
              <a:r>
                <a:rPr lang="en-US" sz="2000" b="1" dirty="0" smtClean="0">
                  <a:solidFill>
                    <a:srgbClr val="FFC000"/>
                  </a:solidFill>
                  <a:latin typeface="Trebuchet MS" pitchFamily="34" charset="0"/>
                </a:rPr>
                <a:t>Adding Logos</a:t>
              </a:r>
              <a:r>
                <a:rPr lang="en-US" sz="20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smtClean="0">
                <a:solidFill>
                  <a:schemeClr val="bg1">
                    <a:lumMod val="75000"/>
                  </a:schemeClr>
                </a:solidFill>
                <a:latin typeface="Trebuchet MS" pitchFamily="34" charset="0"/>
              </a:endParaRPr>
            </a:p>
            <a:p>
              <a:pPr algn="l"/>
              <a:r>
                <a:rPr lang="en-US" sz="1600" b="1" spc="3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company’s logo is available on our free poster templates page.</a:t>
              </a:r>
            </a:p>
            <a:p>
              <a:pPr algn="l"/>
              <a:endParaRPr lang="en-US" sz="16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977900"/>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977900"/>
              <a:endParaRPr lang="en-US" sz="1600" b="0" baseline="0" dirty="0" smtClean="0">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977900"/>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800" b="0" dirty="0" smtClean="0">
                <a:latin typeface="Trebuchet MS" pitchFamily="34" charset="0"/>
              </a:endParaRPr>
            </a:p>
          </p:txBody>
        </p:sp>
        <p:cxnSp>
          <p:nvCxnSpPr>
            <p:cNvPr id="133" name="Straight Connector 132"/>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userDrawn="1"/>
          </p:nvPicPr>
          <p:blipFill>
            <a:blip r:embed="rId3"/>
            <a:stretch>
              <a:fillRect/>
            </a:stretch>
          </p:blipFill>
          <p:spPr>
            <a:xfrm>
              <a:off x="-10921163" y="8258380"/>
              <a:ext cx="1597665" cy="1001614"/>
            </a:xfrm>
            <a:prstGeom prst="rect">
              <a:avLst/>
            </a:prstGeom>
          </p:spPr>
        </p:pic>
        <p:pic>
          <p:nvPicPr>
            <p:cNvPr id="135" name="Picture 134"/>
            <p:cNvPicPr>
              <a:picLocks noChangeAspect="1"/>
            </p:cNvPicPr>
            <p:nvPr userDrawn="1"/>
          </p:nvPicPr>
          <p:blipFill>
            <a:blip r:embed="rId4"/>
            <a:stretch>
              <a:fillRect/>
            </a:stretch>
          </p:blipFill>
          <p:spPr>
            <a:xfrm>
              <a:off x="-10736023" y="12656056"/>
              <a:ext cx="9986807" cy="877998"/>
            </a:xfrm>
            <a:prstGeom prst="rect">
              <a:avLst/>
            </a:prstGeom>
          </p:spPr>
        </p:pic>
        <p:grpSp>
          <p:nvGrpSpPr>
            <p:cNvPr id="136" name="Group 135"/>
            <p:cNvGrpSpPr/>
            <p:nvPr userDrawn="1"/>
          </p:nvGrpSpPr>
          <p:grpSpPr>
            <a:xfrm>
              <a:off x="-9844889" y="20003965"/>
              <a:ext cx="7631078" cy="1987374"/>
              <a:chOff x="-4516464" y="11400895"/>
              <a:chExt cx="3516822" cy="1095700"/>
            </a:xfrm>
          </p:grpSpPr>
          <p:grpSp>
            <p:nvGrpSpPr>
              <p:cNvPr id="142" name="Group 141"/>
              <p:cNvGrpSpPr/>
              <p:nvPr userDrawn="1"/>
            </p:nvGrpSpPr>
            <p:grpSpPr>
              <a:xfrm>
                <a:off x="-2783494" y="11400931"/>
                <a:ext cx="624373" cy="894738"/>
                <a:chOff x="-3958698" y="11604666"/>
                <a:chExt cx="779266" cy="1282148"/>
              </a:xfrm>
            </p:grpSpPr>
            <p:pic>
              <p:nvPicPr>
                <p:cNvPr id="148" name="Picture 147"/>
                <p:cNvPicPr>
                  <a:picLocks noChangeAspect="1"/>
                </p:cNvPicPr>
                <p:nvPr userDrawn="1"/>
              </p:nvPicPr>
              <p:blipFill>
                <a:blip r:embed="rId5"/>
                <a:stretch>
                  <a:fillRect/>
                </a:stretch>
              </p:blipFill>
              <p:spPr>
                <a:xfrm>
                  <a:off x="-3948160" y="11604666"/>
                  <a:ext cx="768728" cy="1090753"/>
                </a:xfrm>
                <a:prstGeom prst="rect">
                  <a:avLst/>
                </a:prstGeom>
              </p:spPr>
            </p:pic>
            <p:sp>
              <p:nvSpPr>
                <p:cNvPr id="149"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smtClean="0">
                      <a:solidFill>
                        <a:schemeClr val="tx1"/>
                      </a:solidFill>
                    </a:rPr>
                    <a:t>ORIGINAL</a:t>
                  </a:r>
                  <a:endParaRPr lang="en-US" sz="1200" b="1" dirty="0">
                    <a:solidFill>
                      <a:schemeClr val="tx1"/>
                    </a:solidFill>
                  </a:endParaRPr>
                </a:p>
              </p:txBody>
            </p:sp>
          </p:grpSp>
          <p:grpSp>
            <p:nvGrpSpPr>
              <p:cNvPr id="143" name="Group 142"/>
              <p:cNvGrpSpPr/>
              <p:nvPr userDrawn="1"/>
            </p:nvGrpSpPr>
            <p:grpSpPr>
              <a:xfrm>
                <a:off x="-2033159" y="11400901"/>
                <a:ext cx="1033517" cy="907673"/>
                <a:chOff x="-2921738" y="11667366"/>
                <a:chExt cx="1420279" cy="1247341"/>
              </a:xfrm>
            </p:grpSpPr>
            <p:pic>
              <p:nvPicPr>
                <p:cNvPr id="146" name="Picture 145"/>
                <p:cNvPicPr>
                  <a:picLocks noChangeAspect="1"/>
                </p:cNvPicPr>
                <p:nvPr userDrawn="1"/>
              </p:nvPicPr>
              <p:blipFill>
                <a:blip r:embed="rId5"/>
                <a:stretch>
                  <a:fillRect/>
                </a:stretch>
              </p:blipFill>
              <p:spPr>
                <a:xfrm>
                  <a:off x="-2921738" y="11667366"/>
                  <a:ext cx="1420279" cy="1029695"/>
                </a:xfrm>
                <a:prstGeom prst="rect">
                  <a:avLst/>
                </a:prstGeom>
              </p:spPr>
            </p:pic>
            <p:sp>
              <p:nvSpPr>
                <p:cNvPr id="147"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smtClean="0">
                      <a:solidFill>
                        <a:schemeClr val="bg1"/>
                      </a:solidFill>
                    </a:rPr>
                    <a:t>DISTORTED</a:t>
                  </a:r>
                  <a:endParaRPr lang="en-US" sz="700" b="1" dirty="0">
                    <a:solidFill>
                      <a:schemeClr val="bg1"/>
                    </a:solidFill>
                  </a:endParaRPr>
                </a:p>
              </p:txBody>
            </p:sp>
          </p:grpSp>
          <p:pic>
            <p:nvPicPr>
              <p:cNvPr id="144" name="Picture 143"/>
              <p:cNvPicPr>
                <a:picLocks noChangeAspect="1"/>
              </p:cNvPicPr>
              <p:nvPr userDrawn="1"/>
            </p:nvPicPr>
            <p:blipFill>
              <a:blip r:embed="rId6"/>
              <a:stretch>
                <a:fillRect/>
              </a:stretch>
            </p:blipFill>
            <p:spPr>
              <a:xfrm>
                <a:off x="-4516464" y="11400895"/>
                <a:ext cx="1098742" cy="847761"/>
              </a:xfrm>
              <a:prstGeom prst="rect">
                <a:avLst/>
              </a:prstGeom>
            </p:spPr>
          </p:pic>
          <p:sp>
            <p:nvSpPr>
              <p:cNvPr id="145"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137" name="Group 136"/>
            <p:cNvGrpSpPr/>
            <p:nvPr userDrawn="1"/>
          </p:nvGrpSpPr>
          <p:grpSpPr>
            <a:xfrm>
              <a:off x="-9469558" y="23877378"/>
              <a:ext cx="7832477" cy="2027099"/>
              <a:chOff x="-4365215" y="13511542"/>
              <a:chExt cx="3609638" cy="1117602"/>
            </a:xfrm>
          </p:grpSpPr>
          <p:pic>
            <p:nvPicPr>
              <p:cNvPr id="138" name="Picture 137"/>
              <p:cNvPicPr/>
              <p:nvPr userDrawn="1"/>
            </p:nvPicPr>
            <p:blipFill>
              <a:blip r:embed="rId7"/>
              <a:stretch>
                <a:fillRect/>
              </a:stretch>
            </p:blipFill>
            <p:spPr>
              <a:xfrm>
                <a:off x="-4116855" y="13661577"/>
                <a:ext cx="1512652" cy="772700"/>
              </a:xfrm>
              <a:prstGeom prst="rect">
                <a:avLst/>
              </a:prstGeom>
            </p:spPr>
          </p:pic>
          <p:pic>
            <p:nvPicPr>
              <p:cNvPr id="139" name="Picture 138"/>
              <p:cNvPicPr/>
              <p:nvPr userDrawn="1"/>
            </p:nvPicPr>
            <p:blipFill>
              <a:blip r:embed="rId8"/>
              <a:stretch>
                <a:fillRect/>
              </a:stretch>
            </p:blipFill>
            <p:spPr>
              <a:xfrm>
                <a:off x="-2534018" y="13661577"/>
                <a:ext cx="1512652" cy="772700"/>
              </a:xfrm>
              <a:prstGeom prst="rect">
                <a:avLst/>
              </a:prstGeom>
            </p:spPr>
          </p:pic>
          <p:sp>
            <p:nvSpPr>
              <p:cNvPr id="140"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141"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150" name="Group 149"/>
          <p:cNvGrpSpPr>
            <a:grpSpLocks noChangeAspect="1"/>
          </p:cNvGrpSpPr>
          <p:nvPr userDrawn="1"/>
        </p:nvGrpSpPr>
        <p:grpSpPr>
          <a:xfrm>
            <a:off x="33172104" y="11216"/>
            <a:ext cx="6632760" cy="21934383"/>
            <a:chOff x="36782324" y="0"/>
            <a:chExt cx="11062139" cy="27432000"/>
          </a:xfrm>
        </p:grpSpPr>
        <p:sp>
          <p:nvSpPr>
            <p:cNvPr id="151" name="Rectangle 15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smtClean="0">
                  <a:solidFill>
                    <a:schemeClr val="bg1"/>
                  </a:solidFill>
                  <a:latin typeface="Trebuchet MS" pitchFamily="34" charset="0"/>
                </a:rPr>
                <a:t>QUICK START (cont.)</a:t>
              </a:r>
            </a:p>
            <a:p>
              <a:pPr algn="ctr"/>
              <a:endParaRPr lang="en-US" sz="28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1730375" lvl="2" indent="0" algn="l" defTabSz="114300"/>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518341" lvl="2"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971550" lvl="1" indent="0" algn="l" defTabSz="114300"/>
              <a:r>
                <a:rPr lang="en-US" sz="16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pic>
          <p:nvPicPr>
            <p:cNvPr id="152" name="Picture 151"/>
            <p:cNvPicPr/>
            <p:nvPr userDrawn="1"/>
          </p:nvPicPr>
          <p:blipFill>
            <a:blip r:embed="rId9"/>
            <a:stretch>
              <a:fillRect/>
            </a:stretch>
          </p:blipFill>
          <p:spPr>
            <a:xfrm>
              <a:off x="39540164" y="3688889"/>
              <a:ext cx="5586150" cy="1716939"/>
            </a:xfrm>
            <a:prstGeom prst="rect">
              <a:avLst/>
            </a:prstGeom>
          </p:spPr>
        </p:pic>
        <p:pic>
          <p:nvPicPr>
            <p:cNvPr id="153" name="Picture 152"/>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154" name="Picture 153"/>
            <p:cNvPicPr/>
            <p:nvPr userDrawn="1"/>
          </p:nvPicPr>
          <p:blipFill>
            <a:blip r:embed="rId11"/>
            <a:stretch>
              <a:fillRect/>
            </a:stretch>
          </p:blipFill>
          <p:spPr>
            <a:xfrm>
              <a:off x="37593435" y="11823083"/>
              <a:ext cx="1482265" cy="825421"/>
            </a:xfrm>
            <a:prstGeom prst="rect">
              <a:avLst/>
            </a:prstGeom>
          </p:spPr>
        </p:pic>
        <p:grpSp>
          <p:nvGrpSpPr>
            <p:cNvPr id="155" name="Group 154"/>
            <p:cNvGrpSpPr/>
            <p:nvPr userDrawn="1"/>
          </p:nvGrpSpPr>
          <p:grpSpPr>
            <a:xfrm>
              <a:off x="37163426" y="23152348"/>
              <a:ext cx="10354213" cy="1115850"/>
              <a:chOff x="31687960" y="29635357"/>
              <a:chExt cx="9771399" cy="1155811"/>
            </a:xfrm>
          </p:grpSpPr>
          <p:sp>
            <p:nvSpPr>
              <p:cNvPr id="157" name="Rounded Rectangle 15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158" name="Picture 15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15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56" name="TextBox 63"/>
            <p:cNvSpPr txBox="1"/>
            <p:nvPr userDrawn="1"/>
          </p:nvSpPr>
          <p:spPr>
            <a:xfrm>
              <a:off x="37163425" y="24832205"/>
              <a:ext cx="4030238" cy="1077768"/>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smtClean="0">
                  <a:solidFill>
                    <a:schemeClr val="bg1"/>
                  </a:solidFill>
                  <a:latin typeface="Calibri" panose="020F0502020204030204" pitchFamily="34" charset="0"/>
                </a:rPr>
                <a:t>©</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74625"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74625" indent="0">
                <a:lnSpc>
                  <a:spcPct val="100000"/>
                </a:lnSpc>
              </a:pPr>
              <a:r>
                <a:rPr lang="en-US" sz="1400" baseline="0" dirty="0" smtClean="0">
                  <a:solidFill>
                    <a:schemeClr val="bg1"/>
                  </a:solidFill>
                  <a:latin typeface="Calibri" panose="020F0502020204030204" pitchFamily="34" charset="0"/>
                </a:rPr>
                <a:t>Berkeley CA 94710</a:t>
              </a:r>
            </a:p>
            <a:p>
              <a:pPr marL="174625" indent="0">
                <a:lnSpc>
                  <a:spcPct val="100000"/>
                </a:lnSpc>
              </a:pP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
        <p:nvSpPr>
          <p:cNvPr id="41" name="Rounded Rectangle 40"/>
          <p:cNvSpPr/>
          <p:nvPr userDrawn="1"/>
        </p:nvSpPr>
        <p:spPr>
          <a:xfrm>
            <a:off x="729989" y="3515654"/>
            <a:ext cx="10158459" cy="178119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1400477" y="3515654"/>
            <a:ext cx="10158459" cy="178119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22070966" y="3515654"/>
            <a:ext cx="10158459" cy="178119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Box 14"/>
          <p:cNvSpPr txBox="1">
            <a:spLocks noChangeArrowheads="1"/>
          </p:cNvSpPr>
          <p:nvPr userDrawn="1"/>
        </p:nvSpPr>
        <p:spPr bwMode="auto">
          <a:xfrm>
            <a:off x="1333503" y="21528803"/>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2015</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8" name="Rectangle 47"/>
          <p:cNvSpPr/>
          <p:nvPr userDrawn="1"/>
        </p:nvSpPr>
        <p:spPr>
          <a:xfrm rot="10800000">
            <a:off x="0" y="21401082"/>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333503" y="21528803"/>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2015</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nvGrpSpPr>
          <p:cNvPr id="37" name="Group 36"/>
          <p:cNvGrpSpPr>
            <a:grpSpLocks noChangeAspect="1"/>
          </p:cNvGrpSpPr>
          <p:nvPr userDrawn="1"/>
        </p:nvGrpSpPr>
        <p:grpSpPr>
          <a:xfrm>
            <a:off x="-6886463" y="2"/>
            <a:ext cx="6608534" cy="21945598"/>
            <a:chOff x="-11220550" y="-1"/>
            <a:chExt cx="11014226" cy="27432000"/>
          </a:xfrm>
        </p:grpSpPr>
        <p:sp>
          <p:nvSpPr>
            <p:cNvPr id="38" name="Rectangle 3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DESIGN</a:t>
              </a:r>
              <a:r>
                <a:rPr lang="en-US" sz="2800" b="1" spc="600" baseline="0" dirty="0" smtClean="0">
                  <a:solidFill>
                    <a:schemeClr val="bg1"/>
                  </a:solidFill>
                  <a:latin typeface="Trebuchet MS" pitchFamily="34" charset="0"/>
                </a:rPr>
                <a:t> </a:t>
              </a:r>
              <a:r>
                <a:rPr lang="en-US" sz="2800" b="1" spc="600" dirty="0" smtClean="0">
                  <a:solidFill>
                    <a:schemeClr val="bg1"/>
                  </a:solidFill>
                  <a:latin typeface="Trebuchet MS" pitchFamily="34" charset="0"/>
                </a:rPr>
                <a:t>GUIDE</a:t>
              </a:r>
            </a:p>
            <a:p>
              <a:pPr algn="ctr"/>
              <a:r>
                <a:rPr lang="en-US" sz="1050" b="1" dirty="0" smtClean="0">
                  <a:latin typeface="Trebuchet MS" pitchFamily="34" charset="0"/>
                </a:rPr>
                <a:t> </a:t>
              </a:r>
            </a:p>
            <a:p>
              <a:pPr defTabSz="3765639"/>
              <a:r>
                <a:rPr lang="en-US" sz="1800" i="0" dirty="0" smtClean="0">
                  <a:latin typeface="Trebuchet MS" pitchFamily="34" charset="0"/>
                </a:rPr>
                <a:t>This PowerPoint</a:t>
              </a:r>
              <a:r>
                <a:rPr lang="en-US" sz="1800" i="0" baseline="0" dirty="0" smtClean="0">
                  <a:latin typeface="Trebuchet MS" pitchFamily="34" charset="0"/>
                </a:rPr>
                <a:t> </a:t>
              </a:r>
              <a:r>
                <a:rPr lang="en-US" sz="1800" i="0" dirty="0" smtClean="0">
                  <a:latin typeface="Trebuchet MS" pitchFamily="34" charset="0"/>
                </a:rPr>
                <a:t>2007 template produces</a:t>
              </a:r>
              <a:r>
                <a:rPr lang="en-US" sz="1800" i="0" baseline="0" dirty="0" smtClean="0">
                  <a:latin typeface="Trebuchet MS" pitchFamily="34" charset="0"/>
                </a:rPr>
                <a:t> </a:t>
              </a:r>
              <a:r>
                <a:rPr lang="en-US" sz="1800" i="0" dirty="0" smtClean="0">
                  <a:latin typeface="Trebuchet MS" pitchFamily="34" charset="0"/>
                </a:rPr>
                <a:t>a 48”x72” presentation poster. </a:t>
              </a:r>
              <a:r>
                <a:rPr lang="en-US" sz="1800" dirty="0" smtClean="0">
                  <a:latin typeface="Trebuchet MS" pitchFamily="34" charset="0"/>
                </a:rPr>
                <a:t>You</a:t>
              </a:r>
              <a:r>
                <a:rPr lang="en-US" sz="1800" baseline="0" dirty="0" smtClean="0">
                  <a:latin typeface="Trebuchet MS" pitchFamily="34" charset="0"/>
                </a:rPr>
                <a:t> can u</a:t>
              </a:r>
              <a:r>
                <a:rPr lang="en-US" sz="1800" dirty="0" smtClean="0">
                  <a:latin typeface="Trebuchet MS" pitchFamily="34" charset="0"/>
                </a:rPr>
                <a:t>se</a:t>
              </a:r>
              <a:r>
                <a:rPr lang="en-US" sz="1800" baseline="0" dirty="0" smtClean="0">
                  <a:latin typeface="Trebuchet MS" pitchFamily="34" charset="0"/>
                </a:rPr>
                <a:t> it to create your research poster and </a:t>
              </a:r>
              <a:r>
                <a:rPr lang="en-US" sz="1800" dirty="0" smtClean="0">
                  <a:latin typeface="Trebuchet MS" pitchFamily="34" charset="0"/>
                </a:rPr>
                <a:t>save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3765639"/>
              <a:r>
                <a:rPr lang="en-US" sz="1050" dirty="0" smtClean="0">
                  <a:latin typeface="Trebuchet MS" pitchFamily="34" charset="0"/>
                </a:rPr>
                <a:t> </a:t>
              </a:r>
            </a:p>
            <a:p>
              <a:pPr defTabSz="4389219"/>
              <a:r>
                <a:rPr lang="en-US" sz="1800" dirty="0" smtClean="0">
                  <a:latin typeface="Trebuchet MS" pitchFamily="34" charset="0"/>
                </a:rPr>
                <a:t>We provide a series of online answer your poster production questions. To view our template tutorials, go online to </a:t>
              </a:r>
              <a:r>
                <a:rPr lang="en-US" sz="1800" b="1" dirty="0" smtClean="0">
                  <a:solidFill>
                    <a:srgbClr val="FFC000"/>
                  </a:solidFill>
                  <a:latin typeface="Trebuchet MS" pitchFamily="34" charset="0"/>
                </a:rPr>
                <a:t>PosterPresentations.com</a:t>
              </a:r>
              <a:r>
                <a:rPr lang="en-US" sz="1800" b="1" dirty="0" smtClean="0">
                  <a:solidFill>
                    <a:schemeClr val="bg1"/>
                  </a:solidFill>
                  <a:latin typeface="Trebuchet MS" pitchFamily="34" charset="0"/>
                </a:rPr>
                <a:t> </a:t>
              </a:r>
              <a:r>
                <a:rPr lang="en-US" sz="1800" dirty="0" smtClean="0">
                  <a:solidFill>
                    <a:schemeClr val="bg1"/>
                  </a:solidFill>
                  <a:latin typeface="Trebuchet MS" pitchFamily="34" charset="0"/>
                </a:rPr>
                <a:t>and click on HELP DESK.</a:t>
              </a:r>
            </a:p>
            <a:p>
              <a:pPr defTabSz="4389219"/>
              <a:r>
                <a:rPr lang="en-US" sz="1050" dirty="0" smtClean="0">
                  <a:latin typeface="Trebuchet MS" pitchFamily="34" charset="0"/>
                </a:rPr>
                <a:t> </a:t>
              </a:r>
            </a:p>
            <a:p>
              <a:pPr defTabSz="4389219"/>
              <a:r>
                <a:rPr lang="en-US" sz="1800" dirty="0" smtClean="0">
                  <a:solidFill>
                    <a:schemeClr val="bg1"/>
                  </a:solidFill>
                  <a:latin typeface="Trebuchet MS" pitchFamily="34" charset="0"/>
                </a:rPr>
                <a:t>When</a:t>
              </a:r>
              <a:r>
                <a:rPr lang="en-US" sz="1800" baseline="0" dirty="0" smtClean="0">
                  <a:solidFill>
                    <a:schemeClr val="bg1"/>
                  </a:solidFill>
                  <a:latin typeface="Trebuchet MS" pitchFamily="34" charset="0"/>
                </a:rPr>
                <a:t> you are ready to</a:t>
              </a:r>
              <a:r>
                <a:rPr lang="en-US" sz="1800" dirty="0" smtClean="0">
                  <a:solidFill>
                    <a:schemeClr val="bg1"/>
                  </a:solidFill>
                  <a:latin typeface="Trebuchet MS" pitchFamily="34" charset="0"/>
                </a:rPr>
                <a:t> </a:t>
              </a:r>
              <a:r>
                <a:rPr lang="en-US" sz="1800" baseline="0" dirty="0" smtClean="0">
                  <a:solidFill>
                    <a:schemeClr val="bg1"/>
                  </a:solidFill>
                  <a:latin typeface="Trebuchet MS" pitchFamily="34" charset="0"/>
                </a:rPr>
                <a:t> print your poster</a:t>
              </a:r>
              <a:r>
                <a:rPr lang="en-US" sz="1800" dirty="0" smtClean="0">
                  <a:solidFill>
                    <a:schemeClr val="bg1"/>
                  </a:solidFill>
                  <a:latin typeface="Trebuchet MS" pitchFamily="34" charset="0"/>
                </a:rPr>
                <a:t>,</a:t>
              </a:r>
              <a:r>
                <a:rPr lang="en-US" sz="1800" baseline="0" dirty="0" smtClean="0">
                  <a:solidFill>
                    <a:schemeClr val="bg1"/>
                  </a:solidFill>
                  <a:latin typeface="Trebuchet MS" pitchFamily="34" charset="0"/>
                </a:rPr>
                <a:t> go online to </a:t>
              </a:r>
              <a:r>
                <a:rPr lang="en-US" sz="1800" b="0" dirty="0" smtClean="0">
                  <a:solidFill>
                    <a:schemeClr val="bg1"/>
                  </a:solidFill>
                  <a:latin typeface="Trebuchet MS" pitchFamily="34" charset="0"/>
                </a:rPr>
                <a:t>PosterPresentations.com</a:t>
              </a:r>
              <a:r>
                <a:rPr lang="en-US" sz="1800" dirty="0" smtClean="0">
                  <a:solidFill>
                    <a:schemeClr val="bg1"/>
                  </a:solidFill>
                  <a:latin typeface="Trebuchet MS" pitchFamily="34" charset="0"/>
                </a:rPr>
                <a:t/>
              </a:r>
              <a:br>
                <a:rPr lang="en-US" sz="1800" dirty="0" smtClean="0">
                  <a:solidFill>
                    <a:schemeClr val="bg1"/>
                  </a:solidFill>
                  <a:latin typeface="Trebuchet MS" pitchFamily="34" charset="0"/>
                </a:rPr>
              </a:br>
              <a:r>
                <a:rPr lang="en-US" sz="1050" dirty="0" smtClean="0">
                  <a:solidFill>
                    <a:schemeClr val="bg1"/>
                  </a:solidFill>
                  <a:latin typeface="Trebuchet MS" pitchFamily="34" charset="0"/>
                </a:rPr>
                <a:t> </a:t>
              </a:r>
            </a:p>
            <a:p>
              <a:pPr algn="l" defTabSz="3765639"/>
              <a:r>
                <a:rPr lang="en-US" sz="1800" b="0" dirty="0" smtClean="0">
                  <a:solidFill>
                    <a:schemeClr val="bg1"/>
                  </a:solidFill>
                  <a:latin typeface="Trebuchet MS" pitchFamily="34" charset="0"/>
                </a:rPr>
                <a:t>Need</a:t>
              </a:r>
              <a:r>
                <a:rPr lang="en-US" sz="1800" b="0" baseline="0" dirty="0" smtClean="0">
                  <a:solidFill>
                    <a:schemeClr val="bg1"/>
                  </a:solidFill>
                  <a:latin typeface="Trebuchet MS" pitchFamily="34" charset="0"/>
                </a:rPr>
                <a:t> assistance? Call us at </a:t>
              </a:r>
              <a:r>
                <a:rPr lang="en-US" sz="1800" b="0" dirty="0" smtClean="0">
                  <a:solidFill>
                    <a:srgbClr val="FFC000"/>
                  </a:solidFill>
                  <a:latin typeface="Trebuchet MS" pitchFamily="34" charset="0"/>
                </a:rPr>
                <a:t>1.510.649.3001</a:t>
              </a:r>
            </a:p>
            <a:p>
              <a:pPr algn="l" defTabSz="3765639"/>
              <a:r>
                <a:rPr lang="en-US" sz="1050" b="1" dirty="0" smtClean="0">
                  <a:solidFill>
                    <a:srgbClr val="FFFF00"/>
                  </a:solidFill>
                  <a:latin typeface="Trebuchet MS" pitchFamily="34" charset="0"/>
                </a:rPr>
                <a:t> </a:t>
              </a: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QUICK START</a:t>
              </a:r>
            </a:p>
            <a:p>
              <a:pPr algn="ctr"/>
              <a:r>
                <a:rPr lang="en-US" sz="1050" b="1" baseline="0" dirty="0" smtClean="0">
                  <a:solidFill>
                    <a:schemeClr val="bg1"/>
                  </a:solidFill>
                  <a:latin typeface="Trebuchet MS" pitchFamily="34" charset="0"/>
                </a:rPr>
                <a:t> </a:t>
              </a:r>
            </a:p>
            <a:p>
              <a:pPr algn="ctr"/>
              <a:r>
                <a:rPr lang="en-US" sz="2000" b="1" baseline="0" dirty="0" smtClean="0">
                  <a:solidFill>
                    <a:srgbClr val="FFC000"/>
                  </a:solidFill>
                  <a:latin typeface="Trebuchet MS" pitchFamily="34" charset="0"/>
                </a:rPr>
                <a:t>Zoom in and out</a:t>
              </a:r>
            </a:p>
            <a:p>
              <a:pPr marL="1203325" indent="0" algn="l" defTabSz="850900"/>
              <a:r>
                <a:rPr lang="en-US" sz="16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smtClean="0">
                  <a:solidFill>
                    <a:schemeClr val="bg1">
                      <a:lumMod val="75000"/>
                    </a:schemeClr>
                  </a:solidFill>
                  <a:latin typeface="Trebuchet MS" pitchFamily="34" charset="0"/>
                </a:rPr>
                <a:t> </a:t>
              </a:r>
            </a:p>
            <a:p>
              <a:pPr algn="l"/>
              <a:r>
                <a:rPr lang="en-US" sz="1600" b="1" spc="3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smtClean="0">
                <a:solidFill>
                  <a:schemeClr val="bg1">
                    <a:lumMod val="75000"/>
                  </a:schemeClr>
                </a:solidFill>
                <a:latin typeface="Trebuchet MS" pitchFamily="34" charset="0"/>
              </a:endParaRPr>
            </a:p>
            <a:p>
              <a:pPr algn="l"/>
              <a:endParaRPr lang="en-US" sz="1600" b="0" baseline="0" dirty="0" smtClean="0">
                <a:solidFill>
                  <a:schemeClr val="bg1">
                    <a:lumMod val="75000"/>
                  </a:schemeClr>
                </a:solidFill>
                <a:latin typeface="Trebuchet MS" pitchFamily="34" charset="0"/>
              </a:endParaRPr>
            </a:p>
            <a:p>
              <a:pPr algn="l"/>
              <a:r>
                <a:rPr lang="en-US" sz="1800" b="1" baseline="0" dirty="0" smtClean="0">
                  <a:solidFill>
                    <a:schemeClr val="bg1"/>
                  </a:solidFill>
                  <a:latin typeface="Trebuchet MS" pitchFamily="34" charset="0"/>
                </a:rPr>
                <a:t/>
              </a:r>
              <a:br>
                <a:rPr lang="en-US" sz="1800" b="1" baseline="0" dirty="0" smtClean="0">
                  <a:solidFill>
                    <a:schemeClr val="bg1"/>
                  </a:solidFill>
                  <a:latin typeface="Trebuchet MS" pitchFamily="34" charset="0"/>
                </a:rPr>
              </a:br>
              <a:endParaRPr lang="en-US" sz="1800" b="1" dirty="0" smtClean="0">
                <a:solidFill>
                  <a:schemeClr val="bg1"/>
                </a:solidFill>
                <a:latin typeface="Trebuchet MS" pitchFamily="34" charset="0"/>
              </a:endParaRPr>
            </a:p>
            <a:p>
              <a:pPr algn="ctr"/>
              <a:endParaRPr lang="en-US" sz="1800" b="1" dirty="0" smtClean="0">
                <a:solidFill>
                  <a:srgbClr val="FFC000"/>
                </a:solidFill>
                <a:latin typeface="Trebuchet MS" pitchFamily="34" charset="0"/>
              </a:endParaRPr>
            </a:p>
            <a:p>
              <a:pPr algn="ctr"/>
              <a:endParaRPr lang="en-US" sz="1800" b="1" dirty="0" smtClean="0">
                <a:solidFill>
                  <a:srgbClr val="FFC000"/>
                </a:solidFill>
                <a:latin typeface="Trebuchet MS" pitchFamily="34" charset="0"/>
              </a:endParaRPr>
            </a:p>
            <a:p>
              <a:pPr algn="ctr"/>
              <a:r>
                <a:rPr lang="en-US" sz="2000" b="1" dirty="0" smtClean="0">
                  <a:solidFill>
                    <a:srgbClr val="FFC000"/>
                  </a:solidFill>
                  <a:latin typeface="Trebuchet MS" pitchFamily="34" charset="0"/>
                </a:rPr>
                <a:t>Adding Logos</a:t>
              </a:r>
              <a:r>
                <a:rPr lang="en-US" sz="20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smtClean="0">
                <a:solidFill>
                  <a:schemeClr val="bg1">
                    <a:lumMod val="75000"/>
                  </a:schemeClr>
                </a:solidFill>
                <a:latin typeface="Trebuchet MS" pitchFamily="34" charset="0"/>
              </a:endParaRPr>
            </a:p>
            <a:p>
              <a:pPr algn="l"/>
              <a:r>
                <a:rPr lang="en-US" sz="1600" b="1" spc="3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company’s logo is available on our free poster templates page.</a:t>
              </a:r>
            </a:p>
            <a:p>
              <a:pPr algn="l"/>
              <a:endParaRPr lang="en-US" sz="16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977900"/>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977900"/>
              <a:endParaRPr lang="en-US" sz="1600" b="0" baseline="0" dirty="0" smtClean="0">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977900"/>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800" b="0" dirty="0" smtClean="0">
                <a:latin typeface="Trebuchet MS" pitchFamily="34" charset="0"/>
              </a:endParaRPr>
            </a:p>
          </p:txBody>
        </p:sp>
        <p:cxnSp>
          <p:nvCxnSpPr>
            <p:cNvPr id="39" name="Straight Connector 38"/>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userDrawn="1"/>
          </p:nvPicPr>
          <p:blipFill>
            <a:blip r:embed="rId4"/>
            <a:stretch>
              <a:fillRect/>
            </a:stretch>
          </p:blipFill>
          <p:spPr>
            <a:xfrm>
              <a:off x="-10921163" y="8258380"/>
              <a:ext cx="1597665" cy="1001614"/>
            </a:xfrm>
            <a:prstGeom prst="rect">
              <a:avLst/>
            </a:prstGeom>
          </p:spPr>
        </p:pic>
        <p:pic>
          <p:nvPicPr>
            <p:cNvPr id="41" name="Picture 40"/>
            <p:cNvPicPr>
              <a:picLocks noChangeAspect="1"/>
            </p:cNvPicPr>
            <p:nvPr userDrawn="1"/>
          </p:nvPicPr>
          <p:blipFill>
            <a:blip r:embed="rId5"/>
            <a:stretch>
              <a:fillRect/>
            </a:stretch>
          </p:blipFill>
          <p:spPr>
            <a:xfrm>
              <a:off x="-10736023" y="12656056"/>
              <a:ext cx="9986807" cy="877998"/>
            </a:xfrm>
            <a:prstGeom prst="rect">
              <a:avLst/>
            </a:prstGeom>
          </p:spPr>
        </p:pic>
        <p:grpSp>
          <p:nvGrpSpPr>
            <p:cNvPr id="42" name="Group 41"/>
            <p:cNvGrpSpPr/>
            <p:nvPr userDrawn="1"/>
          </p:nvGrpSpPr>
          <p:grpSpPr>
            <a:xfrm>
              <a:off x="-9844889" y="20003965"/>
              <a:ext cx="7631078" cy="1987374"/>
              <a:chOff x="-4516464" y="11400895"/>
              <a:chExt cx="3516822" cy="1095700"/>
            </a:xfrm>
          </p:grpSpPr>
          <p:grpSp>
            <p:nvGrpSpPr>
              <p:cNvPr id="71" name="Group 70"/>
              <p:cNvGrpSpPr/>
              <p:nvPr userDrawn="1"/>
            </p:nvGrpSpPr>
            <p:grpSpPr>
              <a:xfrm>
                <a:off x="-2783494" y="11400931"/>
                <a:ext cx="624373" cy="894738"/>
                <a:chOff x="-3958698" y="11604666"/>
                <a:chExt cx="779266" cy="1282148"/>
              </a:xfrm>
            </p:grpSpPr>
            <p:pic>
              <p:nvPicPr>
                <p:cNvPr id="77" name="Picture 76"/>
                <p:cNvPicPr>
                  <a:picLocks noChangeAspect="1"/>
                </p:cNvPicPr>
                <p:nvPr userDrawn="1"/>
              </p:nvPicPr>
              <p:blipFill>
                <a:blip r:embed="rId6"/>
                <a:stretch>
                  <a:fillRect/>
                </a:stretch>
              </p:blipFill>
              <p:spPr>
                <a:xfrm>
                  <a:off x="-3948160" y="11604666"/>
                  <a:ext cx="768728" cy="1090753"/>
                </a:xfrm>
                <a:prstGeom prst="rect">
                  <a:avLst/>
                </a:prstGeom>
              </p:spPr>
            </p:pic>
            <p:sp>
              <p:nvSpPr>
                <p:cNvPr id="78"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smtClean="0">
                      <a:solidFill>
                        <a:schemeClr val="tx1"/>
                      </a:solidFill>
                    </a:rPr>
                    <a:t>ORIGINAL</a:t>
                  </a:r>
                  <a:endParaRPr lang="en-US" sz="1200" b="1" dirty="0">
                    <a:solidFill>
                      <a:schemeClr val="tx1"/>
                    </a:solidFill>
                  </a:endParaRPr>
                </a:p>
              </p:txBody>
            </p:sp>
          </p:grpSp>
          <p:grpSp>
            <p:nvGrpSpPr>
              <p:cNvPr id="72" name="Group 71"/>
              <p:cNvGrpSpPr/>
              <p:nvPr userDrawn="1"/>
            </p:nvGrpSpPr>
            <p:grpSpPr>
              <a:xfrm>
                <a:off x="-2033159" y="11400901"/>
                <a:ext cx="1033517" cy="907673"/>
                <a:chOff x="-2921738" y="11667366"/>
                <a:chExt cx="1420279" cy="1247341"/>
              </a:xfrm>
            </p:grpSpPr>
            <p:pic>
              <p:nvPicPr>
                <p:cNvPr id="75" name="Picture 74"/>
                <p:cNvPicPr>
                  <a:picLocks noChangeAspect="1"/>
                </p:cNvPicPr>
                <p:nvPr userDrawn="1"/>
              </p:nvPicPr>
              <p:blipFill>
                <a:blip r:embed="rId6"/>
                <a:stretch>
                  <a:fillRect/>
                </a:stretch>
              </p:blipFill>
              <p:spPr>
                <a:xfrm>
                  <a:off x="-2921738" y="11667366"/>
                  <a:ext cx="1420279" cy="1029695"/>
                </a:xfrm>
                <a:prstGeom prst="rect">
                  <a:avLst/>
                </a:prstGeom>
              </p:spPr>
            </p:pic>
            <p:sp>
              <p:nvSpPr>
                <p:cNvPr id="76"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smtClean="0">
                      <a:solidFill>
                        <a:schemeClr val="bg1"/>
                      </a:solidFill>
                    </a:rPr>
                    <a:t>DISTORTED</a:t>
                  </a:r>
                  <a:endParaRPr lang="en-US" sz="700" b="1" dirty="0">
                    <a:solidFill>
                      <a:schemeClr val="bg1"/>
                    </a:solidFill>
                  </a:endParaRPr>
                </a:p>
              </p:txBody>
            </p:sp>
          </p:grpSp>
          <p:pic>
            <p:nvPicPr>
              <p:cNvPr id="73" name="Picture 72"/>
              <p:cNvPicPr>
                <a:picLocks noChangeAspect="1"/>
              </p:cNvPicPr>
              <p:nvPr userDrawn="1"/>
            </p:nvPicPr>
            <p:blipFill>
              <a:blip r:embed="rId7"/>
              <a:stretch>
                <a:fillRect/>
              </a:stretch>
            </p:blipFill>
            <p:spPr>
              <a:xfrm>
                <a:off x="-4516464" y="11400895"/>
                <a:ext cx="1098742" cy="847761"/>
              </a:xfrm>
              <a:prstGeom prst="rect">
                <a:avLst/>
              </a:prstGeom>
            </p:spPr>
          </p:pic>
          <p:sp>
            <p:nvSpPr>
              <p:cNvPr id="74"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43" name="Group 42"/>
            <p:cNvGrpSpPr/>
            <p:nvPr userDrawn="1"/>
          </p:nvGrpSpPr>
          <p:grpSpPr>
            <a:xfrm>
              <a:off x="-9469558" y="23877378"/>
              <a:ext cx="7832477" cy="2027099"/>
              <a:chOff x="-4365215" y="13511542"/>
              <a:chExt cx="3609638" cy="1117602"/>
            </a:xfrm>
          </p:grpSpPr>
          <p:pic>
            <p:nvPicPr>
              <p:cNvPr id="44" name="Picture 43"/>
              <p:cNvPicPr/>
              <p:nvPr userDrawn="1"/>
            </p:nvPicPr>
            <p:blipFill>
              <a:blip r:embed="rId8"/>
              <a:stretch>
                <a:fillRect/>
              </a:stretch>
            </p:blipFill>
            <p:spPr>
              <a:xfrm>
                <a:off x="-4116855" y="13661577"/>
                <a:ext cx="1512652" cy="772700"/>
              </a:xfrm>
              <a:prstGeom prst="rect">
                <a:avLst/>
              </a:prstGeom>
            </p:spPr>
          </p:pic>
          <p:pic>
            <p:nvPicPr>
              <p:cNvPr id="45" name="Picture 44"/>
              <p:cNvPicPr/>
              <p:nvPr userDrawn="1"/>
            </p:nvPicPr>
            <p:blipFill>
              <a:blip r:embed="rId9"/>
              <a:stretch>
                <a:fillRect/>
              </a:stretch>
            </p:blipFill>
            <p:spPr>
              <a:xfrm>
                <a:off x="-2534018" y="13661577"/>
                <a:ext cx="1512652" cy="772700"/>
              </a:xfrm>
              <a:prstGeom prst="rect">
                <a:avLst/>
              </a:prstGeom>
            </p:spPr>
          </p:pic>
          <p:sp>
            <p:nvSpPr>
              <p:cNvPr id="69"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70"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79" name="Group 78"/>
          <p:cNvGrpSpPr>
            <a:grpSpLocks noChangeAspect="1"/>
          </p:cNvGrpSpPr>
          <p:nvPr userDrawn="1"/>
        </p:nvGrpSpPr>
        <p:grpSpPr>
          <a:xfrm>
            <a:off x="33172104" y="11216"/>
            <a:ext cx="6632760" cy="21934383"/>
            <a:chOff x="36782324" y="0"/>
            <a:chExt cx="11062139" cy="27432000"/>
          </a:xfrm>
        </p:grpSpPr>
        <p:sp>
          <p:nvSpPr>
            <p:cNvPr id="80" name="Rectangle 79"/>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smtClean="0">
                  <a:solidFill>
                    <a:schemeClr val="bg1"/>
                  </a:solidFill>
                  <a:latin typeface="Trebuchet MS" pitchFamily="34" charset="0"/>
                </a:rPr>
                <a:t>QUICK START (cont.)</a:t>
              </a:r>
            </a:p>
            <a:p>
              <a:pPr algn="ctr"/>
              <a:endParaRPr lang="en-US" sz="28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1730375" lvl="2" indent="0" algn="l" defTabSz="114300"/>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518341" lvl="2"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971550" lvl="1" indent="0" algn="l" defTabSz="114300"/>
              <a:r>
                <a:rPr lang="en-US" sz="16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pic>
          <p:nvPicPr>
            <p:cNvPr id="81" name="Picture 80"/>
            <p:cNvPicPr/>
            <p:nvPr userDrawn="1"/>
          </p:nvPicPr>
          <p:blipFill>
            <a:blip r:embed="rId10"/>
            <a:stretch>
              <a:fillRect/>
            </a:stretch>
          </p:blipFill>
          <p:spPr>
            <a:xfrm>
              <a:off x="39540164" y="3688889"/>
              <a:ext cx="5586150" cy="1716939"/>
            </a:xfrm>
            <a:prstGeom prst="rect">
              <a:avLst/>
            </a:prstGeom>
          </p:spPr>
        </p:pic>
        <p:pic>
          <p:nvPicPr>
            <p:cNvPr id="82" name="Picture 81"/>
            <p:cNvPicPr>
              <a:picLocks noChangeAspect="1"/>
            </p:cNvPicPr>
            <p:nvPr userDrawn="1"/>
          </p:nvPicPr>
          <p:blipFill>
            <a:blip r:embed="rId11"/>
            <a:stretch>
              <a:fillRect/>
            </a:stretch>
          </p:blipFill>
          <p:spPr>
            <a:xfrm>
              <a:off x="37163425" y="8002947"/>
              <a:ext cx="2969584" cy="1140240"/>
            </a:xfrm>
            <a:prstGeom prst="rect">
              <a:avLst/>
            </a:prstGeom>
            <a:ln>
              <a:noFill/>
            </a:ln>
          </p:spPr>
        </p:pic>
        <p:pic>
          <p:nvPicPr>
            <p:cNvPr id="83" name="Picture 82"/>
            <p:cNvPicPr/>
            <p:nvPr userDrawn="1"/>
          </p:nvPicPr>
          <p:blipFill>
            <a:blip r:embed="rId12"/>
            <a:stretch>
              <a:fillRect/>
            </a:stretch>
          </p:blipFill>
          <p:spPr>
            <a:xfrm>
              <a:off x="37593435" y="11823083"/>
              <a:ext cx="1482265" cy="825421"/>
            </a:xfrm>
            <a:prstGeom prst="rect">
              <a:avLst/>
            </a:prstGeom>
          </p:spPr>
        </p:pic>
        <p:grpSp>
          <p:nvGrpSpPr>
            <p:cNvPr id="84" name="Group 83"/>
            <p:cNvGrpSpPr/>
            <p:nvPr userDrawn="1"/>
          </p:nvGrpSpPr>
          <p:grpSpPr>
            <a:xfrm>
              <a:off x="37163426" y="23152348"/>
              <a:ext cx="10354213" cy="1115850"/>
              <a:chOff x="31687960" y="29635357"/>
              <a:chExt cx="9771399" cy="1155811"/>
            </a:xfrm>
          </p:grpSpPr>
          <p:sp>
            <p:nvSpPr>
              <p:cNvPr id="86" name="Rounded Rectangle 85"/>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87" name="Picture 86"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31813900" y="29733687"/>
                <a:ext cx="914401" cy="914399"/>
              </a:xfrm>
              <a:prstGeom prst="rect">
                <a:avLst/>
              </a:prstGeom>
              <a:noFill/>
              <a:ln>
                <a:noFill/>
              </a:ln>
            </p:spPr>
          </p:pic>
          <p:sp>
            <p:nvSpPr>
              <p:cNvPr id="88"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46" name="Rectangle 45"/>
          <p:cNvSpPr/>
          <p:nvPr userDrawn="1"/>
        </p:nvSpPr>
        <p:spPr>
          <a:xfrm>
            <a:off x="-1" y="2115"/>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0" y="3000527"/>
            <a:ext cx="32918399"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userDrawn="1"/>
        </p:nvSpPr>
        <p:spPr>
          <a:xfrm>
            <a:off x="705926" y="3484282"/>
            <a:ext cx="7523673" cy="1785171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userDrawn="1"/>
        </p:nvSpPr>
        <p:spPr>
          <a:xfrm>
            <a:off x="24679152" y="3484282"/>
            <a:ext cx="7523673" cy="1785171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userDrawn="1"/>
        </p:nvSpPr>
        <p:spPr>
          <a:xfrm>
            <a:off x="8667046" y="3484282"/>
            <a:ext cx="15574659" cy="17851718"/>
          </a:xfrm>
          <a:prstGeom prst="roundRect">
            <a:avLst>
              <a:gd name="adj" fmla="val 91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63"/>
          <p:cNvSpPr txBox="1"/>
          <p:nvPr userDrawn="1"/>
        </p:nvSpPr>
        <p:spPr>
          <a:xfrm>
            <a:off x="33400609" y="19866826"/>
            <a:ext cx="2416495" cy="861774"/>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smtClean="0">
                <a:solidFill>
                  <a:schemeClr val="bg1"/>
                </a:solidFill>
                <a:latin typeface="Calibri" panose="020F0502020204030204" pitchFamily="34" charset="0"/>
              </a:rPr>
              <a:t>©</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74625"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74625" indent="0">
              <a:lnSpc>
                <a:spcPct val="100000"/>
              </a:lnSpc>
            </a:pPr>
            <a:r>
              <a:rPr lang="en-US" sz="1400" baseline="0" dirty="0" smtClean="0">
                <a:solidFill>
                  <a:schemeClr val="bg1"/>
                </a:solidFill>
                <a:latin typeface="Calibri" panose="020F0502020204030204" pitchFamily="34" charset="0"/>
              </a:rPr>
              <a:t>Berkeley CA 94710</a:t>
            </a:r>
          </a:p>
          <a:p>
            <a:pPr marL="174625" indent="0">
              <a:lnSpc>
                <a:spcPct val="100000"/>
              </a:lnSpc>
            </a:pP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9" r:id="rId2"/>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C764DE79-268F-4C1A-8933-263129D2AF90}" type="datetimeFigureOut">
              <a:rPr lang="en-US" dirty="0"/>
              <a:t>8/4/17</a:t>
            </a:fld>
            <a:endParaRPr lang="en-US" dirty="0"/>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48F63A3B-78C7-47BE-AE5E-E10140E04643}" type="slidenum">
              <a:rPr lang="en-US" dirty="0"/>
              <a:t>‹#›</a:t>
            </a:fld>
            <a:endParaRPr lang="en-US" dirty="0"/>
          </a:p>
        </p:txBody>
      </p:sp>
      <p:sp>
        <p:nvSpPr>
          <p:cNvPr id="7" name="Rectangle 6"/>
          <p:cNvSpPr/>
          <p:nvPr userDrawn="1"/>
        </p:nvSpPr>
        <p:spPr>
          <a:xfrm rot="10800000">
            <a:off x="0" y="21401082"/>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a:grpSpLocks noChangeAspect="1"/>
          </p:cNvGrpSpPr>
          <p:nvPr userDrawn="1"/>
        </p:nvGrpSpPr>
        <p:grpSpPr>
          <a:xfrm>
            <a:off x="-6886463" y="2"/>
            <a:ext cx="6608534" cy="21945598"/>
            <a:chOff x="-11220550" y="-1"/>
            <a:chExt cx="11014226" cy="27432000"/>
          </a:xfrm>
        </p:grpSpPr>
        <p:sp>
          <p:nvSpPr>
            <p:cNvPr id="9" name="Rectangle 8"/>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DESIGN</a:t>
              </a:r>
              <a:r>
                <a:rPr lang="en-US" sz="2800" b="1" spc="600" baseline="0" dirty="0" smtClean="0">
                  <a:solidFill>
                    <a:schemeClr val="bg1"/>
                  </a:solidFill>
                  <a:latin typeface="Trebuchet MS" pitchFamily="34" charset="0"/>
                </a:rPr>
                <a:t> </a:t>
              </a:r>
              <a:r>
                <a:rPr lang="en-US" sz="2800" b="1" spc="600" dirty="0" smtClean="0">
                  <a:solidFill>
                    <a:schemeClr val="bg1"/>
                  </a:solidFill>
                  <a:latin typeface="Trebuchet MS" pitchFamily="34" charset="0"/>
                </a:rPr>
                <a:t>GUIDE</a:t>
              </a:r>
            </a:p>
            <a:p>
              <a:pPr algn="ctr"/>
              <a:r>
                <a:rPr lang="en-US" sz="1050" b="1" dirty="0" smtClean="0">
                  <a:latin typeface="Trebuchet MS" pitchFamily="34" charset="0"/>
                </a:rPr>
                <a:t> </a:t>
              </a:r>
            </a:p>
            <a:p>
              <a:pPr defTabSz="3765639"/>
              <a:r>
                <a:rPr lang="en-US" sz="1800" i="0" dirty="0" smtClean="0">
                  <a:latin typeface="Trebuchet MS" pitchFamily="34" charset="0"/>
                </a:rPr>
                <a:t>This PowerPoint</a:t>
              </a:r>
              <a:r>
                <a:rPr lang="en-US" sz="1800" i="0" baseline="0" dirty="0" smtClean="0">
                  <a:latin typeface="Trebuchet MS" pitchFamily="34" charset="0"/>
                </a:rPr>
                <a:t> </a:t>
              </a:r>
              <a:r>
                <a:rPr lang="en-US" sz="1800" i="0" dirty="0" smtClean="0">
                  <a:latin typeface="Trebuchet MS" pitchFamily="34" charset="0"/>
                </a:rPr>
                <a:t>2007 template produces</a:t>
              </a:r>
              <a:r>
                <a:rPr lang="en-US" sz="1800" i="0" baseline="0" dirty="0" smtClean="0">
                  <a:latin typeface="Trebuchet MS" pitchFamily="34" charset="0"/>
                </a:rPr>
                <a:t> </a:t>
              </a:r>
              <a:r>
                <a:rPr lang="en-US" sz="1800" i="0" dirty="0" smtClean="0">
                  <a:latin typeface="Trebuchet MS" pitchFamily="34" charset="0"/>
                </a:rPr>
                <a:t>a 48”x72” presentation poster. </a:t>
              </a:r>
              <a:r>
                <a:rPr lang="en-US" sz="1800" dirty="0" smtClean="0">
                  <a:latin typeface="Trebuchet MS" pitchFamily="34" charset="0"/>
                </a:rPr>
                <a:t>You</a:t>
              </a:r>
              <a:r>
                <a:rPr lang="en-US" sz="1800" baseline="0" dirty="0" smtClean="0">
                  <a:latin typeface="Trebuchet MS" pitchFamily="34" charset="0"/>
                </a:rPr>
                <a:t> can u</a:t>
              </a:r>
              <a:r>
                <a:rPr lang="en-US" sz="1800" dirty="0" smtClean="0">
                  <a:latin typeface="Trebuchet MS" pitchFamily="34" charset="0"/>
                </a:rPr>
                <a:t>se</a:t>
              </a:r>
              <a:r>
                <a:rPr lang="en-US" sz="1800" baseline="0" dirty="0" smtClean="0">
                  <a:latin typeface="Trebuchet MS" pitchFamily="34" charset="0"/>
                </a:rPr>
                <a:t> it to create your research poster and </a:t>
              </a:r>
              <a:r>
                <a:rPr lang="en-US" sz="1800" dirty="0" smtClean="0">
                  <a:latin typeface="Trebuchet MS" pitchFamily="34" charset="0"/>
                </a:rPr>
                <a:t>save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3765639"/>
              <a:r>
                <a:rPr lang="en-US" sz="1050" dirty="0" smtClean="0">
                  <a:latin typeface="Trebuchet MS" pitchFamily="34" charset="0"/>
                </a:rPr>
                <a:t> </a:t>
              </a:r>
            </a:p>
            <a:p>
              <a:pPr defTabSz="4389219"/>
              <a:r>
                <a:rPr lang="en-US" sz="1800" dirty="0" smtClean="0">
                  <a:latin typeface="Trebuchet MS" pitchFamily="34" charset="0"/>
                </a:rPr>
                <a:t>We provide a series of online answer your poster production questions. To view our template tutorials, go online to </a:t>
              </a:r>
              <a:r>
                <a:rPr lang="en-US" sz="1800" b="1" dirty="0" smtClean="0">
                  <a:solidFill>
                    <a:srgbClr val="FFC000"/>
                  </a:solidFill>
                  <a:latin typeface="Trebuchet MS" pitchFamily="34" charset="0"/>
                </a:rPr>
                <a:t>PosterPresentations.com</a:t>
              </a:r>
              <a:r>
                <a:rPr lang="en-US" sz="1800" b="1" dirty="0" smtClean="0">
                  <a:solidFill>
                    <a:schemeClr val="bg1"/>
                  </a:solidFill>
                  <a:latin typeface="Trebuchet MS" pitchFamily="34" charset="0"/>
                </a:rPr>
                <a:t> </a:t>
              </a:r>
              <a:r>
                <a:rPr lang="en-US" sz="1800" dirty="0" smtClean="0">
                  <a:solidFill>
                    <a:schemeClr val="bg1"/>
                  </a:solidFill>
                  <a:latin typeface="Trebuchet MS" pitchFamily="34" charset="0"/>
                </a:rPr>
                <a:t>and click on HELP DESK.</a:t>
              </a:r>
            </a:p>
            <a:p>
              <a:pPr defTabSz="4389219"/>
              <a:r>
                <a:rPr lang="en-US" sz="1050" dirty="0" smtClean="0">
                  <a:latin typeface="Trebuchet MS" pitchFamily="34" charset="0"/>
                </a:rPr>
                <a:t> </a:t>
              </a:r>
            </a:p>
            <a:p>
              <a:pPr defTabSz="4389219"/>
              <a:r>
                <a:rPr lang="en-US" sz="1800" dirty="0" smtClean="0">
                  <a:solidFill>
                    <a:schemeClr val="bg1"/>
                  </a:solidFill>
                  <a:latin typeface="Trebuchet MS" pitchFamily="34" charset="0"/>
                </a:rPr>
                <a:t>When</a:t>
              </a:r>
              <a:r>
                <a:rPr lang="en-US" sz="1800" baseline="0" dirty="0" smtClean="0">
                  <a:solidFill>
                    <a:schemeClr val="bg1"/>
                  </a:solidFill>
                  <a:latin typeface="Trebuchet MS" pitchFamily="34" charset="0"/>
                </a:rPr>
                <a:t> you are ready to</a:t>
              </a:r>
              <a:r>
                <a:rPr lang="en-US" sz="1800" dirty="0" smtClean="0">
                  <a:solidFill>
                    <a:schemeClr val="bg1"/>
                  </a:solidFill>
                  <a:latin typeface="Trebuchet MS" pitchFamily="34" charset="0"/>
                </a:rPr>
                <a:t> </a:t>
              </a:r>
              <a:r>
                <a:rPr lang="en-US" sz="1800" baseline="0" dirty="0" smtClean="0">
                  <a:solidFill>
                    <a:schemeClr val="bg1"/>
                  </a:solidFill>
                  <a:latin typeface="Trebuchet MS" pitchFamily="34" charset="0"/>
                </a:rPr>
                <a:t> print your poster</a:t>
              </a:r>
              <a:r>
                <a:rPr lang="en-US" sz="1800" dirty="0" smtClean="0">
                  <a:solidFill>
                    <a:schemeClr val="bg1"/>
                  </a:solidFill>
                  <a:latin typeface="Trebuchet MS" pitchFamily="34" charset="0"/>
                </a:rPr>
                <a:t>,</a:t>
              </a:r>
              <a:r>
                <a:rPr lang="en-US" sz="1800" baseline="0" dirty="0" smtClean="0">
                  <a:solidFill>
                    <a:schemeClr val="bg1"/>
                  </a:solidFill>
                  <a:latin typeface="Trebuchet MS" pitchFamily="34" charset="0"/>
                </a:rPr>
                <a:t> go online to </a:t>
              </a:r>
              <a:r>
                <a:rPr lang="en-US" sz="1800" b="0" dirty="0" smtClean="0">
                  <a:solidFill>
                    <a:schemeClr val="bg1"/>
                  </a:solidFill>
                  <a:latin typeface="Trebuchet MS" pitchFamily="34" charset="0"/>
                </a:rPr>
                <a:t>PosterPresentations.com</a:t>
              </a:r>
              <a:r>
                <a:rPr lang="en-US" sz="1800" dirty="0" smtClean="0">
                  <a:solidFill>
                    <a:schemeClr val="bg1"/>
                  </a:solidFill>
                  <a:latin typeface="Trebuchet MS" pitchFamily="34" charset="0"/>
                </a:rPr>
                <a:t/>
              </a:r>
              <a:br>
                <a:rPr lang="en-US" sz="1800" dirty="0" smtClean="0">
                  <a:solidFill>
                    <a:schemeClr val="bg1"/>
                  </a:solidFill>
                  <a:latin typeface="Trebuchet MS" pitchFamily="34" charset="0"/>
                </a:rPr>
              </a:br>
              <a:r>
                <a:rPr lang="en-US" sz="1050" dirty="0" smtClean="0">
                  <a:solidFill>
                    <a:schemeClr val="bg1"/>
                  </a:solidFill>
                  <a:latin typeface="Trebuchet MS" pitchFamily="34" charset="0"/>
                </a:rPr>
                <a:t> </a:t>
              </a:r>
            </a:p>
            <a:p>
              <a:pPr algn="l" defTabSz="3765639"/>
              <a:r>
                <a:rPr lang="en-US" sz="1800" b="0" dirty="0" smtClean="0">
                  <a:solidFill>
                    <a:schemeClr val="bg1"/>
                  </a:solidFill>
                  <a:latin typeface="Trebuchet MS" pitchFamily="34" charset="0"/>
                </a:rPr>
                <a:t>Need</a:t>
              </a:r>
              <a:r>
                <a:rPr lang="en-US" sz="1800" b="0" baseline="0" dirty="0" smtClean="0">
                  <a:solidFill>
                    <a:schemeClr val="bg1"/>
                  </a:solidFill>
                  <a:latin typeface="Trebuchet MS" pitchFamily="34" charset="0"/>
                </a:rPr>
                <a:t> assistance? Call us at </a:t>
              </a:r>
              <a:r>
                <a:rPr lang="en-US" sz="1800" b="0" dirty="0" smtClean="0">
                  <a:solidFill>
                    <a:srgbClr val="FFC000"/>
                  </a:solidFill>
                  <a:latin typeface="Trebuchet MS" pitchFamily="34" charset="0"/>
                </a:rPr>
                <a:t>1.510.649.3001</a:t>
              </a:r>
            </a:p>
            <a:p>
              <a:pPr algn="l" defTabSz="3765639"/>
              <a:r>
                <a:rPr lang="en-US" sz="1050" b="1" dirty="0" smtClean="0">
                  <a:solidFill>
                    <a:srgbClr val="FFFF00"/>
                  </a:solidFill>
                  <a:latin typeface="Trebuchet MS" pitchFamily="34" charset="0"/>
                </a:rPr>
                <a:t> </a:t>
              </a: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QUICK START</a:t>
              </a:r>
            </a:p>
            <a:p>
              <a:pPr algn="ctr"/>
              <a:r>
                <a:rPr lang="en-US" sz="1050" b="1" baseline="0" dirty="0" smtClean="0">
                  <a:solidFill>
                    <a:schemeClr val="bg1"/>
                  </a:solidFill>
                  <a:latin typeface="Trebuchet MS" pitchFamily="34" charset="0"/>
                </a:rPr>
                <a:t> </a:t>
              </a:r>
            </a:p>
            <a:p>
              <a:pPr algn="ctr"/>
              <a:r>
                <a:rPr lang="en-US" sz="2000" b="1" baseline="0" dirty="0" smtClean="0">
                  <a:solidFill>
                    <a:srgbClr val="FFC000"/>
                  </a:solidFill>
                  <a:latin typeface="Trebuchet MS" pitchFamily="34" charset="0"/>
                </a:rPr>
                <a:t>Zoom in and out</a:t>
              </a:r>
            </a:p>
            <a:p>
              <a:pPr marL="1203325" indent="0" algn="l" defTabSz="850900"/>
              <a:r>
                <a:rPr lang="en-US" sz="16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smtClean="0">
                  <a:solidFill>
                    <a:schemeClr val="bg1">
                      <a:lumMod val="75000"/>
                    </a:schemeClr>
                  </a:solidFill>
                  <a:latin typeface="Trebuchet MS" pitchFamily="34" charset="0"/>
                </a:rPr>
                <a:t> </a:t>
              </a:r>
            </a:p>
            <a:p>
              <a:pPr algn="l"/>
              <a:r>
                <a:rPr lang="en-US" sz="1600" b="1" spc="3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smtClean="0">
                <a:solidFill>
                  <a:schemeClr val="bg1">
                    <a:lumMod val="75000"/>
                  </a:schemeClr>
                </a:solidFill>
                <a:latin typeface="Trebuchet MS" pitchFamily="34" charset="0"/>
              </a:endParaRPr>
            </a:p>
            <a:p>
              <a:pPr algn="l"/>
              <a:endParaRPr lang="en-US" sz="1600" b="0" baseline="0" dirty="0" smtClean="0">
                <a:solidFill>
                  <a:schemeClr val="bg1">
                    <a:lumMod val="75000"/>
                  </a:schemeClr>
                </a:solidFill>
                <a:latin typeface="Trebuchet MS" pitchFamily="34" charset="0"/>
              </a:endParaRPr>
            </a:p>
            <a:p>
              <a:pPr algn="l"/>
              <a:r>
                <a:rPr lang="en-US" sz="1800" b="1" baseline="0" dirty="0" smtClean="0">
                  <a:solidFill>
                    <a:schemeClr val="bg1"/>
                  </a:solidFill>
                  <a:latin typeface="Trebuchet MS" pitchFamily="34" charset="0"/>
                </a:rPr>
                <a:t/>
              </a:r>
              <a:br>
                <a:rPr lang="en-US" sz="1800" b="1" baseline="0" dirty="0" smtClean="0">
                  <a:solidFill>
                    <a:schemeClr val="bg1"/>
                  </a:solidFill>
                  <a:latin typeface="Trebuchet MS" pitchFamily="34" charset="0"/>
                </a:rPr>
              </a:br>
              <a:endParaRPr lang="en-US" sz="1800" b="1" dirty="0" smtClean="0">
                <a:solidFill>
                  <a:schemeClr val="bg1"/>
                </a:solidFill>
                <a:latin typeface="Trebuchet MS" pitchFamily="34" charset="0"/>
              </a:endParaRPr>
            </a:p>
            <a:p>
              <a:pPr algn="ctr"/>
              <a:endParaRPr lang="en-US" sz="1800" b="1" dirty="0" smtClean="0">
                <a:solidFill>
                  <a:srgbClr val="FFC000"/>
                </a:solidFill>
                <a:latin typeface="Trebuchet MS" pitchFamily="34" charset="0"/>
              </a:endParaRPr>
            </a:p>
            <a:p>
              <a:pPr algn="ctr"/>
              <a:endParaRPr lang="en-US" sz="1800" b="1" dirty="0" smtClean="0">
                <a:solidFill>
                  <a:srgbClr val="FFC000"/>
                </a:solidFill>
                <a:latin typeface="Trebuchet MS" pitchFamily="34" charset="0"/>
              </a:endParaRPr>
            </a:p>
            <a:p>
              <a:pPr algn="ctr"/>
              <a:r>
                <a:rPr lang="en-US" sz="2000" b="1" dirty="0" smtClean="0">
                  <a:solidFill>
                    <a:srgbClr val="FFC000"/>
                  </a:solidFill>
                  <a:latin typeface="Trebuchet MS" pitchFamily="34" charset="0"/>
                </a:rPr>
                <a:t>Adding Logos</a:t>
              </a:r>
              <a:r>
                <a:rPr lang="en-US" sz="20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smtClean="0">
                <a:solidFill>
                  <a:schemeClr val="bg1">
                    <a:lumMod val="75000"/>
                  </a:schemeClr>
                </a:solidFill>
                <a:latin typeface="Trebuchet MS" pitchFamily="34" charset="0"/>
              </a:endParaRPr>
            </a:p>
            <a:p>
              <a:pPr algn="l"/>
              <a:r>
                <a:rPr lang="en-US" sz="1600" b="1" spc="3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company’s logo is available on our free poster templates page.</a:t>
              </a:r>
            </a:p>
            <a:p>
              <a:pPr algn="l"/>
              <a:endParaRPr lang="en-US" sz="16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977900"/>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977900"/>
              <a:endParaRPr lang="en-US" sz="1600" b="0" baseline="0" dirty="0" smtClean="0">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977900"/>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800" b="0" dirty="0" smtClean="0">
                <a:latin typeface="Trebuchet MS" pitchFamily="34" charset="0"/>
              </a:endParaRPr>
            </a:p>
          </p:txBody>
        </p:sp>
        <p:cxnSp>
          <p:nvCxnSpPr>
            <p:cNvPr id="10" name="Straight Connector 9"/>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4"/>
            <a:stretch>
              <a:fillRect/>
            </a:stretch>
          </p:blipFill>
          <p:spPr>
            <a:xfrm>
              <a:off x="-10921163" y="8258380"/>
              <a:ext cx="1597665" cy="1001614"/>
            </a:xfrm>
            <a:prstGeom prst="rect">
              <a:avLst/>
            </a:prstGeom>
          </p:spPr>
        </p:pic>
        <p:pic>
          <p:nvPicPr>
            <p:cNvPr id="12" name="Picture 11"/>
            <p:cNvPicPr>
              <a:picLocks noChangeAspect="1"/>
            </p:cNvPicPr>
            <p:nvPr userDrawn="1"/>
          </p:nvPicPr>
          <p:blipFill>
            <a:blip r:embed="rId15"/>
            <a:stretch>
              <a:fillRect/>
            </a:stretch>
          </p:blipFill>
          <p:spPr>
            <a:xfrm>
              <a:off x="-10736023" y="12656056"/>
              <a:ext cx="9986807" cy="877998"/>
            </a:xfrm>
            <a:prstGeom prst="rect">
              <a:avLst/>
            </a:prstGeom>
          </p:spPr>
        </p:pic>
        <p:grpSp>
          <p:nvGrpSpPr>
            <p:cNvPr id="13" name="Group 12"/>
            <p:cNvGrpSpPr/>
            <p:nvPr userDrawn="1"/>
          </p:nvGrpSpPr>
          <p:grpSpPr>
            <a:xfrm>
              <a:off x="-9844889" y="20003965"/>
              <a:ext cx="7631078" cy="1987374"/>
              <a:chOff x="-4516464" y="11400895"/>
              <a:chExt cx="3516822" cy="1095700"/>
            </a:xfrm>
          </p:grpSpPr>
          <p:grpSp>
            <p:nvGrpSpPr>
              <p:cNvPr id="19" name="Group 18"/>
              <p:cNvGrpSpPr/>
              <p:nvPr userDrawn="1"/>
            </p:nvGrpSpPr>
            <p:grpSpPr>
              <a:xfrm>
                <a:off x="-2783494" y="11400931"/>
                <a:ext cx="624373" cy="894738"/>
                <a:chOff x="-3958698" y="11604666"/>
                <a:chExt cx="779266" cy="1282148"/>
              </a:xfrm>
            </p:grpSpPr>
            <p:pic>
              <p:nvPicPr>
                <p:cNvPr id="25" name="Picture 24"/>
                <p:cNvPicPr>
                  <a:picLocks noChangeAspect="1"/>
                </p:cNvPicPr>
                <p:nvPr userDrawn="1"/>
              </p:nvPicPr>
              <p:blipFill>
                <a:blip r:embed="rId16"/>
                <a:stretch>
                  <a:fillRect/>
                </a:stretch>
              </p:blipFill>
              <p:spPr>
                <a:xfrm>
                  <a:off x="-3948160" y="11604666"/>
                  <a:ext cx="768728" cy="1090753"/>
                </a:xfrm>
                <a:prstGeom prst="rect">
                  <a:avLst/>
                </a:prstGeom>
              </p:spPr>
            </p:pic>
            <p:sp>
              <p:nvSpPr>
                <p:cNvPr id="26"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smtClean="0">
                      <a:solidFill>
                        <a:schemeClr val="tx1"/>
                      </a:solidFill>
                    </a:rPr>
                    <a:t>ORIGINAL</a:t>
                  </a:r>
                  <a:endParaRPr lang="en-US" sz="1200" b="1" dirty="0">
                    <a:solidFill>
                      <a:schemeClr val="tx1"/>
                    </a:solidFill>
                  </a:endParaRPr>
                </a:p>
              </p:txBody>
            </p:sp>
          </p:grpSp>
          <p:grpSp>
            <p:nvGrpSpPr>
              <p:cNvPr id="20" name="Group 19"/>
              <p:cNvGrpSpPr/>
              <p:nvPr userDrawn="1"/>
            </p:nvGrpSpPr>
            <p:grpSpPr>
              <a:xfrm>
                <a:off x="-2033159" y="11400901"/>
                <a:ext cx="1033517" cy="907673"/>
                <a:chOff x="-2921738" y="11667366"/>
                <a:chExt cx="1420279" cy="1247341"/>
              </a:xfrm>
            </p:grpSpPr>
            <p:pic>
              <p:nvPicPr>
                <p:cNvPr id="23" name="Picture 22"/>
                <p:cNvPicPr>
                  <a:picLocks noChangeAspect="1"/>
                </p:cNvPicPr>
                <p:nvPr userDrawn="1"/>
              </p:nvPicPr>
              <p:blipFill>
                <a:blip r:embed="rId16"/>
                <a:stretch>
                  <a:fillRect/>
                </a:stretch>
              </p:blipFill>
              <p:spPr>
                <a:xfrm>
                  <a:off x="-2921738" y="11667366"/>
                  <a:ext cx="1420279" cy="1029695"/>
                </a:xfrm>
                <a:prstGeom prst="rect">
                  <a:avLst/>
                </a:prstGeom>
              </p:spPr>
            </p:pic>
            <p:sp>
              <p:nvSpPr>
                <p:cNvPr id="24"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smtClean="0">
                      <a:solidFill>
                        <a:schemeClr val="bg1"/>
                      </a:solidFill>
                    </a:rPr>
                    <a:t>DISTORTED</a:t>
                  </a:r>
                  <a:endParaRPr lang="en-US" sz="700" b="1" dirty="0">
                    <a:solidFill>
                      <a:schemeClr val="bg1"/>
                    </a:solidFill>
                  </a:endParaRPr>
                </a:p>
              </p:txBody>
            </p:sp>
          </p:grpSp>
          <p:pic>
            <p:nvPicPr>
              <p:cNvPr id="21" name="Picture 20"/>
              <p:cNvPicPr>
                <a:picLocks noChangeAspect="1"/>
              </p:cNvPicPr>
              <p:nvPr userDrawn="1"/>
            </p:nvPicPr>
            <p:blipFill>
              <a:blip r:embed="rId17"/>
              <a:stretch>
                <a:fillRect/>
              </a:stretch>
            </p:blipFill>
            <p:spPr>
              <a:xfrm>
                <a:off x="-4516464" y="11400895"/>
                <a:ext cx="1098742" cy="847761"/>
              </a:xfrm>
              <a:prstGeom prst="rect">
                <a:avLst/>
              </a:prstGeom>
            </p:spPr>
          </p:pic>
          <p:sp>
            <p:nvSpPr>
              <p:cNvPr id="22"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14" name="Group 13"/>
            <p:cNvGrpSpPr/>
            <p:nvPr userDrawn="1"/>
          </p:nvGrpSpPr>
          <p:grpSpPr>
            <a:xfrm>
              <a:off x="-9469558" y="23877378"/>
              <a:ext cx="7832477" cy="2027099"/>
              <a:chOff x="-4365215" y="13511542"/>
              <a:chExt cx="3609638" cy="1117602"/>
            </a:xfrm>
          </p:grpSpPr>
          <p:pic>
            <p:nvPicPr>
              <p:cNvPr id="15" name="Picture 14"/>
              <p:cNvPicPr/>
              <p:nvPr userDrawn="1"/>
            </p:nvPicPr>
            <p:blipFill>
              <a:blip r:embed="rId18"/>
              <a:stretch>
                <a:fillRect/>
              </a:stretch>
            </p:blipFill>
            <p:spPr>
              <a:xfrm>
                <a:off x="-4116855" y="13661577"/>
                <a:ext cx="1512652" cy="772700"/>
              </a:xfrm>
              <a:prstGeom prst="rect">
                <a:avLst/>
              </a:prstGeom>
            </p:spPr>
          </p:pic>
          <p:pic>
            <p:nvPicPr>
              <p:cNvPr id="16" name="Picture 15"/>
              <p:cNvPicPr/>
              <p:nvPr userDrawn="1"/>
            </p:nvPicPr>
            <p:blipFill>
              <a:blip r:embed="rId19"/>
              <a:stretch>
                <a:fillRect/>
              </a:stretch>
            </p:blipFill>
            <p:spPr>
              <a:xfrm>
                <a:off x="-2534018" y="13661577"/>
                <a:ext cx="1512652" cy="772700"/>
              </a:xfrm>
              <a:prstGeom prst="rect">
                <a:avLst/>
              </a:prstGeom>
            </p:spPr>
          </p:pic>
          <p:sp>
            <p:nvSpPr>
              <p:cNvPr id="17"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18"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27" name="Group 26"/>
          <p:cNvGrpSpPr>
            <a:grpSpLocks noChangeAspect="1"/>
          </p:cNvGrpSpPr>
          <p:nvPr userDrawn="1"/>
        </p:nvGrpSpPr>
        <p:grpSpPr>
          <a:xfrm>
            <a:off x="33172104" y="11216"/>
            <a:ext cx="6632760" cy="21934383"/>
            <a:chOff x="36782324" y="0"/>
            <a:chExt cx="11062139" cy="27432000"/>
          </a:xfrm>
        </p:grpSpPr>
        <p:sp>
          <p:nvSpPr>
            <p:cNvPr id="28" name="Rectangle 27"/>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smtClean="0">
                  <a:solidFill>
                    <a:schemeClr val="bg1"/>
                  </a:solidFill>
                  <a:latin typeface="Trebuchet MS" pitchFamily="34" charset="0"/>
                </a:rPr>
                <a:t>QUICK START (cont.)</a:t>
              </a:r>
            </a:p>
            <a:p>
              <a:pPr algn="ctr"/>
              <a:endParaRPr lang="en-US" sz="28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1730375" lvl="2" indent="0" algn="l" defTabSz="114300"/>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518341" lvl="2"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971550" lvl="1" indent="0" algn="l" defTabSz="114300"/>
              <a:r>
                <a:rPr lang="en-US" sz="16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pic>
          <p:nvPicPr>
            <p:cNvPr id="29" name="Picture 28"/>
            <p:cNvPicPr/>
            <p:nvPr userDrawn="1"/>
          </p:nvPicPr>
          <p:blipFill>
            <a:blip r:embed="rId20"/>
            <a:stretch>
              <a:fillRect/>
            </a:stretch>
          </p:blipFill>
          <p:spPr>
            <a:xfrm>
              <a:off x="39540164" y="3688889"/>
              <a:ext cx="5586150" cy="1716939"/>
            </a:xfrm>
            <a:prstGeom prst="rect">
              <a:avLst/>
            </a:prstGeom>
          </p:spPr>
        </p:pic>
        <p:pic>
          <p:nvPicPr>
            <p:cNvPr id="30" name="Picture 29"/>
            <p:cNvPicPr>
              <a:picLocks noChangeAspect="1"/>
            </p:cNvPicPr>
            <p:nvPr userDrawn="1"/>
          </p:nvPicPr>
          <p:blipFill>
            <a:blip r:embed="rId21"/>
            <a:stretch>
              <a:fillRect/>
            </a:stretch>
          </p:blipFill>
          <p:spPr>
            <a:xfrm>
              <a:off x="37163425" y="8002947"/>
              <a:ext cx="2969584" cy="1140240"/>
            </a:xfrm>
            <a:prstGeom prst="rect">
              <a:avLst/>
            </a:prstGeom>
            <a:ln>
              <a:noFill/>
            </a:ln>
          </p:spPr>
        </p:pic>
        <p:pic>
          <p:nvPicPr>
            <p:cNvPr id="31" name="Picture 30"/>
            <p:cNvPicPr/>
            <p:nvPr userDrawn="1"/>
          </p:nvPicPr>
          <p:blipFill>
            <a:blip r:embed="rId22"/>
            <a:stretch>
              <a:fillRect/>
            </a:stretch>
          </p:blipFill>
          <p:spPr>
            <a:xfrm>
              <a:off x="37593435" y="11823083"/>
              <a:ext cx="1482265" cy="825421"/>
            </a:xfrm>
            <a:prstGeom prst="rect">
              <a:avLst/>
            </a:prstGeom>
          </p:spPr>
        </p:pic>
        <p:grpSp>
          <p:nvGrpSpPr>
            <p:cNvPr id="32" name="Group 31"/>
            <p:cNvGrpSpPr/>
            <p:nvPr userDrawn="1"/>
          </p:nvGrpSpPr>
          <p:grpSpPr>
            <a:xfrm>
              <a:off x="37163426" y="23152348"/>
              <a:ext cx="10354213" cy="1115850"/>
              <a:chOff x="31687960" y="29635357"/>
              <a:chExt cx="9771399" cy="1155811"/>
            </a:xfrm>
          </p:grpSpPr>
          <p:sp>
            <p:nvSpPr>
              <p:cNvPr id="33" name="Rounded Rectangle 3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34" name="Picture 33" descr="http://t2.gstatic.com/images?q=tbn:ANd9GcR4APHC6TT9w54M2zn_pvCiBxUNcspYPoVxirLRphBoJabfSvu7zw">
                <a:hlinkClick r:id="rId23"/>
              </p:cNvPr>
              <p:cNvPicPr>
                <a:picLocks noChangeAspect="1" noChangeArrowheads="1"/>
              </p:cNvPicPr>
              <p:nvPr userDrawn="1"/>
            </p:nvPicPr>
            <p:blipFill>
              <a:blip r:embed="rId24" cstate="print"/>
              <a:srcRect/>
              <a:stretch>
                <a:fillRect/>
              </a:stretch>
            </p:blipFill>
            <p:spPr bwMode="auto">
              <a:xfrm>
                <a:off x="31813900" y="29733687"/>
                <a:ext cx="914401" cy="914399"/>
              </a:xfrm>
              <a:prstGeom prst="rect">
                <a:avLst/>
              </a:prstGeom>
              <a:noFill/>
              <a:ln>
                <a:noFill/>
              </a:ln>
            </p:spPr>
          </p:pic>
          <p:sp>
            <p:nvSpPr>
              <p:cNvPr id="35"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36" name="Rectangle 35"/>
          <p:cNvSpPr/>
          <p:nvPr userDrawn="1"/>
        </p:nvSpPr>
        <p:spPr>
          <a:xfrm>
            <a:off x="-1" y="2115"/>
            <a:ext cx="329184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0" y="3000527"/>
            <a:ext cx="32918399"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705926" y="3484282"/>
            <a:ext cx="7523673" cy="1785171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24679152" y="3484282"/>
            <a:ext cx="7523673" cy="17851718"/>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8667046" y="3484282"/>
            <a:ext cx="15574659" cy="17851718"/>
          </a:xfrm>
          <a:prstGeom prst="roundRect">
            <a:avLst>
              <a:gd name="adj" fmla="val 91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63"/>
          <p:cNvSpPr txBox="1"/>
          <p:nvPr userDrawn="1"/>
        </p:nvSpPr>
        <p:spPr>
          <a:xfrm>
            <a:off x="33400609" y="19866826"/>
            <a:ext cx="2416495" cy="861774"/>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smtClean="0">
                <a:solidFill>
                  <a:schemeClr val="bg1"/>
                </a:solidFill>
                <a:latin typeface="Calibri" panose="020F0502020204030204" pitchFamily="34" charset="0"/>
              </a:rPr>
              <a:t>©</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74625"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74625" indent="0">
              <a:lnSpc>
                <a:spcPct val="100000"/>
              </a:lnSpc>
            </a:pPr>
            <a:r>
              <a:rPr lang="en-US" sz="1400" baseline="0" dirty="0" smtClean="0">
                <a:solidFill>
                  <a:schemeClr val="bg1"/>
                </a:solidFill>
                <a:latin typeface="Calibri" panose="020F0502020204030204" pitchFamily="34" charset="0"/>
              </a:rPr>
              <a:t>Berkeley CA 94710</a:t>
            </a:r>
          </a:p>
          <a:p>
            <a:pPr marL="174625" indent="0">
              <a:lnSpc>
                <a:spcPct val="100000"/>
              </a:lnSpc>
            </a:pP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Tree>
    <p:extLst>
      <p:ext uri="{BB962C8B-B14F-4D97-AF65-F5344CB8AC3E}">
        <p14:creationId xmlns:p14="http://schemas.microsoft.com/office/powerpoint/2010/main" val="17247544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p:txBody>
          <a:bodyPr/>
          <a:lstStyle/>
          <a:p>
            <a:endParaRPr lang="en-US"/>
          </a:p>
        </p:txBody>
      </p:sp>
      <p:sp>
        <p:nvSpPr>
          <p:cNvPr id="253" name="Text Placeholder 252"/>
          <p:cNvSpPr>
            <a:spLocks noGrp="1"/>
          </p:cNvSpPr>
          <p:nvPr>
            <p:ph type="body" sz="quarter" idx="11"/>
          </p:nvPr>
        </p:nvSpPr>
        <p:spPr>
          <a:xfrm>
            <a:off x="691753" y="3530498"/>
            <a:ext cx="10179845" cy="491982"/>
          </a:xfrm>
        </p:spPr>
        <p:txBody>
          <a:bodyPr/>
          <a:lstStyle/>
          <a:p>
            <a:r>
              <a:rPr lang="en-US" dirty="0" err="1" smtClean="0"/>
              <a:t>Introducción</a:t>
            </a:r>
            <a:endParaRPr lang="en-US" dirty="0"/>
          </a:p>
        </p:txBody>
      </p:sp>
      <p:sp>
        <p:nvSpPr>
          <p:cNvPr id="160" name="Text Placeholder 159"/>
          <p:cNvSpPr>
            <a:spLocks noGrp="1"/>
          </p:cNvSpPr>
          <p:nvPr>
            <p:ph type="body" sz="quarter" idx="19"/>
          </p:nvPr>
        </p:nvSpPr>
        <p:spPr>
          <a:xfrm>
            <a:off x="691754" y="12023504"/>
            <a:ext cx="10194648" cy="1238671"/>
          </a:xfrm>
        </p:spPr>
        <p:txBody>
          <a:bodyPr/>
          <a:lstStyle/>
          <a:p>
            <a:r>
              <a:rPr lang="es-MX" dirty="0"/>
              <a:t>¿Cuáles son las especies clave en arrecifes del Pacífico mexicano y cuáles son sus densidades?</a:t>
            </a:r>
          </a:p>
          <a:p>
            <a:endParaRPr lang="en-US" dirty="0"/>
          </a:p>
        </p:txBody>
      </p:sp>
      <p:sp>
        <p:nvSpPr>
          <p:cNvPr id="161" name="Text Placeholder 160"/>
          <p:cNvSpPr>
            <a:spLocks noGrp="1"/>
          </p:cNvSpPr>
          <p:nvPr>
            <p:ph type="body" sz="quarter" idx="20"/>
          </p:nvPr>
        </p:nvSpPr>
        <p:spPr>
          <a:xfrm>
            <a:off x="706560" y="10977739"/>
            <a:ext cx="10179844" cy="988615"/>
          </a:xfrm>
        </p:spPr>
        <p:txBody>
          <a:bodyPr/>
          <a:lstStyle/>
          <a:p>
            <a:r>
              <a:rPr lang="es-MX" sz="2400"/>
              <a:t>¿Cuál es la variación de nuestros datos tomados en campo (riqueza de especies, abundancia y tallas)?</a:t>
            </a:r>
          </a:p>
          <a:p>
            <a:endParaRPr lang="en-US" dirty="0"/>
          </a:p>
        </p:txBody>
      </p:sp>
      <p:sp>
        <p:nvSpPr>
          <p:cNvPr id="162" name="Text Placeholder 161"/>
          <p:cNvSpPr>
            <a:spLocks noGrp="1"/>
          </p:cNvSpPr>
          <p:nvPr>
            <p:ph type="body" sz="quarter" idx="21"/>
          </p:nvPr>
        </p:nvSpPr>
        <p:spPr/>
        <p:txBody>
          <a:bodyPr/>
          <a:lstStyle/>
          <a:p>
            <a:endParaRPr lang="en-US"/>
          </a:p>
        </p:txBody>
      </p:sp>
      <p:sp>
        <p:nvSpPr>
          <p:cNvPr id="163" name="Text Placeholder 162"/>
          <p:cNvSpPr>
            <a:spLocks noGrp="1"/>
          </p:cNvSpPr>
          <p:nvPr>
            <p:ph type="body" sz="quarter" idx="22"/>
          </p:nvPr>
        </p:nvSpPr>
        <p:spPr>
          <a:xfrm>
            <a:off x="11365707" y="13031828"/>
            <a:ext cx="10178651" cy="1899547"/>
          </a:xfrm>
        </p:spPr>
        <p:txBody>
          <a:bodyPr/>
          <a:lstStyle/>
          <a:p>
            <a:r>
              <a:rPr lang="es-MX" sz="2400" dirty="0"/>
              <a:t>¿Hay algún factor físico  o social (latitud, temperatura o protección) que explique los patrones de densidad o de riqueza de especies que observamos en los sitios de muestreo en el Pacífico mexicano?</a:t>
            </a:r>
          </a:p>
          <a:p>
            <a:endParaRPr lang="en-US" dirty="0"/>
          </a:p>
        </p:txBody>
      </p:sp>
      <p:sp>
        <p:nvSpPr>
          <p:cNvPr id="164" name="Text Placeholder 163"/>
          <p:cNvSpPr>
            <a:spLocks noGrp="1"/>
          </p:cNvSpPr>
          <p:nvPr>
            <p:ph type="body" sz="quarter" idx="23"/>
          </p:nvPr>
        </p:nvSpPr>
        <p:spPr>
          <a:xfrm>
            <a:off x="11365707" y="6579365"/>
            <a:ext cx="10178651" cy="606704"/>
          </a:xfrm>
        </p:spPr>
        <p:txBody>
          <a:bodyPr/>
          <a:lstStyle/>
          <a:p>
            <a:endParaRPr lang="en-US" dirty="0"/>
          </a:p>
        </p:txBody>
      </p:sp>
      <p:sp>
        <p:nvSpPr>
          <p:cNvPr id="165" name="Text Placeholder 164"/>
          <p:cNvSpPr>
            <a:spLocks noGrp="1"/>
          </p:cNvSpPr>
          <p:nvPr>
            <p:ph type="body" sz="quarter" idx="24"/>
          </p:nvPr>
        </p:nvSpPr>
        <p:spPr>
          <a:xfrm>
            <a:off x="10885211" y="3658005"/>
            <a:ext cx="10184606" cy="1234749"/>
          </a:xfrm>
        </p:spPr>
        <p:txBody>
          <a:bodyPr/>
          <a:lstStyle/>
          <a:p>
            <a:r>
              <a:rPr lang="es-MX" sz="2400" dirty="0"/>
              <a:t>¿Cuál es la densidad de especies clave por localidad?</a:t>
            </a:r>
          </a:p>
          <a:p>
            <a:endParaRPr lang="en-US" dirty="0"/>
          </a:p>
        </p:txBody>
      </p:sp>
      <p:sp>
        <p:nvSpPr>
          <p:cNvPr id="166" name="Text Placeholder 165"/>
          <p:cNvSpPr>
            <a:spLocks noGrp="1"/>
          </p:cNvSpPr>
          <p:nvPr>
            <p:ph type="body" sz="quarter" idx="25"/>
          </p:nvPr>
        </p:nvSpPr>
        <p:spPr>
          <a:xfrm>
            <a:off x="22043033" y="3363657"/>
            <a:ext cx="10182022" cy="1567148"/>
          </a:xfrm>
        </p:spPr>
        <p:txBody>
          <a:bodyPr/>
          <a:lstStyle/>
          <a:p>
            <a:r>
              <a:rPr lang="es-MX" sz="2400" dirty="0"/>
              <a:t>¿La riqueza de especies en arrecifes del Pacífico mexicano cambiará en el futuro (2050)?</a:t>
            </a:r>
          </a:p>
          <a:p>
            <a:endParaRPr lang="en-US" dirty="0"/>
          </a:p>
        </p:txBody>
      </p:sp>
      <p:sp>
        <p:nvSpPr>
          <p:cNvPr id="167" name="Text Placeholder 166"/>
          <p:cNvSpPr>
            <a:spLocks noGrp="1"/>
          </p:cNvSpPr>
          <p:nvPr>
            <p:ph type="body" sz="quarter" idx="26"/>
          </p:nvPr>
        </p:nvSpPr>
        <p:spPr/>
        <p:txBody>
          <a:bodyPr/>
          <a:lstStyle/>
          <a:p>
            <a:endParaRPr lang="en-US"/>
          </a:p>
        </p:txBody>
      </p:sp>
      <p:sp>
        <p:nvSpPr>
          <p:cNvPr id="168" name="Text Placeholder 167"/>
          <p:cNvSpPr>
            <a:spLocks noGrp="1"/>
          </p:cNvSpPr>
          <p:nvPr>
            <p:ph type="body" sz="quarter" idx="27"/>
          </p:nvPr>
        </p:nvSpPr>
        <p:spPr>
          <a:xfrm>
            <a:off x="22046806" y="11493916"/>
            <a:ext cx="10182022" cy="491982"/>
          </a:xfrm>
        </p:spPr>
        <p:txBody>
          <a:bodyPr/>
          <a:lstStyle/>
          <a:p>
            <a:r>
              <a:rPr lang="en-US" dirty="0" err="1" smtClean="0"/>
              <a:t>Conclusiones</a:t>
            </a:r>
            <a:endParaRPr lang="en-US" dirty="0"/>
          </a:p>
        </p:txBody>
      </p:sp>
      <p:sp>
        <p:nvSpPr>
          <p:cNvPr id="169" name="Text Placeholder 168"/>
          <p:cNvSpPr>
            <a:spLocks noGrp="1"/>
          </p:cNvSpPr>
          <p:nvPr>
            <p:ph type="body" sz="quarter" idx="28"/>
          </p:nvPr>
        </p:nvSpPr>
        <p:spPr/>
        <p:txBody>
          <a:bodyPr/>
          <a:lstStyle/>
          <a:p>
            <a:endParaRPr lang="en-US"/>
          </a:p>
        </p:txBody>
      </p:sp>
      <p:sp>
        <p:nvSpPr>
          <p:cNvPr id="256" name="Text Placeholder 255"/>
          <p:cNvSpPr>
            <a:spLocks noGrp="1"/>
          </p:cNvSpPr>
          <p:nvPr>
            <p:ph type="body" sz="quarter" idx="29"/>
          </p:nvPr>
        </p:nvSpPr>
        <p:spPr/>
        <p:txBody>
          <a:bodyPr/>
          <a:lstStyle/>
          <a:p>
            <a:endParaRPr lang="en-US"/>
          </a:p>
        </p:txBody>
      </p:sp>
      <p:sp>
        <p:nvSpPr>
          <p:cNvPr id="257" name="Text Placeholder 256"/>
          <p:cNvSpPr>
            <a:spLocks noGrp="1"/>
          </p:cNvSpPr>
          <p:nvPr>
            <p:ph type="body" sz="quarter" idx="30"/>
          </p:nvPr>
        </p:nvSpPr>
        <p:spPr/>
        <p:txBody>
          <a:bodyPr/>
          <a:lstStyle/>
          <a:p>
            <a:endParaRPr lang="en-US"/>
          </a:p>
        </p:txBody>
      </p:sp>
      <p:sp>
        <p:nvSpPr>
          <p:cNvPr id="295" name="Text Placeholder 294"/>
          <p:cNvSpPr>
            <a:spLocks noGrp="1"/>
          </p:cNvSpPr>
          <p:nvPr>
            <p:ph type="body" sz="quarter" idx="150"/>
          </p:nvPr>
        </p:nvSpPr>
        <p:spPr/>
        <p:txBody>
          <a:bodyPr>
            <a:normAutofit/>
          </a:bodyPr>
          <a:lstStyle/>
          <a:p>
            <a:r>
              <a:rPr lang="en-US" dirty="0" smtClean="0">
                <a:solidFill>
                  <a:schemeClr val="accent5">
                    <a:lumMod val="50000"/>
                  </a:schemeClr>
                </a:solidFill>
              </a:rPr>
              <a:t>EN2 </a:t>
            </a:r>
            <a:r>
              <a:rPr lang="en-US" dirty="0" err="1" smtClean="0">
                <a:solidFill>
                  <a:schemeClr val="accent5">
                    <a:lumMod val="50000"/>
                  </a:schemeClr>
                </a:solidFill>
              </a:rPr>
              <a:t>Ecología</a:t>
            </a:r>
            <a:r>
              <a:rPr lang="en-US" dirty="0" smtClean="0">
                <a:solidFill>
                  <a:schemeClr val="accent5">
                    <a:lumMod val="50000"/>
                  </a:schemeClr>
                </a:solidFill>
              </a:rPr>
              <a:t> de </a:t>
            </a:r>
            <a:r>
              <a:rPr lang="en-US" dirty="0" err="1" smtClean="0">
                <a:solidFill>
                  <a:schemeClr val="accent5">
                    <a:lumMod val="50000"/>
                  </a:schemeClr>
                </a:solidFill>
              </a:rPr>
              <a:t>arrecifes</a:t>
            </a:r>
            <a:r>
              <a:rPr lang="en-US" dirty="0" smtClean="0">
                <a:solidFill>
                  <a:schemeClr val="accent5">
                    <a:lumMod val="50000"/>
                  </a:schemeClr>
                </a:solidFill>
              </a:rPr>
              <a:t>: de </a:t>
            </a:r>
            <a:r>
              <a:rPr lang="en-US" dirty="0" err="1" smtClean="0">
                <a:solidFill>
                  <a:schemeClr val="accent5">
                    <a:lumMod val="50000"/>
                  </a:schemeClr>
                </a:solidFill>
              </a:rPr>
              <a:t>nadar</a:t>
            </a:r>
            <a:r>
              <a:rPr lang="en-US" dirty="0" smtClean="0">
                <a:solidFill>
                  <a:schemeClr val="accent5">
                    <a:lumMod val="50000"/>
                  </a:schemeClr>
                </a:solidFill>
              </a:rPr>
              <a:t> a </a:t>
            </a:r>
            <a:r>
              <a:rPr lang="en-US" dirty="0" err="1" smtClean="0">
                <a:solidFill>
                  <a:schemeClr val="accent5">
                    <a:lumMod val="50000"/>
                  </a:schemeClr>
                </a:solidFill>
              </a:rPr>
              <a:t>programar</a:t>
            </a:r>
            <a:endParaRPr lang="en-US" dirty="0">
              <a:solidFill>
                <a:schemeClr val="accent5">
                  <a:lumMod val="50000"/>
                </a:schemeClr>
              </a:solidFill>
            </a:endParaRPr>
          </a:p>
        </p:txBody>
      </p:sp>
      <p:sp>
        <p:nvSpPr>
          <p:cNvPr id="296" name="Text Placeholder 295"/>
          <p:cNvSpPr>
            <a:spLocks noGrp="1"/>
          </p:cNvSpPr>
          <p:nvPr>
            <p:ph type="body" sz="quarter" idx="184"/>
          </p:nvPr>
        </p:nvSpPr>
        <p:spPr/>
        <p:txBody>
          <a:bodyPr>
            <a:normAutofit lnSpcReduction="10000"/>
          </a:bodyPr>
          <a:lstStyle/>
          <a:p>
            <a:r>
              <a:rPr lang="en-US" dirty="0" err="1" smtClean="0">
                <a:solidFill>
                  <a:schemeClr val="accent5">
                    <a:lumMod val="50000"/>
                  </a:schemeClr>
                </a:solidFill>
              </a:rPr>
              <a:t>Clubes</a:t>
            </a:r>
            <a:r>
              <a:rPr lang="en-US" dirty="0" smtClean="0">
                <a:solidFill>
                  <a:schemeClr val="accent5">
                    <a:lumMod val="50000"/>
                  </a:schemeClr>
                </a:solidFill>
              </a:rPr>
              <a:t> de </a:t>
            </a:r>
            <a:r>
              <a:rPr lang="en-US" dirty="0" err="1" smtClean="0">
                <a:solidFill>
                  <a:schemeClr val="accent5">
                    <a:lumMod val="50000"/>
                  </a:schemeClr>
                </a:solidFill>
              </a:rPr>
              <a:t>Ciencia</a:t>
            </a:r>
            <a:r>
              <a:rPr lang="en-US" dirty="0" smtClean="0">
                <a:solidFill>
                  <a:schemeClr val="accent5">
                    <a:lumMod val="50000"/>
                  </a:schemeClr>
                </a:solidFill>
              </a:rPr>
              <a:t> Ensenada</a:t>
            </a:r>
            <a:endParaRPr lang="en-US" dirty="0">
              <a:solidFill>
                <a:schemeClr val="accent5">
                  <a:lumMod val="50000"/>
                </a:schemeClr>
              </a:solidFill>
            </a:endParaRPr>
          </a:p>
        </p:txBody>
      </p:sp>
      <p:sp>
        <p:nvSpPr>
          <p:cNvPr id="297" name="Text Placeholder 296"/>
          <p:cNvSpPr>
            <a:spLocks noGrp="1"/>
          </p:cNvSpPr>
          <p:nvPr>
            <p:ph type="body" sz="quarter" idx="185"/>
          </p:nvPr>
        </p:nvSpPr>
        <p:spPr/>
        <p:txBody>
          <a:bodyPr>
            <a:normAutofit fontScale="92500"/>
          </a:bodyPr>
          <a:lstStyle/>
          <a:p>
            <a:r>
              <a:rPr lang="en-US" dirty="0" err="1" smtClean="0"/>
              <a:t>Estudio</a:t>
            </a:r>
            <a:r>
              <a:rPr lang="en-US" dirty="0" smtClean="0"/>
              <a:t> </a:t>
            </a:r>
            <a:r>
              <a:rPr lang="en-US" dirty="0" err="1" smtClean="0"/>
              <a:t>ecológico</a:t>
            </a:r>
            <a:r>
              <a:rPr lang="en-US" dirty="0" smtClean="0"/>
              <a:t> integral </a:t>
            </a:r>
            <a:r>
              <a:rPr lang="en-US" dirty="0" err="1" smtClean="0"/>
              <a:t>arrecifes</a:t>
            </a:r>
            <a:r>
              <a:rPr lang="en-US" dirty="0" smtClean="0"/>
              <a:t> del </a:t>
            </a:r>
            <a:r>
              <a:rPr lang="en-US" dirty="0" err="1" smtClean="0"/>
              <a:t>Pacífico</a:t>
            </a:r>
            <a:r>
              <a:rPr lang="en-US" dirty="0" smtClean="0"/>
              <a:t> </a:t>
            </a:r>
            <a:r>
              <a:rPr lang="en-US" dirty="0" err="1" smtClean="0"/>
              <a:t>Mexicano</a:t>
            </a:r>
            <a:endParaRPr lang="en-US" dirty="0">
              <a:solidFill>
                <a:schemeClr val="accent5">
                  <a:lumMod val="5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40" y="19697"/>
            <a:ext cx="3005141" cy="3005141"/>
          </a:xfrm>
          <a:prstGeom prst="rect">
            <a:avLst/>
          </a:prstGeom>
        </p:spPr>
      </p:pic>
    </p:spTree>
    <p:extLst>
      <p:ext uri="{BB962C8B-B14F-4D97-AF65-F5344CB8AC3E}">
        <p14:creationId xmlns:p14="http://schemas.microsoft.com/office/powerpoint/2010/main" val="2212419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180</TotalTime>
  <Words>125</Words>
  <Application>Microsoft Macintosh PowerPoint</Application>
  <PresentationFormat>Custom</PresentationFormat>
  <Paragraphs>11</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Calibri</vt:lpstr>
      <vt:lpstr>Times New Roman</vt:lpstr>
      <vt:lpstr>Trebuchet MS</vt:lpstr>
      <vt:lpstr>Arial</vt:lpstr>
      <vt:lpstr>1_Classic 3 Columns</vt:lpstr>
      <vt:lpstr>Classic - Wide Center</vt:lpstr>
      <vt:lpstr>Office Theme</vt:lpstr>
      <vt:lpstr>PowerPoint Presentation</vt:lpstr>
    </vt:vector>
  </TitlesOfParts>
  <Company>Hewlett-Packard Company</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Renan Escalante-Chong</cp:lastModifiedBy>
  <cp:revision>35</cp:revision>
  <dcterms:created xsi:type="dcterms:W3CDTF">2012-02-09T21:09:21Z</dcterms:created>
  <dcterms:modified xsi:type="dcterms:W3CDTF">2017-08-04T17:38:58Z</dcterms:modified>
</cp:coreProperties>
</file>