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14"/>
  </p:notesMasterIdLst>
  <p:sldIdLst>
    <p:sldId id="258" r:id="rId2"/>
    <p:sldId id="260" r:id="rId3"/>
    <p:sldId id="261" r:id="rId4"/>
    <p:sldId id="266" r:id="rId5"/>
    <p:sldId id="264" r:id="rId6"/>
    <p:sldId id="268" r:id="rId7"/>
    <p:sldId id="269" r:id="rId8"/>
    <p:sldId id="271" r:id="rId9"/>
    <p:sldId id="265" r:id="rId10"/>
    <p:sldId id="270" r:id="rId11"/>
    <p:sldId id="267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3896">
          <p15:clr>
            <a:srgbClr val="A4A3A4"/>
          </p15:clr>
        </p15:guide>
        <p15:guide id="3" pos="29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0"/>
    <p:restoredTop sz="94668"/>
  </p:normalViewPr>
  <p:slideViewPr>
    <p:cSldViewPr snapToGrid="0" snapToObjects="1">
      <p:cViewPr varScale="1">
        <p:scale>
          <a:sx n="108" d="100"/>
          <a:sy n="108" d="100"/>
        </p:scale>
        <p:origin x="848" y="184"/>
      </p:cViewPr>
      <p:guideLst>
        <p:guide orient="horz" pos="576"/>
        <p:guide orient="horz" pos="3896"/>
        <p:guide pos="294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287-59A2-6C4B-A827-275E2793FB0C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E9A4-1FEF-DE4C-BAA1-F6C6B3DF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05430" y="4269639"/>
            <a:ext cx="5669280" cy="365760"/>
          </a:xfrm>
        </p:spPr>
        <p:txBody>
          <a:bodyPr>
            <a:spAutoFit/>
          </a:bodyPr>
          <a:lstStyle>
            <a:lvl1pPr marL="0" indent="0">
              <a:buNone/>
              <a:defRPr spc="80">
                <a:solidFill>
                  <a:schemeClr val="accent2"/>
                </a:solidFill>
                <a:latin typeface="Helvetica"/>
              </a:defRPr>
            </a:lvl1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05429" y="4737507"/>
            <a:ext cx="3316605" cy="365760"/>
          </a:xfrm>
        </p:spPr>
        <p:txBody>
          <a:bodyPr wrap="none"/>
          <a:lstStyle>
            <a:lvl1pPr marL="0" indent="0">
              <a:buNone/>
              <a:defRPr b="0" spc="80">
                <a:solidFill>
                  <a:srgbClr val="92918B"/>
                </a:solidFill>
                <a:latin typeface="Helvetica"/>
              </a:defRPr>
            </a:lvl1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05430" y="3510771"/>
            <a:ext cx="5660136" cy="5232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4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427" y="928509"/>
            <a:ext cx="8749145" cy="5347599"/>
          </a:xfrm>
        </p:spPr>
        <p:txBody>
          <a:bodyPr/>
          <a:lstStyle>
            <a:lvl1pPr marL="342900" indent="-342900">
              <a:buClr>
                <a:srgbClr val="0596C9"/>
              </a:buClr>
              <a:buSzPct val="90000"/>
              <a:buFont typeface="Arial"/>
              <a:buChar char="•"/>
              <a:defRPr b="0">
                <a:solidFill>
                  <a:schemeClr val="tx1"/>
                </a:solidFill>
              </a:defRPr>
            </a:lvl1pPr>
            <a:lvl2pPr marL="5715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596C9"/>
              </a:buClr>
              <a:buSzPct val="90000"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2pPr>
            <a:lvl3pPr marL="800100" indent="-342900">
              <a:buClr>
                <a:srgbClr val="0596C9"/>
              </a:buClr>
              <a:buSzPct val="90000"/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28700" indent="-342900">
              <a:buClr>
                <a:srgbClr val="0596C9"/>
              </a:buClr>
              <a:buSzPct val="90000"/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1257300" indent="-342900">
              <a:buClr>
                <a:srgbClr val="0596C9"/>
              </a:buClr>
              <a:buSzPct val="90000"/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7427" y="329184"/>
            <a:ext cx="8749145" cy="461665"/>
          </a:xfrm>
          <a:prstGeom prst="rect">
            <a:avLst/>
          </a:prstGeom>
        </p:spPr>
        <p:txBody>
          <a:bodyPr lIns="0"/>
          <a:lstStyle>
            <a:lvl1pPr algn="ctr"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8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066-32AE-0A4E-B4DB-D6F39D244FBC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A5CF-2709-AA4D-A46C-4BC8A0D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Series: data wrangling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8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Predicate functions for </a:t>
            </a:r>
            <a:r>
              <a:rPr lang="en-US" smtClean="0"/>
              <a:t>functions that create new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98" y="1478673"/>
            <a:ext cx="552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mutate_if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mutate_at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summarize_if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summarize_at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2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0.5 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98" y="1478673"/>
            <a:ext cx="552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arrange with minus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top_n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with minus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nth with minus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Coalesce (replace NA values)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na_if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(add NA values)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Tidy data and </a:t>
            </a:r>
            <a:r>
              <a:rPr lang="en-US" dirty="0" err="1" smtClean="0"/>
              <a:t>tidyr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cycle of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57400"/>
            <a:ext cx="8153400" cy="2743200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3574474" y="2971800"/>
            <a:ext cx="1205345" cy="457200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observations by their values (</a:t>
            </a:r>
            <a:r>
              <a:rPr lang="en-US" b="1" dirty="0"/>
              <a:t>filter</a:t>
            </a:r>
            <a:r>
              <a:rPr lang="en-US" dirty="0"/>
              <a:t>()).</a:t>
            </a:r>
          </a:p>
          <a:p>
            <a:r>
              <a:rPr lang="en-US" dirty="0"/>
              <a:t>Reorder the rows (</a:t>
            </a:r>
            <a:r>
              <a:rPr lang="en-US" b="1" dirty="0"/>
              <a:t>arrange</a:t>
            </a:r>
            <a:r>
              <a:rPr lang="en-US" dirty="0"/>
              <a:t>()).</a:t>
            </a:r>
          </a:p>
          <a:p>
            <a:r>
              <a:rPr lang="en-US" dirty="0"/>
              <a:t>Pick variables by their names (</a:t>
            </a:r>
            <a:r>
              <a:rPr lang="en-US" b="1" dirty="0"/>
              <a:t>select</a:t>
            </a:r>
            <a:r>
              <a:rPr lang="en-US" dirty="0"/>
              <a:t>()).</a:t>
            </a:r>
          </a:p>
          <a:p>
            <a:r>
              <a:rPr lang="en-US" dirty="0"/>
              <a:t>Create new variables with functions of existing variables (</a:t>
            </a:r>
            <a:r>
              <a:rPr lang="en-US" b="1" dirty="0"/>
              <a:t>mutate</a:t>
            </a:r>
            <a:r>
              <a:rPr lang="en-US" dirty="0"/>
              <a:t>()).</a:t>
            </a:r>
          </a:p>
          <a:p>
            <a:r>
              <a:rPr lang="en-US" dirty="0"/>
              <a:t>Collapse many values down to a single summary (</a:t>
            </a:r>
            <a:r>
              <a:rPr lang="en-US" b="1" dirty="0" err="1"/>
              <a:t>summarise</a:t>
            </a:r>
            <a:r>
              <a:rPr lang="en-US" dirty="0" smtClean="0"/>
              <a:t>()).</a:t>
            </a:r>
          </a:p>
          <a:p>
            <a:r>
              <a:rPr lang="en-US" b="1" dirty="0" err="1"/>
              <a:t>group_by</a:t>
            </a:r>
            <a:r>
              <a:rPr lang="en-US" dirty="0"/>
              <a:t>() which changes the scope of each function from operating on the entire dataset to operating on it group-by-group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Dplyr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rows that meet logical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973"/>
          <a:stretch/>
        </p:blipFill>
        <p:spPr>
          <a:xfrm>
            <a:off x="1133480" y="3409713"/>
            <a:ext cx="6877038" cy="2866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1396007"/>
            <a:ext cx="5905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01" y="881185"/>
            <a:ext cx="4336367" cy="52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55" y="790849"/>
            <a:ext cx="5645343" cy="49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182309"/>
            <a:ext cx="5187950" cy="4887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9446" y="223910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Combine with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group_by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3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427" y="928510"/>
            <a:ext cx="8749145" cy="1263706"/>
          </a:xfrm>
        </p:spPr>
        <p:txBody>
          <a:bodyPr/>
          <a:lstStyle/>
          <a:p>
            <a:r>
              <a:rPr lang="en-US" smtClean="0"/>
              <a:t>%&gt;% allows you to chain actions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Pipelines with </a:t>
            </a:r>
            <a:r>
              <a:rPr lang="en-US" dirty="0" err="1" smtClean="0"/>
              <a:t>magrittr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2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mighty powers of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9" y="949570"/>
            <a:ext cx="4130799" cy="5005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831" y="1418492"/>
            <a:ext cx="3341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Useful for combining data sets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(e.g.) combining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metanalysis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genes with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Bienrich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results,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DEGs with annotations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4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160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Helvetica</vt:lpstr>
      <vt:lpstr>Arial</vt:lpstr>
      <vt:lpstr>Office Theme</vt:lpstr>
      <vt:lpstr>Introduction to dplyr</vt:lpstr>
      <vt:lpstr>The cycle of data analysis</vt:lpstr>
      <vt:lpstr>Dplyr basics</vt:lpstr>
      <vt:lpstr>Filter</vt:lpstr>
      <vt:lpstr>Select</vt:lpstr>
      <vt:lpstr>Mutate</vt:lpstr>
      <vt:lpstr>Summarise</vt:lpstr>
      <vt:lpstr>Pipelines with magrittr</vt:lpstr>
      <vt:lpstr>The mighty powers of joins</vt:lpstr>
      <vt:lpstr>Predicate functions for functions that create new variables</vt:lpstr>
      <vt:lpstr>dplyr 0.5  functions</vt:lpstr>
      <vt:lpstr>Tidy data and tidyr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dplyr</dc:title>
  <dc:creator>Renan Escalante-Chong</dc:creator>
  <cp:lastModifiedBy>Renan Escalante-Chong</cp:lastModifiedBy>
  <cp:revision>18</cp:revision>
  <dcterms:created xsi:type="dcterms:W3CDTF">2017-04-27T02:52:00Z</dcterms:created>
  <dcterms:modified xsi:type="dcterms:W3CDTF">2017-08-03T14:02:53Z</dcterms:modified>
</cp:coreProperties>
</file>