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13166725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065962"/>
    <a:srgbClr val="087E8B"/>
    <a:srgbClr val="1A9AAE"/>
    <a:srgbClr val="5ED8DA"/>
    <a:srgbClr val="30C7CD"/>
    <a:srgbClr val="0FC2C0"/>
    <a:srgbClr val="A4D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9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841" y="1346836"/>
            <a:ext cx="9875044" cy="2865120"/>
          </a:xfrm>
        </p:spPr>
        <p:txBody>
          <a:bodyPr anchor="b"/>
          <a:lstStyle>
            <a:lvl1pPr algn="ctr">
              <a:defRPr sz="64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841" y="4322446"/>
            <a:ext cx="9875044" cy="1986914"/>
          </a:xfrm>
        </p:spPr>
        <p:txBody>
          <a:bodyPr/>
          <a:lstStyle>
            <a:lvl1pPr marL="0" indent="0" algn="ctr">
              <a:buNone/>
              <a:defRPr sz="2592"/>
            </a:lvl1pPr>
            <a:lvl2pPr marL="493730" indent="0" algn="ctr">
              <a:buNone/>
              <a:defRPr sz="2160"/>
            </a:lvl2pPr>
            <a:lvl3pPr marL="987461" indent="0" algn="ctr">
              <a:buNone/>
              <a:defRPr sz="1944"/>
            </a:lvl3pPr>
            <a:lvl4pPr marL="1481191" indent="0" algn="ctr">
              <a:buNone/>
              <a:defRPr sz="1728"/>
            </a:lvl4pPr>
            <a:lvl5pPr marL="1974921" indent="0" algn="ctr">
              <a:buNone/>
              <a:defRPr sz="1728"/>
            </a:lvl5pPr>
            <a:lvl6pPr marL="2468651" indent="0" algn="ctr">
              <a:buNone/>
              <a:defRPr sz="1728"/>
            </a:lvl6pPr>
            <a:lvl7pPr marL="2962382" indent="0" algn="ctr">
              <a:buNone/>
              <a:defRPr sz="1728"/>
            </a:lvl7pPr>
            <a:lvl8pPr marL="3456112" indent="0" algn="ctr">
              <a:buNone/>
              <a:defRPr sz="1728"/>
            </a:lvl8pPr>
            <a:lvl9pPr marL="3949842" indent="0" algn="ctr">
              <a:buNone/>
              <a:defRPr sz="17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6F02-BE5E-476F-AB45-EA574D605AB9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C6BA-3823-46E0-93B9-66129315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8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6F02-BE5E-476F-AB45-EA574D605AB9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C6BA-3823-46E0-93B9-66129315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2438" y="438150"/>
            <a:ext cx="2839075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5212" y="438150"/>
            <a:ext cx="8352641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6F02-BE5E-476F-AB45-EA574D605AB9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C6BA-3823-46E0-93B9-66129315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7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6F02-BE5E-476F-AB45-EA574D605AB9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C6BA-3823-46E0-93B9-66129315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2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355" y="2051686"/>
            <a:ext cx="11356300" cy="3423284"/>
          </a:xfrm>
        </p:spPr>
        <p:txBody>
          <a:bodyPr anchor="b"/>
          <a:lstStyle>
            <a:lvl1pPr>
              <a:defRPr sz="64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8355" y="5507356"/>
            <a:ext cx="11356300" cy="1800224"/>
          </a:xfrm>
        </p:spPr>
        <p:txBody>
          <a:bodyPr/>
          <a:lstStyle>
            <a:lvl1pPr marL="0" indent="0">
              <a:buNone/>
              <a:defRPr sz="2592">
                <a:solidFill>
                  <a:schemeClr val="tx1">
                    <a:tint val="82000"/>
                  </a:schemeClr>
                </a:solidFill>
              </a:defRPr>
            </a:lvl1pPr>
            <a:lvl2pPr marL="49373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2pPr>
            <a:lvl3pPr marL="987461" indent="0">
              <a:buNone/>
              <a:defRPr sz="1944">
                <a:solidFill>
                  <a:schemeClr val="tx1">
                    <a:tint val="82000"/>
                  </a:schemeClr>
                </a:solidFill>
              </a:defRPr>
            </a:lvl3pPr>
            <a:lvl4pPr marL="1481191" indent="0">
              <a:buNone/>
              <a:defRPr sz="1728">
                <a:solidFill>
                  <a:schemeClr val="tx1">
                    <a:tint val="82000"/>
                  </a:schemeClr>
                </a:solidFill>
              </a:defRPr>
            </a:lvl4pPr>
            <a:lvl5pPr marL="1974921" indent="0">
              <a:buNone/>
              <a:defRPr sz="1728">
                <a:solidFill>
                  <a:schemeClr val="tx1">
                    <a:tint val="82000"/>
                  </a:schemeClr>
                </a:solidFill>
              </a:defRPr>
            </a:lvl5pPr>
            <a:lvl6pPr marL="2468651" indent="0">
              <a:buNone/>
              <a:defRPr sz="1728">
                <a:solidFill>
                  <a:schemeClr val="tx1">
                    <a:tint val="82000"/>
                  </a:schemeClr>
                </a:solidFill>
              </a:defRPr>
            </a:lvl6pPr>
            <a:lvl7pPr marL="2962382" indent="0">
              <a:buNone/>
              <a:defRPr sz="1728">
                <a:solidFill>
                  <a:schemeClr val="tx1">
                    <a:tint val="82000"/>
                  </a:schemeClr>
                </a:solidFill>
              </a:defRPr>
            </a:lvl7pPr>
            <a:lvl8pPr marL="3456112" indent="0">
              <a:buNone/>
              <a:defRPr sz="1728">
                <a:solidFill>
                  <a:schemeClr val="tx1">
                    <a:tint val="82000"/>
                  </a:schemeClr>
                </a:solidFill>
              </a:defRPr>
            </a:lvl8pPr>
            <a:lvl9pPr marL="3949842" indent="0">
              <a:buNone/>
              <a:defRPr sz="172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6F02-BE5E-476F-AB45-EA574D605AB9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C6BA-3823-46E0-93B9-66129315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2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5212" y="2190750"/>
            <a:ext cx="5595858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5655" y="2190750"/>
            <a:ext cx="5595858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6F02-BE5E-476F-AB45-EA574D605AB9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C6BA-3823-46E0-93B9-66129315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7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927" y="438150"/>
            <a:ext cx="1135630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928" y="2017396"/>
            <a:ext cx="5570141" cy="988694"/>
          </a:xfrm>
        </p:spPr>
        <p:txBody>
          <a:bodyPr anchor="b"/>
          <a:lstStyle>
            <a:lvl1pPr marL="0" indent="0">
              <a:buNone/>
              <a:defRPr sz="2592" b="1"/>
            </a:lvl1pPr>
            <a:lvl2pPr marL="493730" indent="0">
              <a:buNone/>
              <a:defRPr sz="2160" b="1"/>
            </a:lvl2pPr>
            <a:lvl3pPr marL="987461" indent="0">
              <a:buNone/>
              <a:defRPr sz="1944" b="1"/>
            </a:lvl3pPr>
            <a:lvl4pPr marL="1481191" indent="0">
              <a:buNone/>
              <a:defRPr sz="1728" b="1"/>
            </a:lvl4pPr>
            <a:lvl5pPr marL="1974921" indent="0">
              <a:buNone/>
              <a:defRPr sz="1728" b="1"/>
            </a:lvl5pPr>
            <a:lvl6pPr marL="2468651" indent="0">
              <a:buNone/>
              <a:defRPr sz="1728" b="1"/>
            </a:lvl6pPr>
            <a:lvl7pPr marL="2962382" indent="0">
              <a:buNone/>
              <a:defRPr sz="1728" b="1"/>
            </a:lvl7pPr>
            <a:lvl8pPr marL="3456112" indent="0">
              <a:buNone/>
              <a:defRPr sz="1728" b="1"/>
            </a:lvl8pPr>
            <a:lvl9pPr marL="3949842" indent="0">
              <a:buNone/>
              <a:defRPr sz="17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928" y="3006090"/>
            <a:ext cx="5570141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5655" y="2017396"/>
            <a:ext cx="5597573" cy="988694"/>
          </a:xfrm>
        </p:spPr>
        <p:txBody>
          <a:bodyPr anchor="b"/>
          <a:lstStyle>
            <a:lvl1pPr marL="0" indent="0">
              <a:buNone/>
              <a:defRPr sz="2592" b="1"/>
            </a:lvl1pPr>
            <a:lvl2pPr marL="493730" indent="0">
              <a:buNone/>
              <a:defRPr sz="2160" b="1"/>
            </a:lvl2pPr>
            <a:lvl3pPr marL="987461" indent="0">
              <a:buNone/>
              <a:defRPr sz="1944" b="1"/>
            </a:lvl3pPr>
            <a:lvl4pPr marL="1481191" indent="0">
              <a:buNone/>
              <a:defRPr sz="1728" b="1"/>
            </a:lvl4pPr>
            <a:lvl5pPr marL="1974921" indent="0">
              <a:buNone/>
              <a:defRPr sz="1728" b="1"/>
            </a:lvl5pPr>
            <a:lvl6pPr marL="2468651" indent="0">
              <a:buNone/>
              <a:defRPr sz="1728" b="1"/>
            </a:lvl6pPr>
            <a:lvl7pPr marL="2962382" indent="0">
              <a:buNone/>
              <a:defRPr sz="1728" b="1"/>
            </a:lvl7pPr>
            <a:lvl8pPr marL="3456112" indent="0">
              <a:buNone/>
              <a:defRPr sz="1728" b="1"/>
            </a:lvl8pPr>
            <a:lvl9pPr marL="3949842" indent="0">
              <a:buNone/>
              <a:defRPr sz="17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5655" y="3006090"/>
            <a:ext cx="5597573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6F02-BE5E-476F-AB45-EA574D605AB9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C6BA-3823-46E0-93B9-66129315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02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6F02-BE5E-476F-AB45-EA574D605AB9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C6BA-3823-46E0-93B9-66129315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28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6F02-BE5E-476F-AB45-EA574D605AB9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C6BA-3823-46E0-93B9-66129315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9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928" y="548640"/>
            <a:ext cx="4246611" cy="1920240"/>
          </a:xfrm>
        </p:spPr>
        <p:txBody>
          <a:bodyPr anchor="b"/>
          <a:lstStyle>
            <a:lvl1pPr>
              <a:defRPr sz="34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7573" y="1184911"/>
            <a:ext cx="6665655" cy="5848350"/>
          </a:xfrm>
        </p:spPr>
        <p:txBody>
          <a:bodyPr/>
          <a:lstStyle>
            <a:lvl1pPr>
              <a:defRPr sz="3456"/>
            </a:lvl1pPr>
            <a:lvl2pPr>
              <a:defRPr sz="3024"/>
            </a:lvl2pPr>
            <a:lvl3pPr>
              <a:defRPr sz="2592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6928" y="2468880"/>
            <a:ext cx="4246611" cy="4573906"/>
          </a:xfrm>
        </p:spPr>
        <p:txBody>
          <a:bodyPr/>
          <a:lstStyle>
            <a:lvl1pPr marL="0" indent="0">
              <a:buNone/>
              <a:defRPr sz="1728"/>
            </a:lvl1pPr>
            <a:lvl2pPr marL="493730" indent="0">
              <a:buNone/>
              <a:defRPr sz="1512"/>
            </a:lvl2pPr>
            <a:lvl3pPr marL="987461" indent="0">
              <a:buNone/>
              <a:defRPr sz="1296"/>
            </a:lvl3pPr>
            <a:lvl4pPr marL="1481191" indent="0">
              <a:buNone/>
              <a:defRPr sz="1080"/>
            </a:lvl4pPr>
            <a:lvl5pPr marL="1974921" indent="0">
              <a:buNone/>
              <a:defRPr sz="1080"/>
            </a:lvl5pPr>
            <a:lvl6pPr marL="2468651" indent="0">
              <a:buNone/>
              <a:defRPr sz="1080"/>
            </a:lvl6pPr>
            <a:lvl7pPr marL="2962382" indent="0">
              <a:buNone/>
              <a:defRPr sz="1080"/>
            </a:lvl7pPr>
            <a:lvl8pPr marL="3456112" indent="0">
              <a:buNone/>
              <a:defRPr sz="1080"/>
            </a:lvl8pPr>
            <a:lvl9pPr marL="3949842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6F02-BE5E-476F-AB45-EA574D605AB9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C6BA-3823-46E0-93B9-66129315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4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928" y="548640"/>
            <a:ext cx="4246611" cy="1920240"/>
          </a:xfrm>
        </p:spPr>
        <p:txBody>
          <a:bodyPr anchor="b"/>
          <a:lstStyle>
            <a:lvl1pPr>
              <a:defRPr sz="34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97573" y="1184911"/>
            <a:ext cx="6665655" cy="5848350"/>
          </a:xfrm>
        </p:spPr>
        <p:txBody>
          <a:bodyPr anchor="t"/>
          <a:lstStyle>
            <a:lvl1pPr marL="0" indent="0">
              <a:buNone/>
              <a:defRPr sz="3456"/>
            </a:lvl1pPr>
            <a:lvl2pPr marL="493730" indent="0">
              <a:buNone/>
              <a:defRPr sz="3024"/>
            </a:lvl2pPr>
            <a:lvl3pPr marL="987461" indent="0">
              <a:buNone/>
              <a:defRPr sz="2592"/>
            </a:lvl3pPr>
            <a:lvl4pPr marL="1481191" indent="0">
              <a:buNone/>
              <a:defRPr sz="2160"/>
            </a:lvl4pPr>
            <a:lvl5pPr marL="1974921" indent="0">
              <a:buNone/>
              <a:defRPr sz="2160"/>
            </a:lvl5pPr>
            <a:lvl6pPr marL="2468651" indent="0">
              <a:buNone/>
              <a:defRPr sz="2160"/>
            </a:lvl6pPr>
            <a:lvl7pPr marL="2962382" indent="0">
              <a:buNone/>
              <a:defRPr sz="2160"/>
            </a:lvl7pPr>
            <a:lvl8pPr marL="3456112" indent="0">
              <a:buNone/>
              <a:defRPr sz="2160"/>
            </a:lvl8pPr>
            <a:lvl9pPr marL="3949842" indent="0">
              <a:buNone/>
              <a:defRPr sz="21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6928" y="2468880"/>
            <a:ext cx="4246611" cy="4573906"/>
          </a:xfrm>
        </p:spPr>
        <p:txBody>
          <a:bodyPr/>
          <a:lstStyle>
            <a:lvl1pPr marL="0" indent="0">
              <a:buNone/>
              <a:defRPr sz="1728"/>
            </a:lvl1pPr>
            <a:lvl2pPr marL="493730" indent="0">
              <a:buNone/>
              <a:defRPr sz="1512"/>
            </a:lvl2pPr>
            <a:lvl3pPr marL="987461" indent="0">
              <a:buNone/>
              <a:defRPr sz="1296"/>
            </a:lvl3pPr>
            <a:lvl4pPr marL="1481191" indent="0">
              <a:buNone/>
              <a:defRPr sz="1080"/>
            </a:lvl4pPr>
            <a:lvl5pPr marL="1974921" indent="0">
              <a:buNone/>
              <a:defRPr sz="1080"/>
            </a:lvl5pPr>
            <a:lvl6pPr marL="2468651" indent="0">
              <a:buNone/>
              <a:defRPr sz="1080"/>
            </a:lvl6pPr>
            <a:lvl7pPr marL="2962382" indent="0">
              <a:buNone/>
              <a:defRPr sz="1080"/>
            </a:lvl7pPr>
            <a:lvl8pPr marL="3456112" indent="0">
              <a:buNone/>
              <a:defRPr sz="1080"/>
            </a:lvl8pPr>
            <a:lvl9pPr marL="3949842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36F02-BE5E-476F-AB45-EA574D605AB9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C6BA-3823-46E0-93B9-66129315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1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5213" y="438150"/>
            <a:ext cx="1135630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13" y="2190750"/>
            <a:ext cx="1135630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212" y="7627621"/>
            <a:ext cx="2962513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736F02-BE5E-476F-AB45-EA574D605AB9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61478" y="7627621"/>
            <a:ext cx="444377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000" y="7627621"/>
            <a:ext cx="2962513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F4C6BA-3823-46E0-93B9-66129315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87461" rtl="0" eaLnBrk="1" latinLnBrk="0" hangingPunct="1">
        <a:lnSpc>
          <a:spcPct val="90000"/>
        </a:lnSpc>
        <a:spcBef>
          <a:spcPct val="0"/>
        </a:spcBef>
        <a:buNone/>
        <a:defRPr sz="47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65" indent="-246865" algn="l" defTabSz="987461" rtl="0" eaLnBrk="1" latinLnBrk="0" hangingPunct="1">
        <a:lnSpc>
          <a:spcPct val="90000"/>
        </a:lnSpc>
        <a:spcBef>
          <a:spcPts val="108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1pPr>
      <a:lvl2pPr marL="740595" indent="-246865" algn="l" defTabSz="987461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2pPr>
      <a:lvl3pPr marL="1234326" indent="-246865" algn="l" defTabSz="987461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728056" indent="-246865" algn="l" defTabSz="987461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4pPr>
      <a:lvl5pPr marL="2221786" indent="-246865" algn="l" defTabSz="987461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5pPr>
      <a:lvl6pPr marL="2715517" indent="-246865" algn="l" defTabSz="987461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6pPr>
      <a:lvl7pPr marL="3209247" indent="-246865" algn="l" defTabSz="987461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7pPr>
      <a:lvl8pPr marL="3702977" indent="-246865" algn="l" defTabSz="987461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8pPr>
      <a:lvl9pPr marL="4196707" indent="-246865" algn="l" defTabSz="987461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7461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1pPr>
      <a:lvl2pPr marL="493730" algn="l" defTabSz="987461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2pPr>
      <a:lvl3pPr marL="987461" algn="l" defTabSz="987461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3pPr>
      <a:lvl4pPr marL="1481191" algn="l" defTabSz="987461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4pPr>
      <a:lvl5pPr marL="1974921" algn="l" defTabSz="987461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5pPr>
      <a:lvl6pPr marL="2468651" algn="l" defTabSz="987461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6pPr>
      <a:lvl7pPr marL="2962382" algn="l" defTabSz="987461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7pPr>
      <a:lvl8pPr marL="3456112" algn="l" defTabSz="987461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8pPr>
      <a:lvl9pPr marL="3949842" algn="l" defTabSz="987461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87E8B"/>
            </a:gs>
            <a:gs pos="100000">
              <a:srgbClr val="0FC2C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B459A2-6785-4AEF-41D5-A099480189B9}"/>
              </a:ext>
            </a:extLst>
          </p:cNvPr>
          <p:cNvSpPr/>
          <p:nvPr/>
        </p:nvSpPr>
        <p:spPr>
          <a:xfrm>
            <a:off x="456882" y="457200"/>
            <a:ext cx="12252960" cy="7315200"/>
          </a:xfrm>
          <a:prstGeom prst="roundRect">
            <a:avLst>
              <a:gd name="adj" fmla="val 2936"/>
            </a:avLst>
          </a:prstGeom>
          <a:gradFill>
            <a:gsLst>
              <a:gs pos="0">
                <a:srgbClr val="087E8B"/>
              </a:gs>
              <a:gs pos="100000">
                <a:srgbClr val="0FC2C0"/>
              </a:gs>
            </a:gsLst>
            <a:lin ang="5400000" scaled="0"/>
          </a:gradFill>
          <a:ln>
            <a:noFill/>
          </a:ln>
          <a:effectLst>
            <a:outerShdw blurRad="38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0F16ED-54A8-A98B-7A74-F32D4B2EA80B}"/>
              </a:ext>
            </a:extLst>
          </p:cNvPr>
          <p:cNvSpPr/>
          <p:nvPr/>
        </p:nvSpPr>
        <p:spPr>
          <a:xfrm>
            <a:off x="456882" y="457200"/>
            <a:ext cx="12252960" cy="7315200"/>
          </a:xfrm>
          <a:prstGeom prst="roundRect">
            <a:avLst>
              <a:gd name="adj" fmla="val 3638"/>
            </a:avLst>
          </a:prstGeom>
          <a:solidFill>
            <a:srgbClr val="F8F8F8">
              <a:alpha val="25000"/>
            </a:srgbClr>
          </a:solidFill>
          <a:ln>
            <a:noFill/>
          </a:ln>
          <a:effectLst>
            <a:outerShdw blurRad="38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6883FF6-5ADB-863F-D86E-7BB3499D2952}"/>
              </a:ext>
            </a:extLst>
          </p:cNvPr>
          <p:cNvSpPr/>
          <p:nvPr/>
        </p:nvSpPr>
        <p:spPr>
          <a:xfrm>
            <a:off x="456882" y="457199"/>
            <a:ext cx="12252960" cy="1371600"/>
          </a:xfrm>
          <a:prstGeom prst="roundRect">
            <a:avLst>
              <a:gd name="adj" fmla="val 15542"/>
            </a:avLst>
          </a:prstGeom>
          <a:solidFill>
            <a:srgbClr val="06596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4112D89-8D65-A5B5-5FC1-E90C1A78DDCF}"/>
              </a:ext>
            </a:extLst>
          </p:cNvPr>
          <p:cNvSpPr/>
          <p:nvPr/>
        </p:nvSpPr>
        <p:spPr>
          <a:xfrm>
            <a:off x="456882" y="1171253"/>
            <a:ext cx="12252960" cy="657545"/>
          </a:xfrm>
          <a:prstGeom prst="roundRect">
            <a:avLst>
              <a:gd name="adj" fmla="val 0"/>
            </a:avLst>
          </a:prstGeom>
          <a:solidFill>
            <a:srgbClr val="06596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032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87E8B"/>
            </a:gs>
            <a:gs pos="100000">
              <a:srgbClr val="0FC2C0"/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DFA0C0-BD40-8E1B-B1EA-31D3F35EE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3DDD5E-FDCE-2154-2C19-936016ED5F16}"/>
              </a:ext>
            </a:extLst>
          </p:cNvPr>
          <p:cNvSpPr/>
          <p:nvPr/>
        </p:nvSpPr>
        <p:spPr>
          <a:xfrm>
            <a:off x="456882" y="457200"/>
            <a:ext cx="12252960" cy="7315200"/>
          </a:xfrm>
          <a:prstGeom prst="roundRect">
            <a:avLst>
              <a:gd name="adj" fmla="val 2936"/>
            </a:avLst>
          </a:prstGeom>
          <a:gradFill>
            <a:gsLst>
              <a:gs pos="0">
                <a:srgbClr val="087E8B"/>
              </a:gs>
              <a:gs pos="100000">
                <a:srgbClr val="0FC2C0"/>
              </a:gs>
            </a:gsLst>
            <a:lin ang="5400000" scaled="0"/>
          </a:gradFill>
          <a:ln>
            <a:noFill/>
          </a:ln>
          <a:effectLst>
            <a:outerShdw blurRad="38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6595C5-AD24-5C32-DB22-63ABBCD39919}"/>
              </a:ext>
            </a:extLst>
          </p:cNvPr>
          <p:cNvSpPr/>
          <p:nvPr/>
        </p:nvSpPr>
        <p:spPr>
          <a:xfrm>
            <a:off x="456882" y="457200"/>
            <a:ext cx="12252960" cy="7315200"/>
          </a:xfrm>
          <a:prstGeom prst="roundRect">
            <a:avLst>
              <a:gd name="adj" fmla="val 3638"/>
            </a:avLst>
          </a:prstGeom>
          <a:solidFill>
            <a:srgbClr val="F8F8F8">
              <a:alpha val="25000"/>
            </a:srgbClr>
          </a:solidFill>
          <a:ln>
            <a:noFill/>
          </a:ln>
          <a:effectLst>
            <a:outerShdw blurRad="38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7DA5A3-73CE-5248-D5E8-3C8866CE19CD}"/>
              </a:ext>
            </a:extLst>
          </p:cNvPr>
          <p:cNvSpPr/>
          <p:nvPr/>
        </p:nvSpPr>
        <p:spPr>
          <a:xfrm>
            <a:off x="456882" y="457199"/>
            <a:ext cx="12252960" cy="1371600"/>
          </a:xfrm>
          <a:prstGeom prst="roundRect">
            <a:avLst>
              <a:gd name="adj" fmla="val 15542"/>
            </a:avLst>
          </a:prstGeom>
          <a:solidFill>
            <a:srgbClr val="06596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B351D2-D095-A7C4-2617-88191F5244A1}"/>
              </a:ext>
            </a:extLst>
          </p:cNvPr>
          <p:cNvSpPr/>
          <p:nvPr/>
        </p:nvSpPr>
        <p:spPr>
          <a:xfrm>
            <a:off x="456882" y="1171253"/>
            <a:ext cx="12252960" cy="657545"/>
          </a:xfrm>
          <a:prstGeom prst="roundRect">
            <a:avLst>
              <a:gd name="adj" fmla="val 0"/>
            </a:avLst>
          </a:prstGeom>
          <a:solidFill>
            <a:srgbClr val="06596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AA53A0-1873-A024-FEA6-504CB89ED4DF}"/>
              </a:ext>
            </a:extLst>
          </p:cNvPr>
          <p:cNvSpPr/>
          <p:nvPr/>
        </p:nvSpPr>
        <p:spPr>
          <a:xfrm>
            <a:off x="594360" y="3017520"/>
            <a:ext cx="4480560" cy="2240280"/>
          </a:xfrm>
          <a:prstGeom prst="roundRect">
            <a:avLst>
              <a:gd name="adj" fmla="val 3638"/>
            </a:avLst>
          </a:prstGeom>
          <a:solidFill>
            <a:srgbClr val="F8F8F8">
              <a:alpha val="15000"/>
            </a:srgbClr>
          </a:solidFill>
          <a:ln>
            <a:noFill/>
          </a:ln>
          <a:effectLst>
            <a:outerShdw blurRad="38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C8B6B0-1653-872F-43C4-75CDF702A391}"/>
              </a:ext>
            </a:extLst>
          </p:cNvPr>
          <p:cNvSpPr/>
          <p:nvPr/>
        </p:nvSpPr>
        <p:spPr>
          <a:xfrm>
            <a:off x="594360" y="5440680"/>
            <a:ext cx="4480560" cy="2240280"/>
          </a:xfrm>
          <a:prstGeom prst="roundRect">
            <a:avLst>
              <a:gd name="adj" fmla="val 3638"/>
            </a:avLst>
          </a:prstGeom>
          <a:solidFill>
            <a:srgbClr val="F8F8F8">
              <a:alpha val="15000"/>
            </a:srgbClr>
          </a:solidFill>
          <a:ln>
            <a:noFill/>
          </a:ln>
          <a:effectLst>
            <a:outerShdw blurRad="38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A1C2A75-D303-FE41-478C-ADF27351694B}"/>
              </a:ext>
            </a:extLst>
          </p:cNvPr>
          <p:cNvSpPr/>
          <p:nvPr/>
        </p:nvSpPr>
        <p:spPr>
          <a:xfrm>
            <a:off x="5300817" y="5440680"/>
            <a:ext cx="3520440" cy="2240280"/>
          </a:xfrm>
          <a:prstGeom prst="roundRect">
            <a:avLst>
              <a:gd name="adj" fmla="val 3638"/>
            </a:avLst>
          </a:prstGeom>
          <a:solidFill>
            <a:srgbClr val="F8F8F8">
              <a:alpha val="15000"/>
            </a:srgbClr>
          </a:solidFill>
          <a:ln>
            <a:noFill/>
          </a:ln>
          <a:effectLst>
            <a:outerShdw blurRad="38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5EBD816-1368-6288-FF14-E27E3FD553FB}"/>
              </a:ext>
            </a:extLst>
          </p:cNvPr>
          <p:cNvSpPr/>
          <p:nvPr/>
        </p:nvSpPr>
        <p:spPr>
          <a:xfrm>
            <a:off x="5294298" y="3012640"/>
            <a:ext cx="3520440" cy="2240280"/>
          </a:xfrm>
          <a:prstGeom prst="roundRect">
            <a:avLst>
              <a:gd name="adj" fmla="val 3638"/>
            </a:avLst>
          </a:prstGeom>
          <a:solidFill>
            <a:srgbClr val="F8F8F8">
              <a:alpha val="15000"/>
            </a:srgbClr>
          </a:solidFill>
          <a:ln>
            <a:noFill/>
          </a:ln>
          <a:effectLst>
            <a:outerShdw blurRad="38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AF4C29-31DA-4D26-3DAB-9035FBAE6990}"/>
              </a:ext>
            </a:extLst>
          </p:cNvPr>
          <p:cNvSpPr/>
          <p:nvPr/>
        </p:nvSpPr>
        <p:spPr>
          <a:xfrm>
            <a:off x="9051925" y="5440680"/>
            <a:ext cx="3520440" cy="2240280"/>
          </a:xfrm>
          <a:prstGeom prst="roundRect">
            <a:avLst>
              <a:gd name="adj" fmla="val 3638"/>
            </a:avLst>
          </a:prstGeom>
          <a:solidFill>
            <a:srgbClr val="F8F8F8">
              <a:alpha val="15000"/>
            </a:srgbClr>
          </a:solidFill>
          <a:ln>
            <a:noFill/>
          </a:ln>
          <a:effectLst>
            <a:outerShdw blurRad="38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0410A15-90B7-EB50-545C-1F2E8FCCD788}"/>
              </a:ext>
            </a:extLst>
          </p:cNvPr>
          <p:cNvSpPr/>
          <p:nvPr/>
        </p:nvSpPr>
        <p:spPr>
          <a:xfrm>
            <a:off x="9034116" y="3012640"/>
            <a:ext cx="3520440" cy="2240280"/>
          </a:xfrm>
          <a:prstGeom prst="roundRect">
            <a:avLst>
              <a:gd name="adj" fmla="val 3638"/>
            </a:avLst>
          </a:prstGeom>
          <a:solidFill>
            <a:srgbClr val="F8F8F8">
              <a:alpha val="15000"/>
            </a:srgbClr>
          </a:solidFill>
          <a:ln>
            <a:noFill/>
          </a:ln>
          <a:effectLst>
            <a:outerShdw blurRad="38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6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87E8B"/>
            </a:gs>
            <a:gs pos="100000">
              <a:srgbClr val="0FC2C0"/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B45E88-42F7-C316-99BC-6DD917E2B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491D66-9DD2-2ED9-69BA-5CFC3615D252}"/>
              </a:ext>
            </a:extLst>
          </p:cNvPr>
          <p:cNvSpPr/>
          <p:nvPr/>
        </p:nvSpPr>
        <p:spPr>
          <a:xfrm>
            <a:off x="456882" y="457200"/>
            <a:ext cx="12252960" cy="7315200"/>
          </a:xfrm>
          <a:prstGeom prst="roundRect">
            <a:avLst>
              <a:gd name="adj" fmla="val 2936"/>
            </a:avLst>
          </a:prstGeom>
          <a:gradFill>
            <a:gsLst>
              <a:gs pos="0">
                <a:srgbClr val="087E8B"/>
              </a:gs>
              <a:gs pos="100000">
                <a:srgbClr val="0FC2C0"/>
              </a:gs>
            </a:gsLst>
            <a:lin ang="5400000" scaled="0"/>
          </a:gradFill>
          <a:ln>
            <a:noFill/>
          </a:ln>
          <a:effectLst>
            <a:outerShdw blurRad="38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D90809-E6D0-7F01-E384-B1719306CD93}"/>
              </a:ext>
            </a:extLst>
          </p:cNvPr>
          <p:cNvSpPr/>
          <p:nvPr/>
        </p:nvSpPr>
        <p:spPr>
          <a:xfrm>
            <a:off x="456882" y="457200"/>
            <a:ext cx="12252960" cy="7315200"/>
          </a:xfrm>
          <a:prstGeom prst="roundRect">
            <a:avLst>
              <a:gd name="adj" fmla="val 3638"/>
            </a:avLst>
          </a:prstGeom>
          <a:solidFill>
            <a:srgbClr val="F8F8F8">
              <a:alpha val="25000"/>
            </a:srgbClr>
          </a:solidFill>
          <a:ln>
            <a:noFill/>
          </a:ln>
          <a:effectLst>
            <a:outerShdw blurRad="38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C8AE80-B832-876C-DEC6-8D8C25FE7D43}"/>
              </a:ext>
            </a:extLst>
          </p:cNvPr>
          <p:cNvSpPr/>
          <p:nvPr/>
        </p:nvSpPr>
        <p:spPr>
          <a:xfrm>
            <a:off x="456882" y="457199"/>
            <a:ext cx="12252960" cy="1371600"/>
          </a:xfrm>
          <a:prstGeom prst="roundRect">
            <a:avLst>
              <a:gd name="adj" fmla="val 15542"/>
            </a:avLst>
          </a:prstGeom>
          <a:solidFill>
            <a:srgbClr val="06596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7215FB6-3ECA-8D33-69A7-2D5F62F73F52}"/>
              </a:ext>
            </a:extLst>
          </p:cNvPr>
          <p:cNvSpPr/>
          <p:nvPr/>
        </p:nvSpPr>
        <p:spPr>
          <a:xfrm>
            <a:off x="456882" y="1171253"/>
            <a:ext cx="12252960" cy="657545"/>
          </a:xfrm>
          <a:prstGeom prst="roundRect">
            <a:avLst>
              <a:gd name="adj" fmla="val 0"/>
            </a:avLst>
          </a:prstGeom>
          <a:solidFill>
            <a:srgbClr val="06596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8713E2-C98B-D3E1-088F-661C562A83BA}"/>
              </a:ext>
            </a:extLst>
          </p:cNvPr>
          <p:cNvSpPr/>
          <p:nvPr/>
        </p:nvSpPr>
        <p:spPr>
          <a:xfrm>
            <a:off x="533172" y="1909851"/>
            <a:ext cx="4343400" cy="2743200"/>
          </a:xfrm>
          <a:prstGeom prst="roundRect">
            <a:avLst>
              <a:gd name="adj" fmla="val 3638"/>
            </a:avLst>
          </a:prstGeom>
          <a:solidFill>
            <a:srgbClr val="F8F8F8">
              <a:alpha val="15000"/>
            </a:srgbClr>
          </a:solidFill>
          <a:ln>
            <a:noFill/>
          </a:ln>
          <a:effectLst>
            <a:outerShdw blurRad="38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2DBE3B-5B21-9C8F-3CDF-5C68D6A00FB9}"/>
              </a:ext>
            </a:extLst>
          </p:cNvPr>
          <p:cNvSpPr/>
          <p:nvPr/>
        </p:nvSpPr>
        <p:spPr>
          <a:xfrm>
            <a:off x="533172" y="4734103"/>
            <a:ext cx="4343400" cy="2743200"/>
          </a:xfrm>
          <a:prstGeom prst="roundRect">
            <a:avLst>
              <a:gd name="adj" fmla="val 3638"/>
            </a:avLst>
          </a:prstGeom>
          <a:solidFill>
            <a:srgbClr val="F8F8F8">
              <a:alpha val="15000"/>
            </a:srgbClr>
          </a:solidFill>
          <a:ln>
            <a:noFill/>
          </a:ln>
          <a:effectLst>
            <a:outerShdw blurRad="38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28F4D5-A964-0500-24AF-1A85219EC25E}"/>
              </a:ext>
            </a:extLst>
          </p:cNvPr>
          <p:cNvSpPr/>
          <p:nvPr/>
        </p:nvSpPr>
        <p:spPr>
          <a:xfrm>
            <a:off x="4958512" y="1909851"/>
            <a:ext cx="4343400" cy="2743200"/>
          </a:xfrm>
          <a:prstGeom prst="roundRect">
            <a:avLst>
              <a:gd name="adj" fmla="val 3638"/>
            </a:avLst>
          </a:prstGeom>
          <a:solidFill>
            <a:srgbClr val="F8F8F8">
              <a:alpha val="15000"/>
            </a:srgbClr>
          </a:solidFill>
          <a:ln>
            <a:noFill/>
          </a:ln>
          <a:effectLst>
            <a:outerShdw blurRad="38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FF90B12-59D9-8950-E20D-002FCB3F3612}"/>
              </a:ext>
            </a:extLst>
          </p:cNvPr>
          <p:cNvSpPr/>
          <p:nvPr/>
        </p:nvSpPr>
        <p:spPr>
          <a:xfrm>
            <a:off x="4958512" y="4734103"/>
            <a:ext cx="4343400" cy="2743200"/>
          </a:xfrm>
          <a:prstGeom prst="roundRect">
            <a:avLst>
              <a:gd name="adj" fmla="val 3638"/>
            </a:avLst>
          </a:prstGeom>
          <a:solidFill>
            <a:srgbClr val="F8F8F8">
              <a:alpha val="15000"/>
            </a:srgbClr>
          </a:solidFill>
          <a:ln>
            <a:noFill/>
          </a:ln>
          <a:effectLst>
            <a:outerShdw blurRad="38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94A6601-B671-B281-2CDC-3605C2C4ED10}"/>
              </a:ext>
            </a:extLst>
          </p:cNvPr>
          <p:cNvSpPr/>
          <p:nvPr/>
        </p:nvSpPr>
        <p:spPr>
          <a:xfrm>
            <a:off x="9383851" y="1909851"/>
            <a:ext cx="3249701" cy="5567452"/>
          </a:xfrm>
          <a:prstGeom prst="roundRect">
            <a:avLst>
              <a:gd name="adj" fmla="val 3638"/>
            </a:avLst>
          </a:prstGeom>
          <a:solidFill>
            <a:srgbClr val="F8F8F8">
              <a:alpha val="15000"/>
            </a:srgbClr>
          </a:solidFill>
          <a:ln>
            <a:noFill/>
          </a:ln>
          <a:effectLst>
            <a:outerShdw blurRad="38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57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87E8B"/>
            </a:gs>
            <a:gs pos="100000">
              <a:srgbClr val="0FC2C0"/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EEE4B7-1E0F-205A-0F66-3E536B22A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745912-C9B0-99A6-4AFA-32DEE54B0F9C}"/>
              </a:ext>
            </a:extLst>
          </p:cNvPr>
          <p:cNvSpPr/>
          <p:nvPr/>
        </p:nvSpPr>
        <p:spPr>
          <a:xfrm>
            <a:off x="456882" y="457200"/>
            <a:ext cx="12252960" cy="7315200"/>
          </a:xfrm>
          <a:prstGeom prst="roundRect">
            <a:avLst>
              <a:gd name="adj" fmla="val 2936"/>
            </a:avLst>
          </a:prstGeom>
          <a:gradFill>
            <a:gsLst>
              <a:gs pos="0">
                <a:srgbClr val="087E8B"/>
              </a:gs>
              <a:gs pos="100000">
                <a:srgbClr val="0FC2C0"/>
              </a:gs>
            </a:gsLst>
            <a:lin ang="5400000" scaled="0"/>
          </a:gradFill>
          <a:ln>
            <a:noFill/>
          </a:ln>
          <a:effectLst>
            <a:outerShdw blurRad="38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9D106E-1624-A71A-B7A4-1F090E81FE89}"/>
              </a:ext>
            </a:extLst>
          </p:cNvPr>
          <p:cNvSpPr/>
          <p:nvPr/>
        </p:nvSpPr>
        <p:spPr>
          <a:xfrm>
            <a:off x="456882" y="457200"/>
            <a:ext cx="12252960" cy="7315200"/>
          </a:xfrm>
          <a:prstGeom prst="roundRect">
            <a:avLst>
              <a:gd name="adj" fmla="val 3638"/>
            </a:avLst>
          </a:prstGeom>
          <a:solidFill>
            <a:srgbClr val="F8F8F8">
              <a:alpha val="25000"/>
            </a:srgbClr>
          </a:solidFill>
          <a:ln>
            <a:noFill/>
          </a:ln>
          <a:effectLst>
            <a:outerShdw blurRad="38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F058E8-FE62-1B03-B61C-736802C17894}"/>
              </a:ext>
            </a:extLst>
          </p:cNvPr>
          <p:cNvSpPr/>
          <p:nvPr/>
        </p:nvSpPr>
        <p:spPr>
          <a:xfrm>
            <a:off x="456882" y="457199"/>
            <a:ext cx="12252960" cy="1371600"/>
          </a:xfrm>
          <a:prstGeom prst="roundRect">
            <a:avLst>
              <a:gd name="adj" fmla="val 15542"/>
            </a:avLst>
          </a:prstGeom>
          <a:solidFill>
            <a:srgbClr val="06596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9D9A07-E583-FE64-204D-9B32026F3996}"/>
              </a:ext>
            </a:extLst>
          </p:cNvPr>
          <p:cNvSpPr/>
          <p:nvPr/>
        </p:nvSpPr>
        <p:spPr>
          <a:xfrm>
            <a:off x="456882" y="1171253"/>
            <a:ext cx="12252960" cy="657545"/>
          </a:xfrm>
          <a:prstGeom prst="roundRect">
            <a:avLst>
              <a:gd name="adj" fmla="val 0"/>
            </a:avLst>
          </a:prstGeom>
          <a:solidFill>
            <a:srgbClr val="06596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F316416-80C1-9A5E-2509-9F217161B9BA}"/>
              </a:ext>
            </a:extLst>
          </p:cNvPr>
          <p:cNvSpPr/>
          <p:nvPr/>
        </p:nvSpPr>
        <p:spPr>
          <a:xfrm>
            <a:off x="533172" y="1909851"/>
            <a:ext cx="3931920" cy="2834640"/>
          </a:xfrm>
          <a:prstGeom prst="roundRect">
            <a:avLst>
              <a:gd name="adj" fmla="val 3638"/>
            </a:avLst>
          </a:prstGeom>
          <a:solidFill>
            <a:srgbClr val="F8F8F8">
              <a:alpha val="15000"/>
            </a:srgbClr>
          </a:solidFill>
          <a:ln>
            <a:noFill/>
          </a:ln>
          <a:effectLst>
            <a:outerShdw blurRad="38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5366505-633F-5FAF-237E-D09AE0CE84C9}"/>
              </a:ext>
            </a:extLst>
          </p:cNvPr>
          <p:cNvSpPr/>
          <p:nvPr/>
        </p:nvSpPr>
        <p:spPr>
          <a:xfrm>
            <a:off x="533172" y="4813905"/>
            <a:ext cx="3931920" cy="2834640"/>
          </a:xfrm>
          <a:prstGeom prst="roundRect">
            <a:avLst>
              <a:gd name="adj" fmla="val 3638"/>
            </a:avLst>
          </a:prstGeom>
          <a:solidFill>
            <a:srgbClr val="F8F8F8">
              <a:alpha val="15000"/>
            </a:srgbClr>
          </a:solidFill>
          <a:ln>
            <a:noFill/>
          </a:ln>
          <a:effectLst>
            <a:outerShdw blurRad="38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DADB3FF-E9AB-CE5C-2472-BC5BDD5CD8DB}"/>
              </a:ext>
            </a:extLst>
          </p:cNvPr>
          <p:cNvSpPr/>
          <p:nvPr/>
        </p:nvSpPr>
        <p:spPr>
          <a:xfrm>
            <a:off x="4541382" y="1904032"/>
            <a:ext cx="3931920" cy="2834640"/>
          </a:xfrm>
          <a:prstGeom prst="roundRect">
            <a:avLst>
              <a:gd name="adj" fmla="val 3638"/>
            </a:avLst>
          </a:prstGeom>
          <a:solidFill>
            <a:srgbClr val="F8F8F8">
              <a:alpha val="15000"/>
            </a:srgbClr>
          </a:solidFill>
          <a:ln>
            <a:noFill/>
          </a:ln>
          <a:effectLst>
            <a:outerShdw blurRad="38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CC11D8C-DBC2-35B1-9692-3E70C11AB8FF}"/>
              </a:ext>
            </a:extLst>
          </p:cNvPr>
          <p:cNvSpPr/>
          <p:nvPr/>
        </p:nvSpPr>
        <p:spPr>
          <a:xfrm>
            <a:off x="4541382" y="4813905"/>
            <a:ext cx="3931920" cy="2834640"/>
          </a:xfrm>
          <a:prstGeom prst="roundRect">
            <a:avLst>
              <a:gd name="adj" fmla="val 3638"/>
            </a:avLst>
          </a:prstGeom>
          <a:solidFill>
            <a:srgbClr val="F8F8F8">
              <a:alpha val="15000"/>
            </a:srgbClr>
          </a:solidFill>
          <a:ln>
            <a:noFill/>
          </a:ln>
          <a:effectLst>
            <a:outerShdw blurRad="38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4EAE346-18EF-686D-8C02-5EDD329B1099}"/>
              </a:ext>
            </a:extLst>
          </p:cNvPr>
          <p:cNvSpPr/>
          <p:nvPr/>
        </p:nvSpPr>
        <p:spPr>
          <a:xfrm>
            <a:off x="8549591" y="1904031"/>
            <a:ext cx="4083961" cy="2834641"/>
          </a:xfrm>
          <a:prstGeom prst="roundRect">
            <a:avLst>
              <a:gd name="adj" fmla="val 1150"/>
            </a:avLst>
          </a:prstGeom>
          <a:solidFill>
            <a:srgbClr val="F8F8F8">
              <a:alpha val="15000"/>
            </a:srgbClr>
          </a:solidFill>
          <a:ln>
            <a:noFill/>
          </a:ln>
          <a:effectLst>
            <a:outerShdw blurRad="38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5">
            <a:extLst>
              <a:ext uri="{FF2B5EF4-FFF2-40B4-BE49-F238E27FC236}">
                <a16:creationId xmlns:a16="http://schemas.microsoft.com/office/drawing/2014/main" id="{3CC11D8C-DBC2-35B1-9692-3E70C11AB8FF}"/>
              </a:ext>
            </a:extLst>
          </p:cNvPr>
          <p:cNvSpPr/>
          <p:nvPr/>
        </p:nvSpPr>
        <p:spPr>
          <a:xfrm>
            <a:off x="8549590" y="4813904"/>
            <a:ext cx="4083961" cy="2834640"/>
          </a:xfrm>
          <a:prstGeom prst="roundRect">
            <a:avLst>
              <a:gd name="adj" fmla="val 3638"/>
            </a:avLst>
          </a:prstGeom>
          <a:solidFill>
            <a:srgbClr val="F8F8F8">
              <a:alpha val="15000"/>
            </a:srgbClr>
          </a:solidFill>
          <a:ln>
            <a:noFill/>
          </a:ln>
          <a:effectLst>
            <a:outerShdw blurRad="38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309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Abrahan, Jan Aeron</dc:creator>
  <cp:lastModifiedBy>Abrahan, Jan Aeron</cp:lastModifiedBy>
  <cp:revision>12</cp:revision>
  <dcterms:created xsi:type="dcterms:W3CDTF">2025-04-06T23:54:08Z</dcterms:created>
  <dcterms:modified xsi:type="dcterms:W3CDTF">2025-04-08T14:48:28Z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6791f77-3d39-4d72-9277-ac879ec799ed_Enabled">
    <vt:lpwstr>true</vt:lpwstr>
  </property>
  <property fmtid="{D5CDD505-2E9C-101B-9397-08002B2CF9AE}" pid="3" name="MSIP_Label_36791f77-3d39-4d72-9277-ac879ec799ed_SetDate">
    <vt:lpwstr>2025-04-07T00:32:19Z</vt:lpwstr>
  </property>
  <property fmtid="{D5CDD505-2E9C-101B-9397-08002B2CF9AE}" pid="4" name="MSIP_Label_36791f77-3d39-4d72-9277-ac879ec799ed_Method">
    <vt:lpwstr>Standard</vt:lpwstr>
  </property>
  <property fmtid="{D5CDD505-2E9C-101B-9397-08002B2CF9AE}" pid="5" name="MSIP_Label_36791f77-3d39-4d72-9277-ac879ec799ed_Name">
    <vt:lpwstr>restricted-default</vt:lpwstr>
  </property>
  <property fmtid="{D5CDD505-2E9C-101B-9397-08002B2CF9AE}" pid="6" name="MSIP_Label_36791f77-3d39-4d72-9277-ac879ec799ed_SiteId">
    <vt:lpwstr>254ba93e-1f6f-48f3-90e6-e2766664b477</vt:lpwstr>
  </property>
  <property fmtid="{D5CDD505-2E9C-101B-9397-08002B2CF9AE}" pid="7" name="MSIP_Label_36791f77-3d39-4d72-9277-ac879ec799ed_ActionId">
    <vt:lpwstr>54a7aad4-629e-4939-8ad9-6362d7326908</vt:lpwstr>
  </property>
  <property fmtid="{D5CDD505-2E9C-101B-9397-08002B2CF9AE}" pid="8" name="MSIP_Label_36791f77-3d39-4d72-9277-ac879ec799ed_ContentBits">
    <vt:lpwstr>0</vt:lpwstr>
  </property>
  <property fmtid="{D5CDD505-2E9C-101B-9397-08002B2CF9AE}" pid="9" name="MSIP_Label_36791f77-3d39-4d72-9277-ac879ec799ed_Tag">
    <vt:lpwstr>10, 3, 0, 1</vt:lpwstr>
  </property>
</Properties>
</file>