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28A"/>
    <a:srgbClr val="C8102E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19FF3-9B5A-4BB6-B77F-02EE1E777AC9}" v="4" dt="2025-02-26T03:25:52.070"/>
    <p1510:client id="{E5DDCD26-B2A1-482B-BFFB-0CD673BDA093}" v="74" dt="2025-02-25T10:54:54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n, Jan Aeron" userId="d43f42fa-0d6e-4f34-a951-cc9cb11fe17f" providerId="ADAL" clId="{92FCE16B-8492-48F9-A274-6D40A4837873}"/>
    <pc:docChg chg="undo custSel modSld">
      <pc:chgData name="Abrahan, Jan Aeron" userId="d43f42fa-0d6e-4f34-a951-cc9cb11fe17f" providerId="ADAL" clId="{92FCE16B-8492-48F9-A274-6D40A4837873}" dt="2025-02-24T04:54:46.986" v="8" actId="1076"/>
      <pc:docMkLst>
        <pc:docMk/>
      </pc:docMkLst>
      <pc:sldChg chg="modSp mod">
        <pc:chgData name="Abrahan, Jan Aeron" userId="d43f42fa-0d6e-4f34-a951-cc9cb11fe17f" providerId="ADAL" clId="{92FCE16B-8492-48F9-A274-6D40A4837873}" dt="2025-02-24T04:54:46.986" v="8" actId="1076"/>
        <pc:sldMkLst>
          <pc:docMk/>
          <pc:sldMk cId="3904055892" sldId="256"/>
        </pc:sldMkLst>
      </pc:sldChg>
    </pc:docChg>
  </pc:docChgLst>
  <pc:docChgLst>
    <pc:chgData name="Abrahan, Jan Aeron" userId="d43f42fa-0d6e-4f34-a951-cc9cb11fe17f" providerId="ADAL" clId="{E5DDCD26-B2A1-482B-BFFB-0CD673BDA093}"/>
    <pc:docChg chg="undo redo custSel addSld modSld">
      <pc:chgData name="Abrahan, Jan Aeron" userId="d43f42fa-0d6e-4f34-a951-cc9cb11fe17f" providerId="ADAL" clId="{E5DDCD26-B2A1-482B-BFFB-0CD673BDA093}" dt="2025-02-25T10:56:35.934" v="322" actId="478"/>
      <pc:docMkLst>
        <pc:docMk/>
      </pc:docMkLst>
      <pc:sldChg chg="addSp delSp modSp add mod">
        <pc:chgData name="Abrahan, Jan Aeron" userId="d43f42fa-0d6e-4f34-a951-cc9cb11fe17f" providerId="ADAL" clId="{E5DDCD26-B2A1-482B-BFFB-0CD673BDA093}" dt="2025-02-25T10:56:35.934" v="322" actId="478"/>
        <pc:sldMkLst>
          <pc:docMk/>
          <pc:sldMk cId="312491426" sldId="257"/>
        </pc:sldMkLst>
        <pc:spChg chg="add mod">
          <ac:chgData name="Abrahan, Jan Aeron" userId="d43f42fa-0d6e-4f34-a951-cc9cb11fe17f" providerId="ADAL" clId="{E5DDCD26-B2A1-482B-BFFB-0CD673BDA093}" dt="2025-02-25T10:55:54.550" v="310" actId="1076"/>
          <ac:spMkLst>
            <pc:docMk/>
            <pc:sldMk cId="312491426" sldId="257"/>
            <ac:spMk id="3" creationId="{5EB552D5-1D81-0ECB-797F-6866329398F3}"/>
          </ac:spMkLst>
        </pc:spChg>
        <pc:spChg chg="add del mod">
          <ac:chgData name="Abrahan, Jan Aeron" userId="d43f42fa-0d6e-4f34-a951-cc9cb11fe17f" providerId="ADAL" clId="{E5DDCD26-B2A1-482B-BFFB-0CD673BDA093}" dt="2025-02-25T10:55:29.751" v="304" actId="478"/>
          <ac:spMkLst>
            <pc:docMk/>
            <pc:sldMk cId="312491426" sldId="257"/>
            <ac:spMk id="4" creationId="{4BF66F5B-1BEB-693D-0E48-858B6162562B}"/>
          </ac:spMkLst>
        </pc:spChg>
        <pc:spChg chg="add del mod">
          <ac:chgData name="Abrahan, Jan Aeron" userId="d43f42fa-0d6e-4f34-a951-cc9cb11fe17f" providerId="ADAL" clId="{E5DDCD26-B2A1-482B-BFFB-0CD673BDA093}" dt="2025-02-25T10:46:37.084" v="104" actId="478"/>
          <ac:spMkLst>
            <pc:docMk/>
            <pc:sldMk cId="312491426" sldId="257"/>
            <ac:spMk id="5" creationId="{A7527D1C-B5D7-B7D8-55DC-0C5E525DF901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6" creationId="{33647371-0E2C-DB56-29F3-C28EDF246B88}"/>
          </ac:spMkLst>
        </pc:spChg>
        <pc:spChg chg="add del mod">
          <ac:chgData name="Abrahan, Jan Aeron" userId="d43f42fa-0d6e-4f34-a951-cc9cb11fe17f" providerId="ADAL" clId="{E5DDCD26-B2A1-482B-BFFB-0CD673BDA093}" dt="2025-02-25T10:45:27.450" v="95" actId="478"/>
          <ac:spMkLst>
            <pc:docMk/>
            <pc:sldMk cId="312491426" sldId="257"/>
            <ac:spMk id="6" creationId="{DF998D42-4FAC-2D8D-3397-D7FC1AB019D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7" creationId="{214C192A-377D-842B-4B98-13336B69E1C3}"/>
          </ac:spMkLst>
        </pc:spChg>
        <pc:spChg chg="add del mod">
          <ac:chgData name="Abrahan, Jan Aeron" userId="d43f42fa-0d6e-4f34-a951-cc9cb11fe17f" providerId="ADAL" clId="{E5DDCD26-B2A1-482B-BFFB-0CD673BDA093}" dt="2025-02-25T10:55:29.350" v="303" actId="478"/>
          <ac:spMkLst>
            <pc:docMk/>
            <pc:sldMk cId="312491426" sldId="257"/>
            <ac:spMk id="7" creationId="{28591091-CACA-E61E-A438-7A880D57649A}"/>
          </ac:spMkLst>
        </pc:spChg>
        <pc:spChg chg="add del mod">
          <ac:chgData name="Abrahan, Jan Aeron" userId="d43f42fa-0d6e-4f34-a951-cc9cb11fe17f" providerId="ADAL" clId="{E5DDCD26-B2A1-482B-BFFB-0CD673BDA093}" dt="2025-02-25T10:55:28.717" v="302" actId="478"/>
          <ac:spMkLst>
            <pc:docMk/>
            <pc:sldMk cId="312491426" sldId="257"/>
            <ac:spMk id="8" creationId="{0AACC461-7C9D-21B9-150C-87EAF03D6D3A}"/>
          </ac:spMkLst>
        </pc:spChg>
        <pc:spChg chg="add mod">
          <ac:chgData name="Abrahan, Jan Aeron" userId="d43f42fa-0d6e-4f34-a951-cc9cb11fe17f" providerId="ADAL" clId="{E5DDCD26-B2A1-482B-BFFB-0CD673BDA093}" dt="2025-02-25T10:56:32.317" v="320" actId="1076"/>
          <ac:spMkLst>
            <pc:docMk/>
            <pc:sldMk cId="312491426" sldId="257"/>
            <ac:spMk id="9" creationId="{4364ADB6-87F6-04EE-F4E6-4AE3CBDF7899}"/>
          </ac:spMkLst>
        </pc:spChg>
        <pc:spChg chg="add del mod">
          <ac:chgData name="Abrahan, Jan Aeron" userId="d43f42fa-0d6e-4f34-a951-cc9cb11fe17f" providerId="ADAL" clId="{E5DDCD26-B2A1-482B-BFFB-0CD673BDA093}" dt="2025-02-25T10:55:30.567" v="305" actId="478"/>
          <ac:spMkLst>
            <pc:docMk/>
            <pc:sldMk cId="312491426" sldId="257"/>
            <ac:spMk id="10" creationId="{190B489F-21B6-20DC-2723-48FB6015BAB3}"/>
          </ac:spMkLst>
        </pc:spChg>
        <pc:spChg chg="add del mod">
          <ac:chgData name="Abrahan, Jan Aeron" userId="d43f42fa-0d6e-4f34-a951-cc9cb11fe17f" providerId="ADAL" clId="{E5DDCD26-B2A1-482B-BFFB-0CD673BDA093}" dt="2025-02-25T10:55:31.006" v="306" actId="478"/>
          <ac:spMkLst>
            <pc:docMk/>
            <pc:sldMk cId="312491426" sldId="257"/>
            <ac:spMk id="11" creationId="{4C3CE0D7-CA28-3083-852C-9F8BDBA03DAA}"/>
          </ac:spMkLst>
        </pc:spChg>
        <pc:spChg chg="add del mod">
          <ac:chgData name="Abrahan, Jan Aeron" userId="d43f42fa-0d6e-4f34-a951-cc9cb11fe17f" providerId="ADAL" clId="{E5DDCD26-B2A1-482B-BFFB-0CD673BDA093}" dt="2025-02-25T10:55:31.443" v="307" actId="478"/>
          <ac:spMkLst>
            <pc:docMk/>
            <pc:sldMk cId="312491426" sldId="257"/>
            <ac:spMk id="12" creationId="{6B03ED1D-D700-46F9-E30D-4BDBD78948C6}"/>
          </ac:spMkLst>
        </pc:spChg>
        <pc:spChg chg="add mod ord">
          <ac:chgData name="Abrahan, Jan Aeron" userId="d43f42fa-0d6e-4f34-a951-cc9cb11fe17f" providerId="ADAL" clId="{E5DDCD26-B2A1-482B-BFFB-0CD673BDA093}" dt="2025-02-25T10:56:30.517" v="319" actId="1076"/>
          <ac:spMkLst>
            <pc:docMk/>
            <pc:sldMk cId="312491426" sldId="257"/>
            <ac:spMk id="13" creationId="{45B798A5-D2B0-0A8E-9E1D-9104E9BD2FE2}"/>
          </ac:spMkLst>
        </pc:spChg>
        <pc:spChg chg="add del mod">
          <ac:chgData name="Abrahan, Jan Aeron" userId="d43f42fa-0d6e-4f34-a951-cc9cb11fe17f" providerId="ADAL" clId="{E5DDCD26-B2A1-482B-BFFB-0CD673BDA093}" dt="2025-02-25T10:56:35.934" v="322" actId="478"/>
          <ac:spMkLst>
            <pc:docMk/>
            <pc:sldMk cId="312491426" sldId="257"/>
            <ac:spMk id="14" creationId="{AD263184-41A7-3499-E1CC-44EEF1A38C54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4" creationId="{AAA5F36A-59AD-AA6A-8792-E2E86371920F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7" creationId="{3837C897-C91E-A766-7365-B6EF70F5D6FB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9" creationId="{D76C6098-4223-9CBD-49E6-98F336964817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0" creationId="{9A58C8CC-312C-66AA-AC4B-87DFD6278C6D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1" creationId="{8C2DA89F-5D33-C69A-CC94-AB0BD9131588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2" creationId="{E3FD231C-4D05-068B-0869-5061CA17619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3" creationId="{50313331-1477-0242-CCDB-B3ADCF4FFC26}"/>
          </ac:spMkLst>
        </pc:spChg>
        <pc:picChg chg="add mod">
          <ac:chgData name="Abrahan, Jan Aeron" userId="d43f42fa-0d6e-4f34-a951-cc9cb11fe17f" providerId="ADAL" clId="{E5DDCD26-B2A1-482B-BFFB-0CD673BDA093}" dt="2025-02-25T10:39:26.653" v="58" actId="1366"/>
          <ac:picMkLst>
            <pc:docMk/>
            <pc:sldMk cId="312491426" sldId="257"/>
            <ac:picMk id="2" creationId="{1F0824A9-9105-C251-8E6B-4E15A3CDF11A}"/>
          </ac:picMkLst>
        </pc:picChg>
        <pc:picChg chg="del">
          <ac:chgData name="Abrahan, Jan Aeron" userId="d43f42fa-0d6e-4f34-a951-cc9cb11fe17f" providerId="ADAL" clId="{E5DDCD26-B2A1-482B-BFFB-0CD673BDA093}" dt="2025-02-25T10:37:04.403" v="1" actId="478"/>
          <ac:picMkLst>
            <pc:docMk/>
            <pc:sldMk cId="312491426" sldId="257"/>
            <ac:picMk id="5" creationId="{24961BFE-BF44-4F06-3DBA-A05021BA623A}"/>
          </ac:picMkLst>
        </pc:picChg>
      </pc:sldChg>
    </pc:docChg>
  </pc:docChgLst>
  <pc:docChgLst>
    <pc:chgData name="Abrahan, Jan Aeron" userId="d43f42fa-0d6e-4f34-a951-cc9cb11fe17f" providerId="ADAL" clId="{93919FF3-9B5A-4BB6-B77F-02EE1E777AC9}"/>
    <pc:docChg chg="undo custSel addSld delSld modSld">
      <pc:chgData name="Abrahan, Jan Aeron" userId="d43f42fa-0d6e-4f34-a951-cc9cb11fe17f" providerId="ADAL" clId="{93919FF3-9B5A-4BB6-B77F-02EE1E777AC9}" dt="2025-02-26T03:25:53.633" v="10" actId="478"/>
      <pc:docMkLst>
        <pc:docMk/>
      </pc:docMkLst>
      <pc:sldChg chg="modSp mod">
        <pc:chgData name="Abrahan, Jan Aeron" userId="d43f42fa-0d6e-4f34-a951-cc9cb11fe17f" providerId="ADAL" clId="{93919FF3-9B5A-4BB6-B77F-02EE1E777AC9}" dt="2025-02-26T03:25:47.499" v="7" actId="14100"/>
        <pc:sldMkLst>
          <pc:docMk/>
          <pc:sldMk cId="312491426" sldId="257"/>
        </pc:sldMkLst>
        <pc:spChg chg="mod">
          <ac:chgData name="Abrahan, Jan Aeron" userId="d43f42fa-0d6e-4f34-a951-cc9cb11fe17f" providerId="ADAL" clId="{93919FF3-9B5A-4BB6-B77F-02EE1E777AC9}" dt="2025-02-26T03:25:47.499" v="7" actId="14100"/>
          <ac:spMkLst>
            <pc:docMk/>
            <pc:sldMk cId="312491426" sldId="257"/>
            <ac:spMk id="3" creationId="{5EB552D5-1D81-0ECB-797F-6866329398F3}"/>
          </ac:spMkLst>
        </pc:spChg>
        <pc:spChg chg="mod">
          <ac:chgData name="Abrahan, Jan Aeron" userId="d43f42fa-0d6e-4f34-a951-cc9cb11fe17f" providerId="ADAL" clId="{93919FF3-9B5A-4BB6-B77F-02EE1E777AC9}" dt="2025-02-26T03:25:47.101" v="5" actId="14100"/>
          <ac:spMkLst>
            <pc:docMk/>
            <pc:sldMk cId="312491426" sldId="257"/>
            <ac:spMk id="17" creationId="{5EB552D5-1D81-0ECB-797F-6866329398F3}"/>
          </ac:spMkLst>
        </pc:spChg>
      </pc:sldChg>
      <pc:sldChg chg="add del">
        <pc:chgData name="Abrahan, Jan Aeron" userId="d43f42fa-0d6e-4f34-a951-cc9cb11fe17f" providerId="ADAL" clId="{93919FF3-9B5A-4BB6-B77F-02EE1E777AC9}" dt="2025-02-26T03:25:44.317" v="4"/>
        <pc:sldMkLst>
          <pc:docMk/>
          <pc:sldMk cId="114770432" sldId="258"/>
        </pc:sldMkLst>
      </pc:sldChg>
      <pc:sldChg chg="add">
        <pc:chgData name="Abrahan, Jan Aeron" userId="d43f42fa-0d6e-4f34-a951-cc9cb11fe17f" providerId="ADAL" clId="{93919FF3-9B5A-4BB6-B77F-02EE1E777AC9}" dt="2025-02-26T03:25:49.284" v="8"/>
        <pc:sldMkLst>
          <pc:docMk/>
          <pc:sldMk cId="1873752582" sldId="258"/>
        </pc:sldMkLst>
      </pc:sldChg>
      <pc:sldChg chg="delSp add mod">
        <pc:chgData name="Abrahan, Jan Aeron" userId="d43f42fa-0d6e-4f34-a951-cc9cb11fe17f" providerId="ADAL" clId="{93919FF3-9B5A-4BB6-B77F-02EE1E777AC9}" dt="2025-02-26T03:25:53.633" v="10" actId="478"/>
        <pc:sldMkLst>
          <pc:docMk/>
          <pc:sldMk cId="1610435118" sldId="259"/>
        </pc:sldMkLst>
        <pc:spChg chg="del">
          <ac:chgData name="Abrahan, Jan Aeron" userId="d43f42fa-0d6e-4f34-a951-cc9cb11fe17f" providerId="ADAL" clId="{93919FF3-9B5A-4BB6-B77F-02EE1E777AC9}" dt="2025-02-26T03:25:53.633" v="10" actId="478"/>
          <ac:spMkLst>
            <pc:docMk/>
            <pc:sldMk cId="1610435118" sldId="259"/>
            <ac:spMk id="3" creationId="{B7CA747D-B4CA-1E83-177D-D67F9B01B8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7AB-0577-FA34-F752-9E0C72A8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DA6C-98B1-D5CA-E2BD-28E01C13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CED8-767D-92E6-E907-48312E6D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AB7E-BE17-C0CE-1075-4863B862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C459-47EB-A152-5928-C68F39A0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109-44C9-F4CF-5CA6-B0D6B48A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8A90-EA9B-AEE4-3182-5E05DB55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5B8B-EE20-4AFD-823B-E61AF09C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4FB3-076D-A0E0-B8D8-1173ECC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A316-BCEC-1E7C-8A0B-3C7E034C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0C3AA-51C5-87A9-35A5-CE14B202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F04B-0E75-12BE-1DDF-9FF4D20CC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F8B1-C9E6-BE0D-F7AB-2FF3A24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22CD-5191-73BC-3EE7-FCD1D52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4B39-9C17-0BE6-5D6B-AF3B292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17F-AFA2-3ADE-AFC8-7DA1F3F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C3F8-72A6-F75F-0E69-F9E2B8C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2784-3AFB-7DC6-9832-8D385EB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E0BB-0166-36B3-152F-943D59D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BBAE-5F87-1E29-BBE4-FBE5B42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B13-B0D7-5BA8-0378-3DBCCC4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666E-C7B9-AEDB-BDC3-FD6C38F4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AB7A-36D9-BDEB-D480-99337D2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5D18-C4DA-B34D-A409-02B7133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F2D9-8A21-5E5E-0C37-4B0C9B4C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E6D5-CDEF-4754-97C6-798FE2B1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012-0D3D-6656-BB4D-10FAD8400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0DDA-2841-E9E0-1F4D-842DE3723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F641-4CC0-3115-E37F-01689EA3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A477-D0E2-7716-4439-ECB53846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A644-912B-9104-9284-63A283F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D45-0F26-7632-0799-E61ECF5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A56F-182D-00B0-9E18-719B8466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FE6F-C421-8622-48B1-72C7C618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D8E9-5BE1-CE11-6F71-70CA58AC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5349-89B0-EE04-5AA5-CF36ECD1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465D-CEDC-5848-95BB-7245A54F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36DBE-A55A-EB2A-47AE-DD330BA2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811D1-2499-C025-6DA2-62BEB3BC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B8EC-32D0-C124-8935-44694A3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FF056-D1FA-8426-01E6-E563DB9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DBEF-C23C-CF28-92F6-ABE01FC9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E236-5747-3C36-4F02-8C10D0C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E979-DE02-76E8-6716-CD9C914E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6E82-4CF6-9F43-0E70-B8DC185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0F12-E9AF-AC00-2C6E-A6A0698D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B4F-2EA5-37C2-5465-312B66D2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F9FE-4479-8C57-BE0B-CEAD7F15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E92C-662A-38D7-16CA-09EA1E5C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C8CE-1712-80C1-4117-FBB58EC4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B2AB-D154-9370-1213-011E49B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559C-C27F-7072-3388-01ECFE1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C24-B166-7674-98E0-4C991220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8EC82-3CFF-B270-96BE-CF0AA4AD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1F89A-8F87-3E4C-5F79-D99B07F4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3FC1-DF3F-8554-74FF-E2F685FB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142E-0DDD-D855-DB1C-9D769A1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8697-FDE6-9CA0-55B2-991FBD0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FBC6E-B575-8A3E-735E-AB75C187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FAD3-CBA7-447E-5404-33DF5B3A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66F1-6CDE-0EDD-528B-C3EA7903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C46AB-BE6F-4238-BB75-DFFF1B2BCC5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5D12-FA01-CE6B-AA85-6C6477DC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A3A5-E70F-88D7-8B37-79FC4E510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5F536-A05A-7E7B-39D2-59133F0B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exagonal background with blue neon lights">
            <a:extLst>
              <a:ext uri="{FF2B5EF4-FFF2-40B4-BE49-F238E27FC236}">
                <a16:creationId xmlns:a16="http://schemas.microsoft.com/office/drawing/2014/main" id="{1F0824A9-9105-C251-8E6B-4E15A3CD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137541" y="137159"/>
            <a:ext cx="5955252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bg1">
                  <a:alpha val="90000"/>
                </a:schemeClr>
              </a:gs>
              <a:gs pos="85000">
                <a:schemeClr val="bg1">
                  <a:alpha val="20000"/>
                </a:schemeClr>
              </a:gs>
            </a:gsLst>
            <a:lin ang="4200000" scaled="0"/>
          </a:gradFill>
          <a:ln w="15875">
            <a:gradFill>
              <a:gsLst>
                <a:gs pos="0">
                  <a:schemeClr val="tx1">
                    <a:alpha val="80000"/>
                  </a:schemeClr>
                </a:gs>
                <a:gs pos="9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B798A5-D2B0-0A8E-9E1D-9104E9BD2FE2}"/>
              </a:ext>
            </a:extLst>
          </p:cNvPr>
          <p:cNvSpPr/>
          <p:nvPr/>
        </p:nvSpPr>
        <p:spPr>
          <a:xfrm rot="16200000">
            <a:off x="5295900" y="-2667001"/>
            <a:ext cx="1600200" cy="12191999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50000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5455920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7247823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10831629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9039726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3664017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1872114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80211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1152143"/>
            <a:ext cx="5824885" cy="1344168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137160"/>
            <a:ext cx="5824885" cy="86868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137159" y="4361686"/>
            <a:ext cx="5815584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6227285" y="4361686"/>
            <a:ext cx="5824728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2EB2-1424-A81D-C0BA-4F081D26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exagonal background with blue neon lights">
            <a:extLst>
              <a:ext uri="{FF2B5EF4-FFF2-40B4-BE49-F238E27FC236}">
                <a16:creationId xmlns:a16="http://schemas.microsoft.com/office/drawing/2014/main" id="{2ACB58F9-1A5E-1019-D182-DB01F0EF0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C771B7-FEC8-F385-9C8D-E97201A8BF83}"/>
              </a:ext>
            </a:extLst>
          </p:cNvPr>
          <p:cNvSpPr/>
          <p:nvPr/>
        </p:nvSpPr>
        <p:spPr>
          <a:xfrm>
            <a:off x="137541" y="137159"/>
            <a:ext cx="1828800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bg1">
                  <a:alpha val="90000"/>
                </a:schemeClr>
              </a:gs>
              <a:gs pos="85000">
                <a:schemeClr val="bg1">
                  <a:alpha val="20000"/>
                </a:schemeClr>
              </a:gs>
            </a:gsLst>
            <a:lin ang="4200000" scaled="0"/>
          </a:gradFill>
          <a:ln w="15875">
            <a:gradFill>
              <a:gsLst>
                <a:gs pos="0">
                  <a:schemeClr val="tx1">
                    <a:alpha val="80000"/>
                  </a:schemeClr>
                </a:gs>
                <a:gs pos="90000">
                  <a:schemeClr val="tx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6A16F6-8E37-34D5-0F7A-80845EA70173}"/>
              </a:ext>
            </a:extLst>
          </p:cNvPr>
          <p:cNvSpPr/>
          <p:nvPr/>
        </p:nvSpPr>
        <p:spPr>
          <a:xfrm rot="16200000">
            <a:off x="5295900" y="-2667001"/>
            <a:ext cx="1600200" cy="12191999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50000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D5944F-5D56-233A-4AEC-FB8C20DA4855}"/>
              </a:ext>
            </a:extLst>
          </p:cNvPr>
          <p:cNvSpPr/>
          <p:nvPr/>
        </p:nvSpPr>
        <p:spPr>
          <a:xfrm>
            <a:off x="5455920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6DA1946-14F9-E1F5-45C9-3FC217B3BD36}"/>
              </a:ext>
            </a:extLst>
          </p:cNvPr>
          <p:cNvSpPr/>
          <p:nvPr/>
        </p:nvSpPr>
        <p:spPr>
          <a:xfrm>
            <a:off x="7247823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F35F5EC9-06CA-212E-239E-346D94279A9B}"/>
              </a:ext>
            </a:extLst>
          </p:cNvPr>
          <p:cNvSpPr/>
          <p:nvPr/>
        </p:nvSpPr>
        <p:spPr>
          <a:xfrm>
            <a:off x="10831629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DAD7ABE1-7FA5-4C26-E179-ECBCC8FFA487}"/>
              </a:ext>
            </a:extLst>
          </p:cNvPr>
          <p:cNvSpPr/>
          <p:nvPr/>
        </p:nvSpPr>
        <p:spPr>
          <a:xfrm>
            <a:off x="9039726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A9A443E1-9678-526B-51A5-63612446CF68}"/>
              </a:ext>
            </a:extLst>
          </p:cNvPr>
          <p:cNvSpPr/>
          <p:nvPr/>
        </p:nvSpPr>
        <p:spPr>
          <a:xfrm>
            <a:off x="3664017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B65E66EC-AD41-483D-DB60-359535105CF7}"/>
              </a:ext>
            </a:extLst>
          </p:cNvPr>
          <p:cNvSpPr/>
          <p:nvPr/>
        </p:nvSpPr>
        <p:spPr>
          <a:xfrm>
            <a:off x="1872114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6DCAB45A-188D-1F95-A606-BD23E74926BC}"/>
              </a:ext>
            </a:extLst>
          </p:cNvPr>
          <p:cNvSpPr/>
          <p:nvPr/>
        </p:nvSpPr>
        <p:spPr>
          <a:xfrm>
            <a:off x="80211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FCC7ADDC-E749-66CD-B052-A8E0209FD0C3}"/>
              </a:ext>
            </a:extLst>
          </p:cNvPr>
          <p:cNvSpPr/>
          <p:nvPr/>
        </p:nvSpPr>
        <p:spPr>
          <a:xfrm>
            <a:off x="6227285" y="1152143"/>
            <a:ext cx="5824885" cy="1344168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C2802730-DB02-D1FC-9F6E-523772F18D3D}"/>
              </a:ext>
            </a:extLst>
          </p:cNvPr>
          <p:cNvSpPr/>
          <p:nvPr/>
        </p:nvSpPr>
        <p:spPr>
          <a:xfrm>
            <a:off x="6227285" y="137160"/>
            <a:ext cx="5824885" cy="868680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id="{711ABED4-A71F-0F08-072C-1B1071FAF999}"/>
              </a:ext>
            </a:extLst>
          </p:cNvPr>
          <p:cNvSpPr/>
          <p:nvPr/>
        </p:nvSpPr>
        <p:spPr>
          <a:xfrm>
            <a:off x="137159" y="4361686"/>
            <a:ext cx="5815584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6FA90CD9-0236-F64A-FFBF-E28FB439C61D}"/>
              </a:ext>
            </a:extLst>
          </p:cNvPr>
          <p:cNvSpPr/>
          <p:nvPr/>
        </p:nvSpPr>
        <p:spPr>
          <a:xfrm>
            <a:off x="6227285" y="4361686"/>
            <a:ext cx="5824728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5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2C3C5-4DF4-8942-4DA1-2743F773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exagonal background with blue neon lights">
            <a:extLst>
              <a:ext uri="{FF2B5EF4-FFF2-40B4-BE49-F238E27FC236}">
                <a16:creationId xmlns:a16="http://schemas.microsoft.com/office/drawing/2014/main" id="{E5DBDB7E-F19F-4B7F-A67B-36320EEC7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8C1D2D-D68A-5453-790A-2FFA982E4F7C}"/>
              </a:ext>
            </a:extLst>
          </p:cNvPr>
          <p:cNvSpPr/>
          <p:nvPr/>
        </p:nvSpPr>
        <p:spPr>
          <a:xfrm rot="16200000">
            <a:off x="5295900" y="-2667001"/>
            <a:ext cx="1600200" cy="12191999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50000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893FE5-ADB8-BA44-81DE-ECC96F5D084C}"/>
              </a:ext>
            </a:extLst>
          </p:cNvPr>
          <p:cNvSpPr/>
          <p:nvPr/>
        </p:nvSpPr>
        <p:spPr>
          <a:xfrm>
            <a:off x="5455920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8DF8D70A-F882-C890-5FDD-BAD109DA8DD3}"/>
              </a:ext>
            </a:extLst>
          </p:cNvPr>
          <p:cNvSpPr/>
          <p:nvPr/>
        </p:nvSpPr>
        <p:spPr>
          <a:xfrm>
            <a:off x="7247823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D9833571-CA29-1794-77E2-4BE6D019FCFE}"/>
              </a:ext>
            </a:extLst>
          </p:cNvPr>
          <p:cNvSpPr/>
          <p:nvPr/>
        </p:nvSpPr>
        <p:spPr>
          <a:xfrm>
            <a:off x="10831629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6B31F8C5-1FC8-4DF4-CCC2-78D590DB52F9}"/>
              </a:ext>
            </a:extLst>
          </p:cNvPr>
          <p:cNvSpPr/>
          <p:nvPr/>
        </p:nvSpPr>
        <p:spPr>
          <a:xfrm>
            <a:off x="9039726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5A70C8C2-5D40-A854-5651-6F75938F992F}"/>
              </a:ext>
            </a:extLst>
          </p:cNvPr>
          <p:cNvSpPr/>
          <p:nvPr/>
        </p:nvSpPr>
        <p:spPr>
          <a:xfrm>
            <a:off x="3664017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8">
            <a:extLst>
              <a:ext uri="{FF2B5EF4-FFF2-40B4-BE49-F238E27FC236}">
                <a16:creationId xmlns:a16="http://schemas.microsoft.com/office/drawing/2014/main" id="{83DE8785-9C9D-B3B7-99DF-801E48DE4A24}"/>
              </a:ext>
            </a:extLst>
          </p:cNvPr>
          <p:cNvSpPr/>
          <p:nvPr/>
        </p:nvSpPr>
        <p:spPr>
          <a:xfrm>
            <a:off x="1872114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B5FE75C8-B79D-7093-5074-CDE928E1940A}"/>
              </a:ext>
            </a:extLst>
          </p:cNvPr>
          <p:cNvSpPr/>
          <p:nvPr/>
        </p:nvSpPr>
        <p:spPr>
          <a:xfrm>
            <a:off x="80211" y="2788918"/>
            <a:ext cx="1280160" cy="1280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7D20EE3F-C6A2-7831-68EF-D9B4D880E999}"/>
              </a:ext>
            </a:extLst>
          </p:cNvPr>
          <p:cNvSpPr/>
          <p:nvPr/>
        </p:nvSpPr>
        <p:spPr>
          <a:xfrm>
            <a:off x="6227285" y="1152143"/>
            <a:ext cx="5824885" cy="1344168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94B75331-2756-8E59-C0CC-B90F80AB1A0C}"/>
              </a:ext>
            </a:extLst>
          </p:cNvPr>
          <p:cNvSpPr/>
          <p:nvPr/>
        </p:nvSpPr>
        <p:spPr>
          <a:xfrm>
            <a:off x="6227285" y="137160"/>
            <a:ext cx="5824885" cy="868680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2">
            <a:extLst>
              <a:ext uri="{FF2B5EF4-FFF2-40B4-BE49-F238E27FC236}">
                <a16:creationId xmlns:a16="http://schemas.microsoft.com/office/drawing/2014/main" id="{9FEDE61F-878F-A629-05C5-6CC48871810A}"/>
              </a:ext>
            </a:extLst>
          </p:cNvPr>
          <p:cNvSpPr/>
          <p:nvPr/>
        </p:nvSpPr>
        <p:spPr>
          <a:xfrm>
            <a:off x="137159" y="4361686"/>
            <a:ext cx="5815584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718282A2-17FB-417C-B039-35DB56ECED5D}"/>
              </a:ext>
            </a:extLst>
          </p:cNvPr>
          <p:cNvSpPr/>
          <p:nvPr/>
        </p:nvSpPr>
        <p:spPr>
          <a:xfrm>
            <a:off x="6227285" y="4361686"/>
            <a:ext cx="5824728" cy="2359152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Abrahan, Jan Aeron</dc:creator>
  <cp:lastModifiedBy>Abrahan, Jan Aeron</cp:lastModifiedBy>
  <cp:revision>5</cp:revision>
  <dcterms:created xsi:type="dcterms:W3CDTF">2025-02-23T23:53:02Z</dcterms:created>
  <dcterms:modified xsi:type="dcterms:W3CDTF">2025-02-26T03:26:04Z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2025-02-24T01:18:24Z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c5407588-75ef-4021-93a1-666c4cb2a282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