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102E"/>
    <a:srgbClr val="1D428A"/>
    <a:srgbClr val="1ED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DCD26-B2A1-482B-BFFB-0CD673BDA093}" v="74" dt="2025-02-25T10:54:54.6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4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rahan, Jan Aeron" userId="d43f42fa-0d6e-4f34-a951-cc9cb11fe17f" providerId="ADAL" clId="{92FCE16B-8492-48F9-A274-6D40A4837873}"/>
    <pc:docChg chg="undo custSel modSld">
      <pc:chgData name="Abrahan, Jan Aeron" userId="d43f42fa-0d6e-4f34-a951-cc9cb11fe17f" providerId="ADAL" clId="{92FCE16B-8492-48F9-A274-6D40A4837873}" dt="2025-02-24T04:54:46.986" v="8" actId="1076"/>
      <pc:docMkLst>
        <pc:docMk/>
      </pc:docMkLst>
      <pc:sldChg chg="modSp mod">
        <pc:chgData name="Abrahan, Jan Aeron" userId="d43f42fa-0d6e-4f34-a951-cc9cb11fe17f" providerId="ADAL" clId="{92FCE16B-8492-48F9-A274-6D40A4837873}" dt="2025-02-24T04:54:46.986" v="8" actId="1076"/>
        <pc:sldMkLst>
          <pc:docMk/>
          <pc:sldMk cId="3904055892" sldId="256"/>
        </pc:sldMkLst>
        <pc:spChg chg="mod">
          <ac:chgData name="Abrahan, Jan Aeron" userId="d43f42fa-0d6e-4f34-a951-cc9cb11fe17f" providerId="ADAL" clId="{92FCE16B-8492-48F9-A274-6D40A4837873}" dt="2025-02-24T04:54:37.237" v="5" actId="1076"/>
          <ac:spMkLst>
            <pc:docMk/>
            <pc:sldMk cId="3904055892" sldId="256"/>
            <ac:spMk id="33" creationId="{053A577B-B081-EBF9-09E0-E8CD87837A13}"/>
          </ac:spMkLst>
        </pc:spChg>
        <pc:picChg chg="mod">
          <ac:chgData name="Abrahan, Jan Aeron" userId="d43f42fa-0d6e-4f34-a951-cc9cb11fe17f" providerId="ADAL" clId="{92FCE16B-8492-48F9-A274-6D40A4837873}" dt="2025-02-24T04:54:41.987" v="6" actId="1076"/>
          <ac:picMkLst>
            <pc:docMk/>
            <pc:sldMk cId="3904055892" sldId="256"/>
            <ac:picMk id="35" creationId="{590A2810-3A07-D651-C58B-ED83C61D22D8}"/>
          </ac:picMkLst>
        </pc:picChg>
        <pc:picChg chg="mod">
          <ac:chgData name="Abrahan, Jan Aeron" userId="d43f42fa-0d6e-4f34-a951-cc9cb11fe17f" providerId="ADAL" clId="{92FCE16B-8492-48F9-A274-6D40A4837873}" dt="2025-02-24T04:54:46.986" v="8" actId="1076"/>
          <ac:picMkLst>
            <pc:docMk/>
            <pc:sldMk cId="3904055892" sldId="256"/>
            <ac:picMk id="1026" creationId="{16F14082-64D5-9D2F-D809-2D1590587154}"/>
          </ac:picMkLst>
        </pc:picChg>
        <pc:picChg chg="mod">
          <ac:chgData name="Abrahan, Jan Aeron" userId="d43f42fa-0d6e-4f34-a951-cc9cb11fe17f" providerId="ADAL" clId="{92FCE16B-8492-48F9-A274-6D40A4837873}" dt="2025-02-24T04:54:45.176" v="7" actId="1076"/>
          <ac:picMkLst>
            <pc:docMk/>
            <pc:sldMk cId="3904055892" sldId="256"/>
            <ac:picMk id="1028" creationId="{D93629DE-E6AB-8806-AF0F-3353CA5350EF}"/>
          </ac:picMkLst>
        </pc:picChg>
      </pc:sldChg>
    </pc:docChg>
  </pc:docChgLst>
  <pc:docChgLst>
    <pc:chgData name="Abrahan, Jan Aeron" userId="d43f42fa-0d6e-4f34-a951-cc9cb11fe17f" providerId="ADAL" clId="{E5DDCD26-B2A1-482B-BFFB-0CD673BDA093}"/>
    <pc:docChg chg="undo redo custSel addSld modSld">
      <pc:chgData name="Abrahan, Jan Aeron" userId="d43f42fa-0d6e-4f34-a951-cc9cb11fe17f" providerId="ADAL" clId="{E5DDCD26-B2A1-482B-BFFB-0CD673BDA093}" dt="2025-02-25T10:56:35.934" v="322" actId="478"/>
      <pc:docMkLst>
        <pc:docMk/>
      </pc:docMkLst>
      <pc:sldChg chg="addSp delSp modSp add mod">
        <pc:chgData name="Abrahan, Jan Aeron" userId="d43f42fa-0d6e-4f34-a951-cc9cb11fe17f" providerId="ADAL" clId="{E5DDCD26-B2A1-482B-BFFB-0CD673BDA093}" dt="2025-02-25T10:56:35.934" v="322" actId="478"/>
        <pc:sldMkLst>
          <pc:docMk/>
          <pc:sldMk cId="312491426" sldId="257"/>
        </pc:sldMkLst>
        <pc:spChg chg="add mod">
          <ac:chgData name="Abrahan, Jan Aeron" userId="d43f42fa-0d6e-4f34-a951-cc9cb11fe17f" providerId="ADAL" clId="{E5DDCD26-B2A1-482B-BFFB-0CD673BDA093}" dt="2025-02-25T10:55:54.550" v="310" actId="1076"/>
          <ac:spMkLst>
            <pc:docMk/>
            <pc:sldMk cId="312491426" sldId="257"/>
            <ac:spMk id="3" creationId="{5EB552D5-1D81-0ECB-797F-6866329398F3}"/>
          </ac:spMkLst>
        </pc:spChg>
        <pc:spChg chg="add del mod">
          <ac:chgData name="Abrahan, Jan Aeron" userId="d43f42fa-0d6e-4f34-a951-cc9cb11fe17f" providerId="ADAL" clId="{E5DDCD26-B2A1-482B-BFFB-0CD673BDA093}" dt="2025-02-25T10:55:29.751" v="304" actId="478"/>
          <ac:spMkLst>
            <pc:docMk/>
            <pc:sldMk cId="312491426" sldId="257"/>
            <ac:spMk id="4" creationId="{4BF66F5B-1BEB-693D-0E48-858B6162562B}"/>
          </ac:spMkLst>
        </pc:spChg>
        <pc:spChg chg="add del mod">
          <ac:chgData name="Abrahan, Jan Aeron" userId="d43f42fa-0d6e-4f34-a951-cc9cb11fe17f" providerId="ADAL" clId="{E5DDCD26-B2A1-482B-BFFB-0CD673BDA093}" dt="2025-02-25T10:46:37.084" v="104" actId="478"/>
          <ac:spMkLst>
            <pc:docMk/>
            <pc:sldMk cId="312491426" sldId="257"/>
            <ac:spMk id="5" creationId="{A7527D1C-B5D7-B7D8-55DC-0C5E525DF901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6" creationId="{33647371-0E2C-DB56-29F3-C28EDF246B88}"/>
          </ac:spMkLst>
        </pc:spChg>
        <pc:spChg chg="add del mod">
          <ac:chgData name="Abrahan, Jan Aeron" userId="d43f42fa-0d6e-4f34-a951-cc9cb11fe17f" providerId="ADAL" clId="{E5DDCD26-B2A1-482B-BFFB-0CD673BDA093}" dt="2025-02-25T10:45:27.450" v="95" actId="478"/>
          <ac:spMkLst>
            <pc:docMk/>
            <pc:sldMk cId="312491426" sldId="257"/>
            <ac:spMk id="6" creationId="{DF998D42-4FAC-2D8D-3397-D7FC1AB019D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7" creationId="{214C192A-377D-842B-4B98-13336B69E1C3}"/>
          </ac:spMkLst>
        </pc:spChg>
        <pc:spChg chg="add del mod">
          <ac:chgData name="Abrahan, Jan Aeron" userId="d43f42fa-0d6e-4f34-a951-cc9cb11fe17f" providerId="ADAL" clId="{E5DDCD26-B2A1-482B-BFFB-0CD673BDA093}" dt="2025-02-25T10:55:29.350" v="303" actId="478"/>
          <ac:spMkLst>
            <pc:docMk/>
            <pc:sldMk cId="312491426" sldId="257"/>
            <ac:spMk id="7" creationId="{28591091-CACA-E61E-A438-7A880D57649A}"/>
          </ac:spMkLst>
        </pc:spChg>
        <pc:spChg chg="add del mod">
          <ac:chgData name="Abrahan, Jan Aeron" userId="d43f42fa-0d6e-4f34-a951-cc9cb11fe17f" providerId="ADAL" clId="{E5DDCD26-B2A1-482B-BFFB-0CD673BDA093}" dt="2025-02-25T10:55:28.717" v="302" actId="478"/>
          <ac:spMkLst>
            <pc:docMk/>
            <pc:sldMk cId="312491426" sldId="257"/>
            <ac:spMk id="8" creationId="{0AACC461-7C9D-21B9-150C-87EAF03D6D3A}"/>
          </ac:spMkLst>
        </pc:spChg>
        <pc:spChg chg="add mod">
          <ac:chgData name="Abrahan, Jan Aeron" userId="d43f42fa-0d6e-4f34-a951-cc9cb11fe17f" providerId="ADAL" clId="{E5DDCD26-B2A1-482B-BFFB-0CD673BDA093}" dt="2025-02-25T10:56:32.317" v="320" actId="1076"/>
          <ac:spMkLst>
            <pc:docMk/>
            <pc:sldMk cId="312491426" sldId="257"/>
            <ac:spMk id="9" creationId="{4364ADB6-87F6-04EE-F4E6-4AE3CBDF7899}"/>
          </ac:spMkLst>
        </pc:spChg>
        <pc:spChg chg="add del mod">
          <ac:chgData name="Abrahan, Jan Aeron" userId="d43f42fa-0d6e-4f34-a951-cc9cb11fe17f" providerId="ADAL" clId="{E5DDCD26-B2A1-482B-BFFB-0CD673BDA093}" dt="2025-02-25T10:55:30.567" v="305" actId="478"/>
          <ac:spMkLst>
            <pc:docMk/>
            <pc:sldMk cId="312491426" sldId="257"/>
            <ac:spMk id="10" creationId="{190B489F-21B6-20DC-2723-48FB6015BAB3}"/>
          </ac:spMkLst>
        </pc:spChg>
        <pc:spChg chg="add del mod">
          <ac:chgData name="Abrahan, Jan Aeron" userId="d43f42fa-0d6e-4f34-a951-cc9cb11fe17f" providerId="ADAL" clId="{E5DDCD26-B2A1-482B-BFFB-0CD673BDA093}" dt="2025-02-25T10:55:31.006" v="306" actId="478"/>
          <ac:spMkLst>
            <pc:docMk/>
            <pc:sldMk cId="312491426" sldId="257"/>
            <ac:spMk id="11" creationId="{4C3CE0D7-CA28-3083-852C-9F8BDBA03DAA}"/>
          </ac:spMkLst>
        </pc:spChg>
        <pc:spChg chg="add del mod">
          <ac:chgData name="Abrahan, Jan Aeron" userId="d43f42fa-0d6e-4f34-a951-cc9cb11fe17f" providerId="ADAL" clId="{E5DDCD26-B2A1-482B-BFFB-0CD673BDA093}" dt="2025-02-25T10:55:31.443" v="307" actId="478"/>
          <ac:spMkLst>
            <pc:docMk/>
            <pc:sldMk cId="312491426" sldId="257"/>
            <ac:spMk id="12" creationId="{6B03ED1D-D700-46F9-E30D-4BDBD78948C6}"/>
          </ac:spMkLst>
        </pc:spChg>
        <pc:spChg chg="add mod ord">
          <ac:chgData name="Abrahan, Jan Aeron" userId="d43f42fa-0d6e-4f34-a951-cc9cb11fe17f" providerId="ADAL" clId="{E5DDCD26-B2A1-482B-BFFB-0CD673BDA093}" dt="2025-02-25T10:56:30.517" v="319" actId="1076"/>
          <ac:spMkLst>
            <pc:docMk/>
            <pc:sldMk cId="312491426" sldId="257"/>
            <ac:spMk id="13" creationId="{45B798A5-D2B0-0A8E-9E1D-9104E9BD2FE2}"/>
          </ac:spMkLst>
        </pc:spChg>
        <pc:spChg chg="add del mod">
          <ac:chgData name="Abrahan, Jan Aeron" userId="d43f42fa-0d6e-4f34-a951-cc9cb11fe17f" providerId="ADAL" clId="{E5DDCD26-B2A1-482B-BFFB-0CD673BDA093}" dt="2025-02-25T10:56:35.934" v="322" actId="478"/>
          <ac:spMkLst>
            <pc:docMk/>
            <pc:sldMk cId="312491426" sldId="257"/>
            <ac:spMk id="14" creationId="{AD263184-41A7-3499-E1CC-44EEF1A38C54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4" creationId="{AAA5F36A-59AD-AA6A-8792-E2E86371920F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7" creationId="{3837C897-C91E-A766-7365-B6EF70F5D6FB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29" creationId="{D76C6098-4223-9CBD-49E6-98F336964817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0" creationId="{9A58C8CC-312C-66AA-AC4B-87DFD6278C6D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1" creationId="{8C2DA89F-5D33-C69A-CC94-AB0BD9131588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2" creationId="{E3FD231C-4D05-068B-0869-5061CA176196}"/>
          </ac:spMkLst>
        </pc:spChg>
        <pc:spChg chg="del">
          <ac:chgData name="Abrahan, Jan Aeron" userId="d43f42fa-0d6e-4f34-a951-cc9cb11fe17f" providerId="ADAL" clId="{E5DDCD26-B2A1-482B-BFFB-0CD673BDA093}" dt="2025-02-25T10:37:04.403" v="1" actId="478"/>
          <ac:spMkLst>
            <pc:docMk/>
            <pc:sldMk cId="312491426" sldId="257"/>
            <ac:spMk id="33" creationId="{50313331-1477-0242-CCDB-B3ADCF4FFC26}"/>
          </ac:spMkLst>
        </pc:spChg>
        <pc:picChg chg="add mod">
          <ac:chgData name="Abrahan, Jan Aeron" userId="d43f42fa-0d6e-4f34-a951-cc9cb11fe17f" providerId="ADAL" clId="{E5DDCD26-B2A1-482B-BFFB-0CD673BDA093}" dt="2025-02-25T10:39:26.653" v="58" actId="1366"/>
          <ac:picMkLst>
            <pc:docMk/>
            <pc:sldMk cId="312491426" sldId="257"/>
            <ac:picMk id="2" creationId="{1F0824A9-9105-C251-8E6B-4E15A3CDF11A}"/>
          </ac:picMkLst>
        </pc:picChg>
        <pc:picChg chg="del">
          <ac:chgData name="Abrahan, Jan Aeron" userId="d43f42fa-0d6e-4f34-a951-cc9cb11fe17f" providerId="ADAL" clId="{E5DDCD26-B2A1-482B-BFFB-0CD673BDA093}" dt="2025-02-25T10:37:04.403" v="1" actId="478"/>
          <ac:picMkLst>
            <pc:docMk/>
            <pc:sldMk cId="312491426" sldId="257"/>
            <ac:picMk id="5" creationId="{24961BFE-BF44-4F06-3DBA-A05021BA623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AA7AB-0577-FA34-F752-9E0C72A81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BDA6C-98B1-D5CA-E2BD-28E01C13A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9CED8-767D-92E6-E907-48312E6D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DAB7E-BE17-C0CE-1075-4863B862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8C459-47EB-A152-5928-C68F39A0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1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1109-44C9-F4CF-5CA6-B0D6B48A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D8A90-EA9B-AEE4-3182-5E05DB55F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B5B8B-EE20-4AFD-823B-E61AF09C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54FB3-076D-A0E0-B8D8-1173ECCE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8A316-BCEC-1E7C-8A0B-3C7E034C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28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0C3AA-51C5-87A9-35A5-CE14B202A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F04B-0E75-12BE-1DDF-9FF4D20CC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FF8B1-C9E6-BE0D-F7AB-2FF3A248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722CD-5191-73BC-3EE7-FCD1D520F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F4B39-9C17-0BE6-5D6B-AF3B29258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3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217F-AFA2-3ADE-AFC8-7DA1F3FB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9C3F8-72A6-F75F-0E69-F9E2B8C8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32784-3AFB-7DC6-9832-8D385EB81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4E0BB-0166-36B3-152F-943D59D6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BBAE-5F87-1E29-BBE4-FBE5B42E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36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EB13-B0D7-5BA8-0378-3DBCCC447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8666E-C7B9-AEDB-BDC3-FD6C38F4B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6AB7A-36D9-BDEB-D480-99337D21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F5D18-C4DA-B34D-A409-02B7133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3F2D9-8A21-5E5E-0C37-4B0C9B4C5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4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3E6D5-CDEF-4754-97C6-798FE2B1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7A012-0D3D-6656-BB4D-10FAD8400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A0DDA-2841-E9E0-1F4D-842DE3723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F641-4CC0-3115-E37F-01689EA3C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4A477-D0E2-7716-4439-ECB53846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AA644-912B-9104-9284-63A283F0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ED45-0F26-7632-0799-E61ECF56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A56F-182D-00B0-9E18-719B84661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4FE6F-C421-8622-48B1-72C7C6188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0D8E9-5BE1-CE11-6F71-70CA58AC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B5349-89B0-EE04-5AA5-CF36ECD12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9465D-CEDC-5848-95BB-7245A54F4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36DBE-A55A-EB2A-47AE-DD330BA2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8811D1-2499-C025-6DA2-62BEB3BC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19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B8EC-32D0-C124-8935-44694A30A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FF056-D1FA-8426-01E6-E563DB96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EDBEF-C23C-CF28-92F6-ABE01FC94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AE236-5747-3C36-4F02-8C10D0C4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94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7E979-DE02-76E8-6716-CD9C914E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676E82-4CF6-9F43-0E70-B8DC185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60F12-E9AF-AC00-2C6E-A6A0698D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59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FFB4F-2EA5-37C2-5465-312B66D27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F9FE-4479-8C57-BE0B-CEAD7F15C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DE92C-662A-38D7-16CA-09EA1E5C1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9C8CE-1712-80C1-4117-FBB58EC4F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CB2AB-D154-9370-1213-011E49B5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559C-C27F-7072-3388-01ECFE1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DC24-B166-7674-98E0-4C991220B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C8EC82-3CFF-B270-96BE-CF0AA4AD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1F89A-8F87-3E4C-5F79-D99B07F4D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53FC1-DF3F-8554-74FF-E2F685FB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2142E-0DDD-D855-DB1C-9D769A13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F8697-FDE6-9CA0-55B2-991FBD0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3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FBC6E-B575-8A3E-735E-AB75C187A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FAD3-CBA7-447E-5404-33DF5B3A0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C66F1-6CDE-0EDD-528B-C3EA79037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DC46AB-BE6F-4238-BB75-DFFF1B2BCC51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5D12-FA01-CE6B-AA85-6C6477DCD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1A3A5-E70F-88D7-8B37-79FC4E510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A9C63-C653-462C-A4F9-16E0C511B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9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osaic of colorful geometric shapes">
            <a:extLst>
              <a:ext uri="{FF2B5EF4-FFF2-40B4-BE49-F238E27FC236}">
                <a16:creationId xmlns:a16="http://schemas.microsoft.com/office/drawing/2014/main" id="{0E2819CF-DDC2-8FE2-91DB-4DAFCF2BB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75000" contrast="15000"/>
                    </a14:imgEffect>
                  </a14:imgLayer>
                </a14:imgProps>
              </a:ext>
            </a:extLst>
          </a:blip>
          <a:srcRect t="18023" b="3306"/>
          <a:stretch/>
        </p:blipFill>
        <p:spPr>
          <a:xfrm>
            <a:off x="0" y="-1"/>
            <a:ext cx="12192000" cy="685797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EB10CF-3644-856E-281E-55BC7C876A9D}"/>
              </a:ext>
            </a:extLst>
          </p:cNvPr>
          <p:cNvSpPr/>
          <p:nvPr/>
        </p:nvSpPr>
        <p:spPr>
          <a:xfrm>
            <a:off x="200025" y="198164"/>
            <a:ext cx="11791950" cy="6461640"/>
          </a:xfrm>
          <a:prstGeom prst="roundRect">
            <a:avLst>
              <a:gd name="adj" fmla="val 1566"/>
            </a:avLst>
          </a:prstGeom>
          <a:gradFill>
            <a:gsLst>
              <a:gs pos="15000">
                <a:schemeClr val="accent1">
                  <a:lumMod val="5000"/>
                  <a:lumOff val="95000"/>
                  <a:alpha val="30000"/>
                </a:schemeClr>
              </a:gs>
              <a:gs pos="85000">
                <a:schemeClr val="bg1">
                  <a:alpha val="1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57D322-571D-DF7E-B627-0184894636BE}"/>
              </a:ext>
            </a:extLst>
          </p:cNvPr>
          <p:cNvSpPr/>
          <p:nvPr/>
        </p:nvSpPr>
        <p:spPr>
          <a:xfrm>
            <a:off x="400050" y="736599"/>
            <a:ext cx="5067300" cy="2830293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ED760">
                  <a:alpha val="90000"/>
                </a:srgbClr>
              </a:gs>
              <a:gs pos="85000">
                <a:srgbClr val="1ED760">
                  <a:alpha val="4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DBF8AEA-E74B-8545-C6CA-B3AA3F127AD1}"/>
              </a:ext>
            </a:extLst>
          </p:cNvPr>
          <p:cNvSpPr/>
          <p:nvPr/>
        </p:nvSpPr>
        <p:spPr>
          <a:xfrm>
            <a:off x="419100" y="3698201"/>
            <a:ext cx="5067300" cy="2830293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49D4859-5C7D-193E-C9EB-914CA9A225C2}"/>
              </a:ext>
            </a:extLst>
          </p:cNvPr>
          <p:cNvSpPr/>
          <p:nvPr/>
        </p:nvSpPr>
        <p:spPr>
          <a:xfrm>
            <a:off x="5686426" y="1735665"/>
            <a:ext cx="2971800" cy="2423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4B40013-1F77-6627-EDF6-A0986F8E137F}"/>
              </a:ext>
            </a:extLst>
          </p:cNvPr>
          <p:cNvSpPr/>
          <p:nvPr/>
        </p:nvSpPr>
        <p:spPr>
          <a:xfrm>
            <a:off x="8839200" y="1735665"/>
            <a:ext cx="2971800" cy="242316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58CB5EB-F41A-404E-870C-02B254858E65}"/>
              </a:ext>
            </a:extLst>
          </p:cNvPr>
          <p:cNvSpPr/>
          <p:nvPr/>
        </p:nvSpPr>
        <p:spPr>
          <a:xfrm>
            <a:off x="5667374" y="4284132"/>
            <a:ext cx="6105526" cy="2244361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03B4E126-B1B8-3583-E54F-C39F50219F76}"/>
              </a:ext>
            </a:extLst>
          </p:cNvPr>
          <p:cNvSpPr/>
          <p:nvPr/>
        </p:nvSpPr>
        <p:spPr>
          <a:xfrm>
            <a:off x="5667374" y="736598"/>
            <a:ext cx="2971800" cy="867755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E01098-53EC-1402-834E-C1110AABFF4C}"/>
              </a:ext>
            </a:extLst>
          </p:cNvPr>
          <p:cNvSpPr/>
          <p:nvPr/>
        </p:nvSpPr>
        <p:spPr>
          <a:xfrm>
            <a:off x="8839200" y="736598"/>
            <a:ext cx="2971800" cy="867755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chemeClr val="tx1">
                  <a:alpha val="40000"/>
                </a:schemeClr>
              </a:gs>
              <a:gs pos="85000">
                <a:schemeClr val="tx1">
                  <a:alpha val="80000"/>
                </a:scheme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3A577B-B081-EBF9-09E0-E8CD87837A13}"/>
              </a:ext>
            </a:extLst>
          </p:cNvPr>
          <p:cNvSpPr/>
          <p:nvPr/>
        </p:nvSpPr>
        <p:spPr>
          <a:xfrm>
            <a:off x="419100" y="271756"/>
            <a:ext cx="11391900" cy="411480"/>
          </a:xfrm>
          <a:prstGeom prst="roundRect">
            <a:avLst>
              <a:gd name="adj" fmla="val 28468"/>
            </a:avLst>
          </a:prstGeom>
          <a:solidFill>
            <a:schemeClr val="tx1"/>
          </a:soli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potify logo, Spotify Mobile app Computer Icons App Store Music, Free Icon  Spotify, logo, music Download png | PNGEgg">
            <a:extLst>
              <a:ext uri="{FF2B5EF4-FFF2-40B4-BE49-F238E27FC236}">
                <a16:creationId xmlns:a16="http://schemas.microsoft.com/office/drawing/2014/main" id="{16F14082-64D5-9D2F-D809-2D159058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078" b="86719" l="28000" r="95111">
                        <a14:foregroundMark x1="30111" y1="37695" x2="28111" y2="50000"/>
                        <a14:foregroundMark x1="40889" y1="79688" x2="47444" y2="86914"/>
                        <a14:foregroundMark x1="70111" y1="44922" x2="70111" y2="44922"/>
                        <a14:foregroundMark x1="71333" y1="16602" x2="71333" y2="16602"/>
                        <a14:foregroundMark x1="95222" y1="23047" x2="95222" y2="23047"/>
                        <a14:foregroundMark x1="51556" y1="67969" x2="51556" y2="67969"/>
                        <a14:foregroundMark x1="49889" y1="5078" x2="49889" y2="50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988" t="10461" r="26988" b="8682"/>
          <a:stretch/>
        </p:blipFill>
        <p:spPr bwMode="auto">
          <a:xfrm>
            <a:off x="477045" y="350261"/>
            <a:ext cx="265906" cy="265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ogo and Brand Assets — Spotify">
            <a:extLst>
              <a:ext uri="{FF2B5EF4-FFF2-40B4-BE49-F238E27FC236}">
                <a16:creationId xmlns:a16="http://schemas.microsoft.com/office/drawing/2014/main" id="{D93629DE-E6AB-8806-AF0F-3353CA535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37" t="21120" b="15919"/>
          <a:stretch/>
        </p:blipFill>
        <p:spPr bwMode="auto">
          <a:xfrm>
            <a:off x="800896" y="358737"/>
            <a:ext cx="960120" cy="2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 descr="Refresh with solid fill">
            <a:extLst>
              <a:ext uri="{FF2B5EF4-FFF2-40B4-BE49-F238E27FC236}">
                <a16:creationId xmlns:a16="http://schemas.microsoft.com/office/drawing/2014/main" id="{590A2810-3A07-D651-C58B-ED83C61D22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445240" y="294616"/>
            <a:ext cx="36576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5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5F536-A05A-7E7B-39D2-59133F0BF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exagonal background with blue neon lights">
            <a:extLst>
              <a:ext uri="{FF2B5EF4-FFF2-40B4-BE49-F238E27FC236}">
                <a16:creationId xmlns:a16="http://schemas.microsoft.com/office/drawing/2014/main" id="{1F0824A9-9105-C251-8E6B-4E15A3CDF11A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r="25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EB552D5-1D81-0ECB-797F-6866329398F3}"/>
              </a:ext>
            </a:extLst>
          </p:cNvPr>
          <p:cNvSpPr/>
          <p:nvPr/>
        </p:nvSpPr>
        <p:spPr>
          <a:xfrm>
            <a:off x="137541" y="137160"/>
            <a:ext cx="5663184" cy="228600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1D428A">
                  <a:alpha val="89804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B798A5-D2B0-0A8E-9E1D-9104E9BD2FE2}"/>
              </a:ext>
            </a:extLst>
          </p:cNvPr>
          <p:cNvSpPr/>
          <p:nvPr/>
        </p:nvSpPr>
        <p:spPr>
          <a:xfrm rot="16200000">
            <a:off x="5295900" y="-2667001"/>
            <a:ext cx="1600200" cy="12191999"/>
          </a:xfrm>
          <a:prstGeom prst="roundRect">
            <a:avLst>
              <a:gd name="adj" fmla="val 0"/>
            </a:avLst>
          </a:prstGeom>
          <a:gradFill>
            <a:gsLst>
              <a:gs pos="15000">
                <a:srgbClr val="1D428A">
                  <a:alpha val="50000"/>
                </a:srgbClr>
              </a:gs>
              <a:gs pos="85000">
                <a:srgbClr val="1D428A">
                  <a:alpha val="20000"/>
                </a:srgbClr>
              </a:gs>
            </a:gsLst>
            <a:lin ang="4200000" scaled="0"/>
          </a:gradFill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364ADB6-87F6-04EE-F4E6-4AE3CBDF7899}"/>
              </a:ext>
            </a:extLst>
          </p:cNvPr>
          <p:cNvSpPr/>
          <p:nvPr/>
        </p:nvSpPr>
        <p:spPr>
          <a:xfrm>
            <a:off x="5524500" y="2857498"/>
            <a:ext cx="1143000" cy="1143000"/>
          </a:xfrm>
          <a:prstGeom prst="roundRect">
            <a:avLst>
              <a:gd name="adj" fmla="val 6978"/>
            </a:avLst>
          </a:prstGeom>
          <a:gradFill>
            <a:gsLst>
              <a:gs pos="15000">
                <a:srgbClr val="C8102E">
                  <a:alpha val="20000"/>
                </a:srgbClr>
              </a:gs>
              <a:gs pos="85000">
                <a:srgbClr val="C8102E">
                  <a:alpha val="60000"/>
                </a:srgbClr>
              </a:gs>
            </a:gsLst>
            <a:lin ang="5400000" scaled="1"/>
          </a:gradFill>
          <a:ln w="15875">
            <a:gradFill>
              <a:gsLst>
                <a:gs pos="0">
                  <a:schemeClr val="bg1">
                    <a:lumMod val="5000"/>
                    <a:lumOff val="95000"/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Abrahan, Jan Aeron</dc:creator>
  <cp:lastModifiedBy>Abrahan, Jan Aeron</cp:lastModifiedBy>
  <cp:revision>1</cp:revision>
  <dcterms:created xsi:type="dcterms:W3CDTF">2025-02-23T23:53:02Z</dcterms:created>
  <dcterms:modified xsi:type="dcterms:W3CDTF">2025-02-25T10:56:36Z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2025-02-24T01:18:24Z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c5407588-75ef-4021-93a1-666c4cb2a282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