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6" r:id="rId4"/>
    <p:sldId id="262" r:id="rId5"/>
    <p:sldId id="265" r:id="rId6"/>
    <p:sldId id="263" r:id="rId7"/>
    <p:sldId id="257" r:id="rId8"/>
    <p:sldId id="267" r:id="rId9"/>
    <p:sldId id="258" r:id="rId10"/>
    <p:sldId id="259" r:id="rId11"/>
    <p:sldId id="264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58" y="0"/>
            <a:ext cx="638361" cy="6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9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90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3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8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4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1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2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549DED-0405-4644-AA75-1978DC6A3AEF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D996-AAB6-4AB5-8601-C36C36867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 / Subscriber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send messages to multiple queues</a:t>
            </a:r>
          </a:p>
          <a:p>
            <a:r>
              <a:rPr lang="en-US" dirty="0" smtClean="0"/>
              <a:t>Messages are independent, do not need to be picked up at the same time</a:t>
            </a:r>
          </a:p>
          <a:p>
            <a:r>
              <a:rPr lang="en-US" dirty="0" smtClean="0"/>
              <a:t>Sends messages to all queues that have bound to the Exchange</a:t>
            </a:r>
          </a:p>
          <a:p>
            <a:r>
              <a:rPr lang="en-US" dirty="0" smtClean="0"/>
              <a:t>Useful for areas where multiple applications need the same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 Queue Setup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05058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model.ExchangeDeclare</a:t>
            </a:r>
            <a:r>
              <a:rPr lang="en-US" dirty="0"/>
              <a:t>(_</a:t>
            </a:r>
            <a:r>
              <a:rPr lang="en-US" dirty="0" err="1" smtClean="0"/>
              <a:t>pubSubsExchangeName</a:t>
            </a:r>
            <a:r>
              <a:rPr lang="en-US" dirty="0"/>
              <a:t>, </a:t>
            </a:r>
            <a:r>
              <a:rPr lang="en-US" dirty="0" err="1"/>
              <a:t>ExchangeType.Fanout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model.QueueDeclare</a:t>
            </a:r>
            <a:r>
              <a:rPr lang="en-US" dirty="0"/>
              <a:t>(_</a:t>
            </a:r>
            <a:r>
              <a:rPr lang="en-US" dirty="0" err="1" smtClean="0"/>
              <a:t>pubSubQueueOne</a:t>
            </a:r>
            <a:r>
              <a:rPr lang="en-US" dirty="0"/>
              <a:t>, true, false, false,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model.QueueDeclare</a:t>
            </a:r>
            <a:r>
              <a:rPr lang="en-US" dirty="0"/>
              <a:t>(_</a:t>
            </a:r>
            <a:r>
              <a:rPr lang="en-US" dirty="0" err="1" smtClean="0"/>
              <a:t>pubSubQueueTwo</a:t>
            </a:r>
            <a:r>
              <a:rPr lang="en-US" dirty="0"/>
              <a:t>, true, false, false, 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model.QueueBind</a:t>
            </a:r>
            <a:r>
              <a:rPr lang="en-US" dirty="0"/>
              <a:t>(_</a:t>
            </a:r>
            <a:r>
              <a:rPr lang="en-US" dirty="0" err="1" smtClean="0"/>
              <a:t>pubSubQueueOne</a:t>
            </a:r>
            <a:r>
              <a:rPr lang="en-US" dirty="0"/>
              <a:t>, _</a:t>
            </a:r>
            <a:r>
              <a:rPr lang="en-US" dirty="0" err="1"/>
              <a:t>publishSubscribeExchangeName</a:t>
            </a:r>
            <a:r>
              <a:rPr lang="en-US" dirty="0"/>
              <a:t>, "");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model.QueueBind</a:t>
            </a:r>
            <a:r>
              <a:rPr lang="en-US" dirty="0"/>
              <a:t>(_</a:t>
            </a:r>
            <a:r>
              <a:rPr lang="en-US" dirty="0" err="1" smtClean="0"/>
              <a:t>pubSubQueueTwo</a:t>
            </a:r>
            <a:r>
              <a:rPr lang="en-US" dirty="0"/>
              <a:t>, _</a:t>
            </a:r>
            <a:r>
              <a:rPr lang="en-US" dirty="0" err="1"/>
              <a:t>publishSubscribeExchangeName</a:t>
            </a:r>
            <a:r>
              <a:rPr lang="en-US" dirty="0"/>
              <a:t>, "");</a:t>
            </a:r>
          </a:p>
        </p:txBody>
      </p:sp>
    </p:spTree>
    <p:extLst>
      <p:ext uri="{BB962C8B-B14F-4D97-AF65-F5344CB8AC3E}">
        <p14:creationId xmlns:p14="http://schemas.microsoft.com/office/powerpoint/2010/main" val="39857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Subscriber Queue Receive Code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05058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model.BasicQos</a:t>
            </a:r>
            <a:r>
              <a:rPr lang="en-US" dirty="0"/>
              <a:t>(0, 1, false);</a:t>
            </a:r>
          </a:p>
          <a:p>
            <a:pPr marL="0" indent="0">
              <a:buNone/>
            </a:pPr>
            <a:r>
              <a:rPr lang="en-US" dirty="0"/>
              <a:t>Subscription </a:t>
            </a:r>
            <a:r>
              <a:rPr lang="en-US" dirty="0" err="1"/>
              <a:t>subscription</a:t>
            </a:r>
            <a:r>
              <a:rPr lang="en-US" dirty="0"/>
              <a:t> = new Subscription(model, _</a:t>
            </a:r>
            <a:r>
              <a:rPr lang="en-US" dirty="0" err="1"/>
              <a:t>publishSubscribeQueueOne</a:t>
            </a:r>
            <a:r>
              <a:rPr lang="en-US" dirty="0"/>
              <a:t>, false);</a:t>
            </a:r>
          </a:p>
          <a:p>
            <a:pPr marL="0" indent="0">
              <a:buNone/>
            </a:pPr>
            <a:r>
              <a:rPr lang="en-US" dirty="0"/>
              <a:t>while (true)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BasicDeliverEventArgs</a:t>
            </a:r>
            <a:r>
              <a:rPr lang="en-US" dirty="0"/>
              <a:t> </a:t>
            </a:r>
            <a:r>
              <a:rPr lang="en-US" dirty="0" err="1"/>
              <a:t>deliveryArguments</a:t>
            </a:r>
            <a:r>
              <a:rPr lang="en-US" dirty="0"/>
              <a:t> = </a:t>
            </a:r>
            <a:r>
              <a:rPr lang="en-US" dirty="0" err="1"/>
              <a:t>subscription.Next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String message = Encoding.UTF8.GetString(</a:t>
            </a:r>
            <a:r>
              <a:rPr lang="en-US" dirty="0" err="1"/>
              <a:t>deliveryArguments.Body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subscription.Ack</a:t>
            </a:r>
            <a:r>
              <a:rPr lang="en-US" dirty="0" smtClean="0"/>
              <a:t>(</a:t>
            </a:r>
            <a:r>
              <a:rPr lang="en-US" dirty="0" err="1" smtClean="0"/>
              <a:t>deliveryArguments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6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 - Questions -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Message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 is a method for sending, queueing, and receiving messages</a:t>
            </a:r>
          </a:p>
          <a:p>
            <a:r>
              <a:rPr lang="en-US" dirty="0" smtClean="0"/>
              <a:t>Consists of Connections, Channels, Exchanges, and Queues</a:t>
            </a:r>
          </a:p>
          <a:p>
            <a:r>
              <a:rPr lang="en-US" dirty="0" smtClean="0"/>
              <a:t>Connections are the external TCP conduits for sending/receiving information</a:t>
            </a:r>
          </a:p>
          <a:p>
            <a:r>
              <a:rPr lang="en-US" dirty="0" smtClean="0"/>
              <a:t>Channels are internal connections that send commands to the broker</a:t>
            </a:r>
          </a:p>
          <a:p>
            <a:r>
              <a:rPr lang="en-US" dirty="0" smtClean="0"/>
              <a:t>Exchanges route the messages</a:t>
            </a:r>
          </a:p>
          <a:p>
            <a:r>
              <a:rPr lang="en-US" dirty="0" smtClean="0"/>
              <a:t>Queues hold and process the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9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types of exchange: direct, </a:t>
            </a:r>
            <a:r>
              <a:rPr lang="en-US" dirty="0" err="1" smtClean="0"/>
              <a:t>fanout</a:t>
            </a:r>
            <a:r>
              <a:rPr lang="en-US" dirty="0" smtClean="0"/>
              <a:t>, topic and headers</a:t>
            </a:r>
          </a:p>
          <a:p>
            <a:r>
              <a:rPr lang="en-US" dirty="0" smtClean="0"/>
              <a:t>Direct is a simple queue</a:t>
            </a:r>
          </a:p>
          <a:p>
            <a:r>
              <a:rPr lang="en-US" dirty="0" err="1" smtClean="0"/>
              <a:t>Fanout</a:t>
            </a:r>
            <a:r>
              <a:rPr lang="en-US" dirty="0" smtClean="0"/>
              <a:t> sends the same message to multiple subscribers</a:t>
            </a:r>
          </a:p>
          <a:p>
            <a:r>
              <a:rPr lang="en-US" dirty="0" smtClean="0"/>
              <a:t>Topic sends messages based on content – publish / subscriber</a:t>
            </a:r>
          </a:p>
          <a:p>
            <a:r>
              <a:rPr lang="en-US" dirty="0" smtClean="0"/>
              <a:t>Headers send message based on headers – specific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/>
              <a:t>https://packages.erlang-solutions.com/erlang/esl-erlang/FLAVOUR_1_general/esl-erlang_19.1~windows_amd64.exe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/>
              <a:t>https://www.rabbitmq.com/releases/rabbitmq-server/v3.6.5/rabbitmq-server-3.6.5.exe</a:t>
            </a:r>
            <a:endParaRPr lang="en-US" dirty="0" smtClean="0"/>
          </a:p>
          <a:p>
            <a:r>
              <a:rPr lang="en-US" dirty="0" smtClean="0"/>
              <a:t>Setup Admin Website</a:t>
            </a:r>
          </a:p>
          <a:p>
            <a:pPr lvl="1"/>
            <a:r>
              <a:rPr lang="en-US" dirty="0"/>
              <a:t>launch Rabbit MQ 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err="1"/>
              <a:t>rabbitmq</a:t>
            </a:r>
            <a:r>
              <a:rPr lang="en-US" dirty="0"/>
              <a:t>-plugins enable </a:t>
            </a:r>
            <a:r>
              <a:rPr lang="en-US" dirty="0" err="1" smtClean="0"/>
              <a:t>rabbitmq_management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localhost:15672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uest / guest</a:t>
            </a:r>
          </a:p>
        </p:txBody>
      </p:sp>
    </p:spTree>
    <p:extLst>
      <p:ext uri="{BB962C8B-B14F-4D97-AF65-F5344CB8AC3E}">
        <p14:creationId xmlns:p14="http://schemas.microsoft.com/office/powerpoint/2010/main" val="27296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declare the queue</a:t>
            </a:r>
          </a:p>
          <a:p>
            <a:r>
              <a:rPr lang="en-US" dirty="0" smtClean="0"/>
              <a:t>Queues are “idempotent”, meaning it remains unchanged when acted upon</a:t>
            </a:r>
          </a:p>
          <a:p>
            <a:r>
              <a:rPr lang="en-US" dirty="0" smtClean="0"/>
              <a:t>If a reader attempts to read a queue that doesn’t exist, it will fail</a:t>
            </a:r>
          </a:p>
          <a:p>
            <a:r>
              <a:rPr lang="en-US" dirty="0" smtClean="0"/>
              <a:t>It’s okay for a reader to create a queue – there just won’t be anything in it</a:t>
            </a:r>
          </a:p>
          <a:p>
            <a:r>
              <a:rPr lang="en-US" dirty="0" smtClean="0"/>
              <a:t>Make all queues and exchanges durable unless the information is not </a:t>
            </a:r>
            <a:r>
              <a:rPr lang="en-US" dirty="0" smtClean="0"/>
              <a:t>important</a:t>
            </a:r>
          </a:p>
          <a:p>
            <a:r>
              <a:rPr lang="en-US" dirty="0" err="1" smtClean="0"/>
              <a:t>Nuget</a:t>
            </a:r>
            <a:r>
              <a:rPr lang="en-US" dirty="0"/>
              <a:t> - Install-Package </a:t>
            </a:r>
            <a:r>
              <a:rPr lang="en-US"/>
              <a:t>RabbitMQ.Client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3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Message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public </a:t>
            </a:r>
            <a:r>
              <a:rPr lang="da-DK" dirty="0"/>
              <a:t>void </a:t>
            </a:r>
            <a:r>
              <a:rPr lang="da-DK" dirty="0" smtClean="0"/>
              <a:t>PublishMessage(string </a:t>
            </a:r>
            <a:r>
              <a:rPr lang="da-DK" dirty="0"/>
              <a:t>message, IModel model)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IBasicProperties</a:t>
            </a:r>
            <a:r>
              <a:rPr lang="en-US" dirty="0" smtClean="0"/>
              <a:t> </a:t>
            </a:r>
            <a:r>
              <a:rPr lang="en-US" dirty="0" err="1"/>
              <a:t>basicProperties</a:t>
            </a:r>
            <a:r>
              <a:rPr lang="en-US" dirty="0"/>
              <a:t> = </a:t>
            </a:r>
            <a:r>
              <a:rPr lang="en-US" dirty="0" err="1"/>
              <a:t>model.CreateBasicProperties</a:t>
            </a:r>
            <a:r>
              <a:rPr lang="en-US" dirty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basicProperties.Persistent</a:t>
            </a:r>
            <a:r>
              <a:rPr lang="en-US" dirty="0" smtClean="0"/>
              <a:t> </a:t>
            </a:r>
            <a:r>
              <a:rPr lang="en-US" dirty="0"/>
              <a:t>= _durable;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byte</a:t>
            </a:r>
            <a:r>
              <a:rPr lang="en-US" dirty="0"/>
              <a:t>[] </a:t>
            </a:r>
            <a:r>
              <a:rPr lang="en-US" dirty="0" err="1"/>
              <a:t>messageBytes</a:t>
            </a:r>
            <a:r>
              <a:rPr lang="en-US" dirty="0"/>
              <a:t> = Encoding.UTF8.GetBytes(message);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model.BasicPublish</a:t>
            </a:r>
            <a:r>
              <a:rPr lang="en-US" dirty="0"/>
              <a:t>(_</a:t>
            </a:r>
            <a:r>
              <a:rPr lang="en-US" dirty="0" err="1"/>
              <a:t>exchangeName</a:t>
            </a:r>
            <a:r>
              <a:rPr lang="en-US" dirty="0"/>
              <a:t>, </a:t>
            </a:r>
            <a:r>
              <a:rPr lang="en-US" dirty="0" smtClean="0"/>
              <a:t>_</a:t>
            </a:r>
            <a:r>
              <a:rPr lang="en-US" dirty="0" err="1" smtClean="0"/>
              <a:t>QueueName</a:t>
            </a:r>
            <a:r>
              <a:rPr lang="en-US" dirty="0"/>
              <a:t>, </a:t>
            </a:r>
            <a:r>
              <a:rPr lang="en-US" dirty="0" err="1"/>
              <a:t>basicProperties</a:t>
            </a:r>
            <a:r>
              <a:rPr lang="en-US" dirty="0"/>
              <a:t>, </a:t>
            </a:r>
            <a:r>
              <a:rPr lang="en-US" dirty="0" err="1"/>
              <a:t>messageBytes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OneWayMessageQueue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message queues are the simplest – they place a message on a queue </a:t>
            </a:r>
            <a:r>
              <a:rPr lang="en-US" dirty="0" err="1" smtClean="0"/>
              <a:t>untl</a:t>
            </a:r>
            <a:r>
              <a:rPr lang="en-US" dirty="0" smtClean="0"/>
              <a:t> it is picked up</a:t>
            </a:r>
          </a:p>
          <a:p>
            <a:r>
              <a:rPr lang="en-US" dirty="0" smtClean="0"/>
              <a:t>Received message is removed from the queue</a:t>
            </a:r>
          </a:p>
          <a:p>
            <a:r>
              <a:rPr lang="en-US" dirty="0" smtClean="0"/>
              <a:t>Useful for notifications and other messages that don’t require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2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One-Way Message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model.BasicQos</a:t>
            </a:r>
            <a:r>
              <a:rPr lang="en-US" dirty="0" smtClean="0"/>
              <a:t>(0</a:t>
            </a:r>
            <a:r>
              <a:rPr lang="en-US" dirty="0"/>
              <a:t>, 1, false); //basic quality of service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QueueingBasicConsumer</a:t>
            </a:r>
            <a:r>
              <a:rPr lang="en-US" dirty="0"/>
              <a:t> consumer = new </a:t>
            </a:r>
            <a:r>
              <a:rPr lang="en-US" dirty="0" err="1"/>
              <a:t>QueueingBasicConsumer</a:t>
            </a:r>
            <a:r>
              <a:rPr lang="en-US" dirty="0"/>
              <a:t>(model);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model.BasicConsume</a:t>
            </a:r>
            <a:r>
              <a:rPr lang="en-US" dirty="0"/>
              <a:t>(_</a:t>
            </a:r>
            <a:r>
              <a:rPr lang="en-US" dirty="0" err="1"/>
              <a:t>oneWayMessageQueueName</a:t>
            </a:r>
            <a:r>
              <a:rPr lang="en-US" dirty="0"/>
              <a:t>, false, </a:t>
            </a:r>
            <a:r>
              <a:rPr lang="en-US" dirty="0" smtClean="0"/>
              <a:t>consumer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while </a:t>
            </a:r>
            <a:r>
              <a:rPr lang="en-US" dirty="0"/>
              <a:t>(true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BasicDeliverEventArgs</a:t>
            </a:r>
            <a:r>
              <a:rPr lang="en-US" dirty="0"/>
              <a:t> </a:t>
            </a:r>
            <a:r>
              <a:rPr lang="en-US" dirty="0" err="1"/>
              <a:t>deliveryArguments</a:t>
            </a:r>
            <a:r>
              <a:rPr lang="en-US" dirty="0"/>
              <a:t> = </a:t>
            </a:r>
            <a:r>
              <a:rPr lang="en-US" dirty="0" err="1"/>
              <a:t>consumer.Queue.Dequeue</a:t>
            </a:r>
            <a:r>
              <a:rPr lang="en-US" dirty="0"/>
              <a:t>() as </a:t>
            </a:r>
            <a:r>
              <a:rPr lang="en-US" dirty="0" err="1"/>
              <a:t>BasicDeliverEventArgs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String message = Encoding.UTF8.GetString(</a:t>
            </a:r>
            <a:r>
              <a:rPr lang="en-US" dirty="0" err="1"/>
              <a:t>deliveryArguments.Body</a:t>
            </a:r>
            <a:r>
              <a:rPr lang="en-US" dirty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model.BasicAck</a:t>
            </a:r>
            <a:r>
              <a:rPr lang="en-US" dirty="0"/>
              <a:t>(</a:t>
            </a:r>
            <a:r>
              <a:rPr lang="en-US" dirty="0" err="1"/>
              <a:t>deliveryArguments.DeliveryTag</a:t>
            </a:r>
            <a:r>
              <a:rPr lang="en-US" dirty="0"/>
              <a:t>, false);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WorkerQueue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Divides up tasks</a:t>
            </a:r>
          </a:p>
          <a:p>
            <a:r>
              <a:rPr lang="en-US" dirty="0" smtClean="0"/>
              <a:t>Multiple recipients receive different information</a:t>
            </a:r>
          </a:p>
          <a:p>
            <a:r>
              <a:rPr lang="en-US" dirty="0" smtClean="0"/>
              <a:t>Useful for allocating resource-intensive tasks</a:t>
            </a:r>
          </a:p>
          <a:p>
            <a:r>
              <a:rPr lang="en-US" dirty="0" smtClean="0"/>
              <a:t>Allows for round-robin distribution.  More workers can be added as needed</a:t>
            </a:r>
          </a:p>
          <a:p>
            <a:r>
              <a:rPr lang="en-US" dirty="0" smtClean="0"/>
              <a:t>Setup of Queue and Receiving Code same as One-Way.  Difference is multiple receivers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538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Introduction to RabbitMQ</vt:lpstr>
      <vt:lpstr>RabbitMQ – Message Broker</vt:lpstr>
      <vt:lpstr>Exchange types </vt:lpstr>
      <vt:lpstr>Setup</vt:lpstr>
      <vt:lpstr>Tips</vt:lpstr>
      <vt:lpstr>Publish Message Code</vt:lpstr>
      <vt:lpstr>OneWayMessageQueue</vt:lpstr>
      <vt:lpstr>Receive One-Way Message Code</vt:lpstr>
      <vt:lpstr>WorkerQueue</vt:lpstr>
      <vt:lpstr>Publisher / Subscriber</vt:lpstr>
      <vt:lpstr>Subscriber Queue Setup Code</vt:lpstr>
      <vt:lpstr>Subscriber Queue Receive Code</vt:lpstr>
      <vt:lpstr>Sending Objects</vt:lpstr>
      <vt:lpstr>??? - Questions - ???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Kelly</dc:creator>
  <cp:lastModifiedBy>Kyle Kelly</cp:lastModifiedBy>
  <cp:revision>21</cp:revision>
  <dcterms:created xsi:type="dcterms:W3CDTF">2017-05-06T20:26:00Z</dcterms:created>
  <dcterms:modified xsi:type="dcterms:W3CDTF">2017-05-13T22:28:19Z</dcterms:modified>
</cp:coreProperties>
</file>