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84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3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8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8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3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7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2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4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58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16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3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63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5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5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7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4B8CBF-D0A7-4796-8686-8CEB1D95D5B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1D564-B353-405D-A2FC-FCF73976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Methods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Kelly</a:t>
            </a:r>
          </a:p>
          <a:p>
            <a:r>
              <a:rPr lang="en-US" dirty="0" smtClean="0"/>
              <a:t>Senior Software Developer</a:t>
            </a:r>
          </a:p>
          <a:p>
            <a:r>
              <a:rPr lang="en-US" dirty="0" smtClean="0"/>
              <a:t>LBA Ware,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								? ? 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03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an Asynchronous Method and why use it</a:t>
            </a:r>
          </a:p>
          <a:p>
            <a:r>
              <a:rPr lang="en-US" dirty="0" smtClean="0"/>
              <a:t>Asynchronous examples</a:t>
            </a:r>
          </a:p>
          <a:p>
            <a:pPr lvl="1"/>
            <a:r>
              <a:rPr lang="en-US" dirty="0" smtClean="0"/>
              <a:t>Await</a:t>
            </a:r>
          </a:p>
          <a:p>
            <a:pPr lvl="1"/>
            <a:r>
              <a:rPr lang="en-US" dirty="0" err="1" smtClean="0"/>
              <a:t>WaitAll</a:t>
            </a:r>
            <a:endParaRPr lang="en-US" dirty="0" smtClean="0"/>
          </a:p>
          <a:p>
            <a:pPr lvl="1"/>
            <a:r>
              <a:rPr lang="en-US" dirty="0" err="1" smtClean="0"/>
              <a:t>WhenAny</a:t>
            </a:r>
            <a:endParaRPr lang="en-US" dirty="0" smtClean="0"/>
          </a:p>
          <a:p>
            <a:pPr lvl="1"/>
            <a:r>
              <a:rPr lang="en-US" dirty="0" smtClean="0"/>
              <a:t>Delay / Repeat</a:t>
            </a:r>
          </a:p>
          <a:p>
            <a:pPr lvl="1"/>
            <a:r>
              <a:rPr lang="en-US" dirty="0" smtClean="0"/>
              <a:t>Result / Cancel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325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Brief description of me</a:t>
            </a:r>
          </a:p>
          <a:p>
            <a:r>
              <a:rPr lang="en-US" dirty="0" smtClean="0"/>
              <a:t>What is </a:t>
            </a:r>
            <a:r>
              <a:rPr lang="en-US" dirty="0"/>
              <a:t>Asynchronous Methods (</a:t>
            </a:r>
            <a:r>
              <a:rPr lang="en-US" dirty="0" err="1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use </a:t>
            </a:r>
            <a:r>
              <a:rPr lang="en-US" dirty="0" err="1"/>
              <a:t>A</a:t>
            </a:r>
            <a:r>
              <a:rPr lang="en-US" dirty="0" err="1" smtClean="0"/>
              <a:t>sync</a:t>
            </a:r>
            <a:endParaRPr lang="en-US" dirty="0" smtClean="0"/>
          </a:p>
          <a:p>
            <a:pPr lvl="1"/>
            <a:r>
              <a:rPr lang="en-US" dirty="0"/>
              <a:t>Control flow / don’t block the flow (especially the UI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vs Threads</a:t>
            </a:r>
          </a:p>
          <a:p>
            <a:pPr lvl="1"/>
            <a:r>
              <a:rPr lang="en-US" dirty="0" smtClean="0"/>
              <a:t>Threads have multiple points of control, and some parts are handled by OS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- single thread of control, more knowledge of when processes run</a:t>
            </a:r>
          </a:p>
          <a:p>
            <a:r>
              <a:rPr lang="en-US" dirty="0"/>
              <a:t>Where </a:t>
            </a:r>
            <a:r>
              <a:rPr lang="en-US" dirty="0" err="1" smtClean="0"/>
              <a:t>Async</a:t>
            </a:r>
            <a:r>
              <a:rPr lang="en-US" dirty="0" smtClean="0"/>
              <a:t> is used</a:t>
            </a:r>
            <a:endParaRPr lang="en-US" dirty="0"/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Backend</a:t>
            </a:r>
          </a:p>
          <a:p>
            <a:pPr lvl="1"/>
            <a:r>
              <a:rPr lang="en-US" dirty="0" smtClean="0"/>
              <a:t>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Asynchronous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7" y="1755623"/>
            <a:ext cx="5167353" cy="4260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755623"/>
            <a:ext cx="2082800" cy="42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/>
              <a:t>ajax({</a:t>
            </a:r>
          </a:p>
          <a:p>
            <a:pPr marL="0" indent="0">
              <a:buNone/>
            </a:pPr>
            <a:r>
              <a:rPr lang="en-US" dirty="0"/>
              <a:t>            type: "POST",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; charset=utf-8",</a:t>
            </a:r>
          </a:p>
          <a:p>
            <a:pPr marL="0" indent="0">
              <a:buNone/>
            </a:pPr>
            <a:r>
              <a:rPr lang="en-US" dirty="0"/>
              <a:t>            url: </a:t>
            </a:r>
            <a:r>
              <a:rPr lang="en-US" dirty="0" err="1"/>
              <a:t>wsUrl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data: "{'</a:t>
            </a:r>
            <a:r>
              <a:rPr lang="en-US" dirty="0" err="1"/>
              <a:t>sUserID</a:t>
            </a:r>
            <a:r>
              <a:rPr lang="en-US" dirty="0"/>
              <a:t>': '" + </a:t>
            </a:r>
            <a:r>
              <a:rPr lang="en-US" dirty="0" err="1"/>
              <a:t>userId</a:t>
            </a:r>
            <a:r>
              <a:rPr lang="en-US" dirty="0"/>
              <a:t> + "'"</a:t>
            </a:r>
          </a:p>
          <a:p>
            <a:pPr marL="0" indent="0">
              <a:buNone/>
            </a:pPr>
            <a:r>
              <a:rPr lang="en-US" dirty="0"/>
              <a:t>            + "}",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dataType</a:t>
            </a:r>
            <a:r>
              <a:rPr lang="en-US" dirty="0"/>
              <a:t>: "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success: function (</a:t>
            </a:r>
            <a:r>
              <a:rPr lang="en-US" dirty="0" err="1"/>
              <a:t>msg</a:t>
            </a:r>
            <a:r>
              <a:rPr lang="en-US" dirty="0"/>
              <a:t>) {  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doSomething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    failure: function 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alert('Failure: ' + </a:t>
            </a:r>
            <a:r>
              <a:rPr lang="en-US" dirty="0" err="1"/>
              <a:t>msg.d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});</a:t>
            </a:r>
          </a:p>
        </p:txBody>
      </p:sp>
    </p:spTree>
    <p:extLst>
      <p:ext uri="{BB962C8B-B14F-4D97-AF65-F5344CB8AC3E}">
        <p14:creationId xmlns:p14="http://schemas.microsoft.com/office/powerpoint/2010/main" val="16827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WaitALL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multiple Tasks simultaneously</a:t>
            </a:r>
            <a:endParaRPr lang="en-US" dirty="0"/>
          </a:p>
          <a:p>
            <a:r>
              <a:rPr lang="en-US" dirty="0" smtClean="0"/>
              <a:t>When all have completed, returns control to caller</a:t>
            </a:r>
          </a:p>
          <a:p>
            <a:pPr marL="0" indent="0">
              <a:buNone/>
            </a:pPr>
            <a:r>
              <a:rPr lang="en-US" dirty="0" smtClean="0"/>
              <a:t>	List&lt;Task</a:t>
            </a:r>
            <a:r>
              <a:rPr lang="en-US" dirty="0"/>
              <a:t>&gt; </a:t>
            </a:r>
            <a:r>
              <a:rPr lang="en-US" dirty="0" err="1"/>
              <a:t>TaskList</a:t>
            </a:r>
            <a:r>
              <a:rPr lang="en-US" dirty="0"/>
              <a:t> = new List&lt;Task</a:t>
            </a:r>
            <a:r>
              <a:rPr lang="en-US" dirty="0" smtClean="0"/>
              <a:t>&gt;();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task1 = </a:t>
            </a:r>
            <a:r>
              <a:rPr lang="en-US" dirty="0" err="1" smtClean="0"/>
              <a:t>asyncMethod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task2 </a:t>
            </a:r>
            <a:r>
              <a:rPr lang="en-US" dirty="0"/>
              <a:t>= </a:t>
            </a:r>
            <a:r>
              <a:rPr lang="en-US" dirty="0" err="1"/>
              <a:t>asyncMethod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TaskList.Add</a:t>
            </a:r>
            <a:r>
              <a:rPr lang="en-US" dirty="0" smtClean="0"/>
              <a:t>(task1);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TaskList.Add</a:t>
            </a:r>
            <a:r>
              <a:rPr lang="en-US" dirty="0" smtClean="0"/>
              <a:t>(task2);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Task.WaitAll</a:t>
            </a:r>
            <a:r>
              <a:rPr lang="en-US" dirty="0" smtClean="0"/>
              <a:t>(</a:t>
            </a:r>
            <a:r>
              <a:rPr lang="en-US" dirty="0" err="1" smtClean="0"/>
              <a:t>TaskList.ToArray</a:t>
            </a:r>
            <a:r>
              <a:rPr lang="en-US" dirty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WHENANY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Runs multiple Tasks simultaneously</a:t>
            </a:r>
          </a:p>
          <a:p>
            <a:r>
              <a:rPr lang="en-US" dirty="0"/>
              <a:t>When </a:t>
            </a:r>
            <a:r>
              <a:rPr lang="en-US" dirty="0" smtClean="0"/>
              <a:t>any </a:t>
            </a:r>
            <a:r>
              <a:rPr lang="en-US" dirty="0"/>
              <a:t>have completed, returns control to </a:t>
            </a:r>
            <a:r>
              <a:rPr lang="en-US" dirty="0" smtClean="0"/>
              <a:t>caller</a:t>
            </a:r>
          </a:p>
          <a:p>
            <a:r>
              <a:rPr lang="en-US" dirty="0" smtClean="0"/>
              <a:t>Repeats as other tasks complete</a:t>
            </a:r>
          </a:p>
          <a:p>
            <a:pPr marL="0" indent="0">
              <a:buNone/>
            </a:pPr>
            <a:r>
              <a:rPr lang="en-US" dirty="0" smtClean="0"/>
              <a:t>	List&lt;Task</a:t>
            </a:r>
            <a:r>
              <a:rPr lang="en-US" dirty="0"/>
              <a:t>&gt; </a:t>
            </a:r>
            <a:r>
              <a:rPr lang="en-US" dirty="0" err="1"/>
              <a:t>TaskList</a:t>
            </a:r>
            <a:r>
              <a:rPr lang="en-US" dirty="0"/>
              <a:t> = new List&lt;Task&gt;();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task1 = </a:t>
            </a:r>
            <a:r>
              <a:rPr lang="en-US" dirty="0" err="1"/>
              <a:t>asyncMethod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task2 = </a:t>
            </a:r>
            <a:r>
              <a:rPr lang="en-US" dirty="0" err="1"/>
              <a:t>asyncMethod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TaskList.Add</a:t>
            </a:r>
            <a:r>
              <a:rPr lang="en-US" dirty="0"/>
              <a:t>(task1);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TaskList.Add</a:t>
            </a:r>
            <a:r>
              <a:rPr lang="en-US" dirty="0"/>
              <a:t>(task2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while (condition)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Task.WhenAny</a:t>
            </a:r>
            <a:r>
              <a:rPr lang="en-US" dirty="0" smtClean="0"/>
              <a:t> (</a:t>
            </a:r>
            <a:r>
              <a:rPr lang="en-US" dirty="0" err="1"/>
              <a:t>TaskList.ToArray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checkCondition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await task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Delay /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delay is used to cancel the request if a set time has been reached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repeat is used to repeat the request after a set time</a:t>
            </a:r>
          </a:p>
          <a:p>
            <a:r>
              <a:rPr lang="en-US" dirty="0" smtClean="0"/>
              <a:t>Often used together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cts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CancellationTokenSource</a:t>
            </a:r>
            <a:r>
              <a:rPr lang="en-US" dirty="0"/>
              <a:t>(</a:t>
            </a:r>
            <a:r>
              <a:rPr lang="en-US" dirty="0" err="1"/>
              <a:t>TimeSpan.FromSeconds</a:t>
            </a:r>
            <a:r>
              <a:rPr lang="en-US" dirty="0"/>
              <a:t>(duration));</a:t>
            </a:r>
          </a:p>
          <a:p>
            <a:pPr marL="0" indent="0">
              <a:buNone/>
            </a:pPr>
            <a:r>
              <a:rPr lang="en-US" dirty="0" err="1" smtClean="0"/>
              <a:t>RepeatActionEveryTime</a:t>
            </a:r>
            <a:r>
              <a:rPr lang="en-US" dirty="0" smtClean="0"/>
              <a:t>(Action), </a:t>
            </a:r>
            <a:r>
              <a:rPr lang="en-US" dirty="0" err="1" smtClean="0"/>
              <a:t>TimeSpan.FromSeconds</a:t>
            </a:r>
            <a:r>
              <a:rPr lang="en-US" dirty="0" smtClean="0"/>
              <a:t>(Time), </a:t>
            </a:r>
            <a:r>
              <a:rPr lang="en-US" dirty="0" err="1"/>
              <a:t>cts.Token</a:t>
            </a:r>
            <a:r>
              <a:rPr lang="en-US" dirty="0"/>
              <a:t>).Wait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Task </a:t>
            </a:r>
            <a:r>
              <a:rPr lang="en-US" dirty="0" err="1"/>
              <a:t>RepeatActionEvery</a:t>
            </a:r>
            <a:r>
              <a:rPr lang="en-US" dirty="0"/>
              <a:t>(Action act, </a:t>
            </a:r>
            <a:r>
              <a:rPr lang="en-US" dirty="0" err="1"/>
              <a:t>TimeSpan</a:t>
            </a:r>
            <a:r>
              <a:rPr lang="en-US" dirty="0"/>
              <a:t> inter,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en-US" dirty="0" err="1"/>
              <a:t>canc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while (true)             {</a:t>
            </a:r>
          </a:p>
          <a:p>
            <a:pPr marL="0" indent="0">
              <a:buNone/>
            </a:pPr>
            <a:r>
              <a:rPr lang="en-US" dirty="0"/>
              <a:t>                act();</a:t>
            </a:r>
          </a:p>
          <a:p>
            <a:pPr marL="0" indent="0">
              <a:buNone/>
            </a:pPr>
            <a:r>
              <a:rPr lang="en-US" dirty="0"/>
              <a:t>        Task </a:t>
            </a:r>
            <a:r>
              <a:rPr lang="en-US" dirty="0" err="1"/>
              <a:t>task</a:t>
            </a:r>
            <a:r>
              <a:rPr lang="en-US" dirty="0"/>
              <a:t> = </a:t>
            </a:r>
            <a:r>
              <a:rPr lang="en-US" dirty="0" err="1"/>
              <a:t>Task.Delay</a:t>
            </a:r>
            <a:r>
              <a:rPr lang="en-US" dirty="0"/>
              <a:t>(inter, </a:t>
            </a:r>
            <a:r>
              <a:rPr lang="en-US" dirty="0" err="1"/>
              <a:t>canc</a:t>
            </a:r>
            <a:r>
              <a:rPr lang="en-US" dirty="0"/>
              <a:t>);                    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await </a:t>
            </a:r>
            <a:r>
              <a:rPr lang="en-US" dirty="0"/>
              <a:t>task; 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/ 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an </a:t>
            </a:r>
            <a:r>
              <a:rPr lang="en-US" dirty="0" err="1" smtClean="0"/>
              <a:t>async</a:t>
            </a:r>
            <a:r>
              <a:rPr lang="en-US" dirty="0" smtClean="0"/>
              <a:t> method from a non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Cancel an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Cancellation token</a:t>
            </a:r>
          </a:p>
          <a:p>
            <a:pPr lvl="1"/>
            <a:r>
              <a:rPr lang="en-US" dirty="0" err="1"/>
              <a:t>CancelAfter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asyncMethod.Result</a:t>
            </a:r>
            <a:r>
              <a:rPr lang="en-US" dirty="0" smtClean="0"/>
              <a:t>;</a:t>
            </a:r>
          </a:p>
          <a:p>
            <a:r>
              <a:rPr lang="en-US" dirty="0" err="1"/>
              <a:t>cts.Cancel</a:t>
            </a:r>
            <a:r>
              <a:rPr lang="en-US" dirty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Storyboard Layouts</vt:lpstr>
      <vt:lpstr>Celestial</vt:lpstr>
      <vt:lpstr>Asynchronous Methods </vt:lpstr>
      <vt:lpstr>Overview</vt:lpstr>
      <vt:lpstr>Introduction</vt:lpstr>
      <vt:lpstr>Visualizing Asynchronous Methods</vt:lpstr>
      <vt:lpstr>Async AWait</vt:lpstr>
      <vt:lpstr>Async WaitALL</vt:lpstr>
      <vt:lpstr>Async WHENANY</vt:lpstr>
      <vt:lpstr>Async Delay / repeat</vt:lpstr>
      <vt:lpstr>Result / Cancel</vt:lpstr>
      <vt:lpstr>Questions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Methods </dc:title>
  <dc:creator>Kyle Kelly</dc:creator>
  <cp:lastModifiedBy>Kyle Kelly</cp:lastModifiedBy>
  <cp:revision>13</cp:revision>
  <dcterms:created xsi:type="dcterms:W3CDTF">2017-09-20T21:58:52Z</dcterms:created>
  <dcterms:modified xsi:type="dcterms:W3CDTF">2017-09-20T23:42:18Z</dcterms:modified>
</cp:coreProperties>
</file>