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560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4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2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7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8768EB-7F76-4C47-A6BC-32F475BABAC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35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in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Kelly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3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Unit Testing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Repeatability</a:t>
            </a:r>
          </a:p>
          <a:p>
            <a:r>
              <a:rPr lang="en-US" dirty="0" smtClean="0"/>
              <a:t>Encourages good coding habits</a:t>
            </a:r>
          </a:p>
          <a:p>
            <a:r>
              <a:rPr lang="en-US" dirty="0" smtClean="0"/>
              <a:t>Finds problems before customer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1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Good Unit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automated and repeatable</a:t>
            </a:r>
          </a:p>
          <a:p>
            <a:r>
              <a:rPr lang="en-US" dirty="0" smtClean="0"/>
              <a:t>Should be easy to implement</a:t>
            </a:r>
          </a:p>
          <a:p>
            <a:r>
              <a:rPr lang="en-US" dirty="0" smtClean="0"/>
              <a:t>Should always be relevant</a:t>
            </a:r>
          </a:p>
          <a:p>
            <a:r>
              <a:rPr lang="en-US" dirty="0" smtClean="0"/>
              <a:t>Should be easy to run and evaluate</a:t>
            </a:r>
          </a:p>
          <a:p>
            <a:r>
              <a:rPr lang="en-US" dirty="0" smtClean="0"/>
              <a:t>Should be consistent</a:t>
            </a:r>
          </a:p>
          <a:p>
            <a:r>
              <a:rPr lang="en-US" dirty="0" smtClean="0"/>
              <a:t>Should have full control of unit under test</a:t>
            </a:r>
          </a:p>
          <a:p>
            <a:r>
              <a:rPr lang="en-US" dirty="0" smtClean="0"/>
              <a:t>Should be isolated</a:t>
            </a:r>
          </a:p>
          <a:p>
            <a:r>
              <a:rPr lang="en-US" dirty="0" smtClean="0"/>
              <a:t>Failure should indicate what failed</a:t>
            </a:r>
          </a:p>
        </p:txBody>
      </p:sp>
    </p:spTree>
    <p:extLst>
      <p:ext uri="{BB962C8B-B14F-4D97-AF65-F5344CB8AC3E}">
        <p14:creationId xmlns:p14="http://schemas.microsoft.com/office/powerpoint/2010/main" val="174867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err="1" smtClean="0"/>
              <a:t>UnitTesting</a:t>
            </a:r>
            <a:r>
              <a:rPr lang="en-US" dirty="0" smtClean="0"/>
              <a:t> Tools</a:t>
            </a:r>
          </a:p>
          <a:p>
            <a:r>
              <a:rPr lang="en-US" dirty="0" err="1" smtClean="0"/>
              <a:t>Moq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0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</a:p>
          <a:p>
            <a:pPr lvl="1"/>
            <a:r>
              <a:rPr lang="en-US" dirty="0" smtClean="0"/>
              <a:t>Ideal, but requires the entire organization’s commitment</a:t>
            </a:r>
          </a:p>
          <a:p>
            <a:r>
              <a:rPr lang="en-US" dirty="0" smtClean="0"/>
              <a:t>Core function unit tests</a:t>
            </a:r>
          </a:p>
          <a:p>
            <a:pPr lvl="1"/>
            <a:r>
              <a:rPr lang="en-US" dirty="0" smtClean="0"/>
              <a:t>Unit Test interoperability must be designed into architecture</a:t>
            </a:r>
          </a:p>
          <a:p>
            <a:pPr lvl="1"/>
            <a:r>
              <a:rPr lang="en-US" dirty="0" smtClean="0"/>
              <a:t>Identify critical function and set up tests for those items</a:t>
            </a:r>
          </a:p>
          <a:p>
            <a:r>
              <a:rPr lang="en-US" dirty="0" smtClean="0"/>
              <a:t>After the fact Unit Testing</a:t>
            </a:r>
          </a:p>
          <a:p>
            <a:pPr lvl="1"/>
            <a:r>
              <a:rPr lang="en-US" dirty="0" smtClean="0"/>
              <a:t>Design Unit Tests around existing code</a:t>
            </a:r>
          </a:p>
        </p:txBody>
      </p:sp>
    </p:spTree>
    <p:extLst>
      <p:ext uri="{BB962C8B-B14F-4D97-AF65-F5344CB8AC3E}">
        <p14:creationId xmlns:p14="http://schemas.microsoft.com/office/powerpoint/2010/main" val="98167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Interfaces</a:t>
            </a:r>
          </a:p>
          <a:p>
            <a:r>
              <a:rPr lang="en-US" dirty="0" smtClean="0"/>
              <a:t>Refactor code to accommodate Unit Testing</a:t>
            </a:r>
          </a:p>
          <a:p>
            <a:r>
              <a:rPr lang="en-US" dirty="0" smtClean="0"/>
              <a:t>Use long, descriptive names for test methods</a:t>
            </a:r>
          </a:p>
          <a:p>
            <a:r>
              <a:rPr lang="en-US" dirty="0"/>
              <a:t>Other Windows – Test Explorer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Set up all the items needed for your test</a:t>
            </a:r>
          </a:p>
          <a:p>
            <a:pPr lvl="1"/>
            <a:r>
              <a:rPr lang="en-US" dirty="0" smtClean="0"/>
              <a:t>Declare objects and methods</a:t>
            </a:r>
          </a:p>
          <a:p>
            <a:pPr lvl="1"/>
            <a:r>
              <a:rPr lang="en-US" dirty="0" smtClean="0"/>
              <a:t>Set information in variables</a:t>
            </a:r>
          </a:p>
          <a:p>
            <a:pPr lvl="1"/>
            <a:r>
              <a:rPr lang="en-US" dirty="0" smtClean="0"/>
              <a:t>Mock data</a:t>
            </a:r>
          </a:p>
          <a:p>
            <a:r>
              <a:rPr lang="en-US" dirty="0" smtClean="0"/>
              <a:t>ACT</a:t>
            </a:r>
          </a:p>
          <a:p>
            <a:pPr lvl="1"/>
            <a:r>
              <a:rPr lang="en-US" dirty="0" smtClean="0"/>
              <a:t>Perform the actions against the objects and/or methods</a:t>
            </a:r>
          </a:p>
          <a:p>
            <a:r>
              <a:rPr lang="en-US" dirty="0" smtClean="0"/>
              <a:t>ASSERT</a:t>
            </a:r>
          </a:p>
          <a:p>
            <a:pPr lvl="1"/>
            <a:r>
              <a:rPr lang="en-US" dirty="0" smtClean="0"/>
              <a:t>Compare the results with the expected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0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3632"/>
            <a:ext cx="8946541" cy="4864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TestMethod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  public void Index()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// Arrange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HomeController</a:t>
            </a:r>
            <a:r>
              <a:rPr lang="en-US" dirty="0"/>
              <a:t> controller = new </a:t>
            </a:r>
            <a:r>
              <a:rPr lang="en-US" dirty="0" err="1"/>
              <a:t>HomeController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Act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ViewResult</a:t>
            </a:r>
            <a:r>
              <a:rPr lang="en-US" dirty="0"/>
              <a:t> result = </a:t>
            </a:r>
            <a:r>
              <a:rPr lang="en-US" dirty="0" err="1"/>
              <a:t>controller.Index</a:t>
            </a:r>
            <a:r>
              <a:rPr lang="en-US" dirty="0"/>
              <a:t>() as </a:t>
            </a:r>
            <a:r>
              <a:rPr lang="en-US" dirty="0" err="1"/>
              <a:t>ViewResult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Assert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Assert.AreEqual</a:t>
            </a:r>
            <a:r>
              <a:rPr lang="en-US" dirty="0" smtClean="0"/>
              <a:t>(“Match This", </a:t>
            </a:r>
            <a:r>
              <a:rPr lang="en-US" dirty="0" err="1"/>
              <a:t>result.ViewBag.Message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2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4" y="1082842"/>
            <a:ext cx="11754852" cy="5390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// </a:t>
            </a:r>
            <a:r>
              <a:rPr lang="en-US" dirty="0"/>
              <a:t>Arrange</a:t>
            </a:r>
          </a:p>
          <a:p>
            <a:pPr marL="0" indent="0">
              <a:buNone/>
            </a:pPr>
            <a:r>
              <a:rPr lang="en-US" dirty="0"/>
              <a:t>            Repository repo = new Repository();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mockRepository</a:t>
            </a:r>
            <a:r>
              <a:rPr lang="en-US" dirty="0"/>
              <a:t> = new Mock&lt;</a:t>
            </a:r>
            <a:r>
              <a:rPr lang="en-US" dirty="0" err="1"/>
              <a:t>ILoanModelDAL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LoanModel</a:t>
            </a:r>
            <a:r>
              <a:rPr lang="en-US" dirty="0" smtClean="0"/>
              <a:t> </a:t>
            </a:r>
            <a:r>
              <a:rPr lang="en-US" dirty="0"/>
              <a:t>loan = new </a:t>
            </a:r>
            <a:r>
              <a:rPr lang="en-US" dirty="0" err="1"/>
              <a:t>LoanModel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loan.LoanID</a:t>
            </a:r>
            <a:r>
              <a:rPr lang="en-US" dirty="0" smtClean="0"/>
              <a:t> </a:t>
            </a:r>
            <a:r>
              <a:rPr lang="en-US" dirty="0"/>
              <a:t>= 1;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loan.Amount</a:t>
            </a:r>
            <a:r>
              <a:rPr lang="en-US" dirty="0" smtClean="0"/>
              <a:t> </a:t>
            </a:r>
            <a:r>
              <a:rPr lang="en-US" dirty="0"/>
              <a:t>= 100;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// tell the mock that when </a:t>
            </a:r>
            <a:r>
              <a:rPr lang="en-US" dirty="0" err="1"/>
              <a:t>LoanSelectByID</a:t>
            </a:r>
            <a:r>
              <a:rPr lang="en-US" dirty="0"/>
              <a:t> is </a:t>
            </a:r>
            <a:r>
              <a:rPr lang="en-US" dirty="0" smtClean="0"/>
              <a:t>called </a:t>
            </a:r>
            <a:r>
              <a:rPr lang="en-US" dirty="0"/>
              <a:t>return the specified Loan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mockRepository.Setup</a:t>
            </a:r>
            <a:r>
              <a:rPr lang="en-US" dirty="0"/>
              <a:t>(</a:t>
            </a:r>
            <a:r>
              <a:rPr lang="en-US" dirty="0" err="1"/>
              <a:t>cr</a:t>
            </a:r>
            <a:r>
              <a:rPr lang="en-US" dirty="0"/>
              <a:t> =&gt; </a:t>
            </a:r>
            <a:r>
              <a:rPr lang="en-US" dirty="0" err="1"/>
              <a:t>cr.LoanSelectByID</a:t>
            </a:r>
            <a:r>
              <a:rPr lang="en-US" dirty="0"/>
              <a:t>(id)).Returns(loan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pass the mocked instance, not the mock itself, to the category</a:t>
            </a:r>
          </a:p>
          <a:p>
            <a:pPr marL="0" indent="0">
              <a:buNone/>
            </a:pPr>
            <a:r>
              <a:rPr lang="en-US" dirty="0"/>
              <a:t>            // controller using the Object property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repo.iLoanModelDAL</a:t>
            </a:r>
            <a:r>
              <a:rPr lang="en-US" dirty="0"/>
              <a:t> = </a:t>
            </a:r>
            <a:r>
              <a:rPr lang="en-US" dirty="0" err="1"/>
              <a:t>mockRepository.Object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41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232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Unit Testing in .NET</vt:lpstr>
      <vt:lpstr>Reason for Unit Testing </vt:lpstr>
      <vt:lpstr>Properties of a Good Unit Test </vt:lpstr>
      <vt:lpstr>Unit Testing Frameworks</vt:lpstr>
      <vt:lpstr>Approaches</vt:lpstr>
      <vt:lpstr>Habit</vt:lpstr>
      <vt:lpstr>Writing a Unit Test</vt:lpstr>
      <vt:lpstr>Simple Example</vt:lpstr>
      <vt:lpstr>Data Example</vt:lpstr>
    </vt:vector>
  </TitlesOfParts>
  <Company>ZDK Softworks,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.NET</dc:title>
  <dc:creator>Kyle Kelly</dc:creator>
  <cp:lastModifiedBy>Kyle Kelly</cp:lastModifiedBy>
  <cp:revision>8</cp:revision>
  <dcterms:created xsi:type="dcterms:W3CDTF">2016-03-14T22:47:18Z</dcterms:created>
  <dcterms:modified xsi:type="dcterms:W3CDTF">2016-03-16T00:45:57Z</dcterms:modified>
</cp:coreProperties>
</file>