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0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4560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76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74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2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3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7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1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6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35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in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Kelly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64" y="1082842"/>
            <a:ext cx="11754852" cy="5390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	// </a:t>
            </a:r>
            <a:r>
              <a:rPr lang="en-US" dirty="0"/>
              <a:t>Arrange</a:t>
            </a:r>
          </a:p>
          <a:p>
            <a:pPr marL="0" indent="0">
              <a:buNone/>
            </a:pPr>
            <a:r>
              <a:rPr lang="en-US" dirty="0"/>
              <a:t>            Repository repo = new Repository();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mockRepository</a:t>
            </a:r>
            <a:r>
              <a:rPr lang="en-US" dirty="0"/>
              <a:t> = new Mock&lt;</a:t>
            </a:r>
            <a:r>
              <a:rPr lang="en-US" dirty="0" err="1"/>
              <a:t>ILoanModelDAL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LoanModel</a:t>
            </a:r>
            <a:r>
              <a:rPr lang="en-US" dirty="0" smtClean="0"/>
              <a:t> </a:t>
            </a:r>
            <a:r>
              <a:rPr lang="en-US" dirty="0"/>
              <a:t>loan = new </a:t>
            </a:r>
            <a:r>
              <a:rPr lang="en-US" dirty="0" err="1"/>
              <a:t>LoanModel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loan.LoanID</a:t>
            </a:r>
            <a:r>
              <a:rPr lang="en-US" dirty="0" smtClean="0"/>
              <a:t> </a:t>
            </a:r>
            <a:r>
              <a:rPr lang="en-US" dirty="0"/>
              <a:t>= 1;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dirty="0" err="1" smtClean="0"/>
              <a:t>loan.Amount</a:t>
            </a:r>
            <a:r>
              <a:rPr lang="en-US" dirty="0" smtClean="0"/>
              <a:t> </a:t>
            </a:r>
            <a:r>
              <a:rPr lang="en-US" dirty="0"/>
              <a:t>= 100;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// tell the mock that when </a:t>
            </a:r>
            <a:r>
              <a:rPr lang="en-US" dirty="0" err="1"/>
              <a:t>LoanSelectByID</a:t>
            </a:r>
            <a:r>
              <a:rPr lang="en-US" dirty="0"/>
              <a:t> is </a:t>
            </a:r>
            <a:r>
              <a:rPr lang="en-US" dirty="0" smtClean="0"/>
              <a:t>called </a:t>
            </a:r>
            <a:r>
              <a:rPr lang="en-US" dirty="0"/>
              <a:t>return the specified Loan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mockRepository.Setup</a:t>
            </a:r>
            <a:r>
              <a:rPr lang="en-US" dirty="0"/>
              <a:t>(</a:t>
            </a:r>
            <a:r>
              <a:rPr lang="en-US" dirty="0" err="1"/>
              <a:t>cr</a:t>
            </a:r>
            <a:r>
              <a:rPr lang="en-US" dirty="0"/>
              <a:t> =&gt; </a:t>
            </a:r>
            <a:r>
              <a:rPr lang="en-US" dirty="0" err="1"/>
              <a:t>cr.LoanSelectByID</a:t>
            </a:r>
            <a:r>
              <a:rPr lang="en-US" dirty="0"/>
              <a:t>(id)).Returns(loan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// pass the mocked instance, not the mock itself, to the category</a:t>
            </a:r>
          </a:p>
          <a:p>
            <a:pPr marL="0" indent="0">
              <a:buNone/>
            </a:pPr>
            <a:r>
              <a:rPr lang="en-US" dirty="0"/>
              <a:t>            // controller using the Object property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repo.iLoanModelDAL</a:t>
            </a:r>
            <a:r>
              <a:rPr lang="en-US" dirty="0"/>
              <a:t> = </a:t>
            </a:r>
            <a:r>
              <a:rPr lang="en-US" dirty="0" err="1"/>
              <a:t>mockRepository.Object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89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Constructor Injection</a:t>
            </a:r>
          </a:p>
          <a:p>
            <a:r>
              <a:rPr lang="en-US" dirty="0" smtClean="0"/>
              <a:t>Using Property Injection (most commonly called Dependency Injection, although all items technically are)</a:t>
            </a:r>
          </a:p>
          <a:p>
            <a:r>
              <a:rPr lang="en-US" dirty="0" smtClean="0"/>
              <a:t>Using a factory class</a:t>
            </a:r>
          </a:p>
          <a:p>
            <a:endParaRPr lang="en-US" dirty="0"/>
          </a:p>
          <a:p>
            <a:r>
              <a:rPr lang="en-US" dirty="0" smtClean="0"/>
              <a:t>We will cover Constructor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Easiest, most readable</a:t>
            </a:r>
          </a:p>
          <a:p>
            <a:r>
              <a:rPr lang="en-US" dirty="0" smtClean="0"/>
              <a:t>Can get complicated and hard to maintain if the code under tests uses a lot of constructors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bool </a:t>
            </a:r>
            <a:r>
              <a:rPr lang="en-US" dirty="0" err="1"/>
              <a:t>IsValidLogFileName</a:t>
            </a:r>
            <a:r>
              <a:rPr lang="en-US" dirty="0"/>
              <a:t>(string </a:t>
            </a:r>
            <a:r>
              <a:rPr lang="en-US" dirty="0" err="1"/>
              <a:t>fileName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if (</a:t>
            </a:r>
            <a:r>
              <a:rPr lang="en-US" dirty="0" err="1"/>
              <a:t>fileName.EndsWith</a:t>
            </a:r>
            <a:r>
              <a:rPr lang="en-US" dirty="0"/>
              <a:t>(".foo"))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return false;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return true;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5096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8012"/>
            <a:ext cx="8946541" cy="472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FileExtensionManager</a:t>
            </a:r>
            <a:r>
              <a:rPr lang="en-US" dirty="0"/>
              <a:t> : </a:t>
            </a:r>
            <a:r>
              <a:rPr lang="en-US" dirty="0" err="1"/>
              <a:t>IFileExtensionManager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public bool </a:t>
            </a:r>
            <a:r>
              <a:rPr lang="en-US" dirty="0" err="1"/>
              <a:t>IsValid</a:t>
            </a:r>
            <a:r>
              <a:rPr lang="en-US" dirty="0"/>
              <a:t>(string </a:t>
            </a:r>
            <a:r>
              <a:rPr lang="en-US" dirty="0" err="1"/>
              <a:t>fileName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 smtClean="0"/>
              <a:t>		   if </a:t>
            </a:r>
            <a:r>
              <a:rPr lang="en-US" dirty="0"/>
              <a:t>(</a:t>
            </a:r>
            <a:r>
              <a:rPr lang="en-US" dirty="0" err="1"/>
              <a:t>fileName.EndsWith</a:t>
            </a:r>
            <a:r>
              <a:rPr lang="en-US" dirty="0"/>
              <a:t>(".foo"))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return false;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return true;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153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 for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1835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AlwaysValidFakeExtensionManager</a:t>
            </a:r>
            <a:r>
              <a:rPr lang="en-US" dirty="0"/>
              <a:t> : </a:t>
            </a:r>
            <a:r>
              <a:rPr lang="en-US" dirty="0" err="1"/>
              <a:t>IFileExtensionManager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//Stub for use in Dependency injection</a:t>
            </a:r>
          </a:p>
          <a:p>
            <a:pPr marL="0" indent="0">
              <a:buNone/>
            </a:pPr>
            <a:r>
              <a:rPr lang="en-US" dirty="0"/>
              <a:t>        public bool </a:t>
            </a:r>
            <a:r>
              <a:rPr lang="en-US" dirty="0" err="1"/>
              <a:t>IsValid</a:t>
            </a:r>
            <a:r>
              <a:rPr lang="en-US" dirty="0"/>
              <a:t>(string </a:t>
            </a:r>
            <a:r>
              <a:rPr lang="en-US" dirty="0" err="1"/>
              <a:t>fileName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true;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725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82310" cy="1400530"/>
          </a:xfrm>
        </p:spPr>
        <p:txBody>
          <a:bodyPr/>
          <a:lstStyle/>
          <a:p>
            <a:r>
              <a:rPr lang="en-US" dirty="0" smtClean="0"/>
              <a:t>Unit Test Using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15446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	    // </a:t>
            </a:r>
            <a:r>
              <a:rPr lang="en-US" dirty="0"/>
              <a:t>Arrange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IFileExtensionManager</a:t>
            </a:r>
            <a:r>
              <a:rPr lang="en-US" dirty="0"/>
              <a:t> manager = new </a:t>
            </a:r>
            <a:r>
              <a:rPr lang="en-US" dirty="0" err="1"/>
              <a:t>AlwaysValidFakeExtensionManager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LoanLogic</a:t>
            </a:r>
            <a:r>
              <a:rPr lang="en-US" dirty="0"/>
              <a:t> </a:t>
            </a:r>
            <a:r>
              <a:rPr lang="en-US" dirty="0" err="1"/>
              <a:t>loanLogic</a:t>
            </a:r>
            <a:r>
              <a:rPr lang="en-US" dirty="0"/>
              <a:t> = new </a:t>
            </a:r>
            <a:r>
              <a:rPr lang="en-US" dirty="0" err="1"/>
              <a:t>LoanLogic</a:t>
            </a:r>
            <a:r>
              <a:rPr lang="en-US" dirty="0"/>
              <a:t>(manager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string foo =  "</a:t>
            </a:r>
            <a:r>
              <a:rPr lang="en-US" dirty="0" err="1"/>
              <a:t>kung.foo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         bool result =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// Act</a:t>
            </a:r>
          </a:p>
          <a:p>
            <a:pPr marL="0" indent="0">
              <a:buNone/>
            </a:pPr>
            <a:r>
              <a:rPr lang="en-US" dirty="0"/>
              <a:t>            result = </a:t>
            </a:r>
            <a:r>
              <a:rPr lang="en-US" dirty="0" err="1"/>
              <a:t>loanLogic.IsValidLogFileNameREFACTORED</a:t>
            </a:r>
            <a:r>
              <a:rPr lang="en-US" dirty="0"/>
              <a:t>(foo);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// Assert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Assert.IsTrue</a:t>
            </a:r>
            <a:r>
              <a:rPr lang="en-US" dirty="0"/>
              <a:t>(result);</a:t>
            </a:r>
          </a:p>
        </p:txBody>
      </p:sp>
    </p:spTree>
    <p:extLst>
      <p:ext uri="{BB962C8B-B14F-4D97-AF65-F5344CB8AC3E}">
        <p14:creationId xmlns:p14="http://schemas.microsoft.com/office/powerpoint/2010/main" val="36433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9600" dirty="0" smtClean="0"/>
              <a:t>???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9208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Unit Testing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Repeatability</a:t>
            </a:r>
          </a:p>
          <a:p>
            <a:r>
              <a:rPr lang="en-US" dirty="0" smtClean="0"/>
              <a:t>Encourages good coding habits</a:t>
            </a:r>
          </a:p>
          <a:p>
            <a:r>
              <a:rPr lang="en-US" dirty="0" smtClean="0"/>
              <a:t>Finds problems before customer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(</a:t>
            </a:r>
            <a:r>
              <a:rPr lang="en-US" dirty="0" err="1" smtClean="0"/>
              <a:t>xUnit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Microsoft </a:t>
            </a:r>
            <a:r>
              <a:rPr lang="en-US" dirty="0" err="1" smtClean="0"/>
              <a:t>UnitTesting</a:t>
            </a:r>
            <a:r>
              <a:rPr lang="en-US" dirty="0" smtClean="0"/>
              <a:t> Tools</a:t>
            </a:r>
          </a:p>
          <a:p>
            <a:r>
              <a:rPr lang="en-US" dirty="0" err="1" smtClean="0"/>
              <a:t>Fluint</a:t>
            </a:r>
            <a:endParaRPr lang="en-US" dirty="0" smtClean="0"/>
          </a:p>
          <a:p>
            <a:r>
              <a:rPr lang="en-US" dirty="0" err="1" smtClean="0"/>
              <a:t>Moq</a:t>
            </a:r>
            <a:endParaRPr lang="en-US" dirty="0" smtClean="0"/>
          </a:p>
          <a:p>
            <a:r>
              <a:rPr lang="en-US" dirty="0" smtClean="0"/>
              <a:t>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 Good Unit Test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automated and repeatable</a:t>
            </a:r>
          </a:p>
          <a:p>
            <a:r>
              <a:rPr lang="en-US" dirty="0" smtClean="0"/>
              <a:t>Should be easy to implement</a:t>
            </a:r>
          </a:p>
          <a:p>
            <a:r>
              <a:rPr lang="en-US" dirty="0" smtClean="0"/>
              <a:t>Should always be relevant</a:t>
            </a:r>
          </a:p>
          <a:p>
            <a:r>
              <a:rPr lang="en-US" dirty="0" smtClean="0"/>
              <a:t>Should be easy to run and evaluate</a:t>
            </a:r>
          </a:p>
          <a:p>
            <a:r>
              <a:rPr lang="en-US" dirty="0" smtClean="0"/>
              <a:t>Should be consistent</a:t>
            </a:r>
          </a:p>
          <a:p>
            <a:r>
              <a:rPr lang="en-US" dirty="0" smtClean="0"/>
              <a:t>Should have full control of unit under test</a:t>
            </a:r>
          </a:p>
          <a:p>
            <a:r>
              <a:rPr lang="en-US" dirty="0" smtClean="0"/>
              <a:t>Should be isolated</a:t>
            </a:r>
          </a:p>
          <a:p>
            <a:r>
              <a:rPr lang="en-US" dirty="0" smtClean="0"/>
              <a:t>Failure should indicate what failed</a:t>
            </a:r>
          </a:p>
        </p:txBody>
      </p:sp>
    </p:spTree>
    <p:extLst>
      <p:ext uri="{BB962C8B-B14F-4D97-AF65-F5344CB8AC3E}">
        <p14:creationId xmlns:p14="http://schemas.microsoft.com/office/powerpoint/2010/main" val="17486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</a:p>
          <a:p>
            <a:pPr lvl="1"/>
            <a:r>
              <a:rPr lang="en-US" dirty="0" smtClean="0"/>
              <a:t>Ideal, but requires the entire organization’s commitment</a:t>
            </a:r>
          </a:p>
          <a:p>
            <a:r>
              <a:rPr lang="en-US" dirty="0" smtClean="0"/>
              <a:t>Core function unit tests</a:t>
            </a:r>
          </a:p>
          <a:p>
            <a:pPr lvl="1"/>
            <a:r>
              <a:rPr lang="en-US" dirty="0" smtClean="0"/>
              <a:t>Unit Test interoperability must be designed into architecture</a:t>
            </a:r>
          </a:p>
          <a:p>
            <a:pPr lvl="1"/>
            <a:r>
              <a:rPr lang="en-US" dirty="0" smtClean="0"/>
              <a:t>Identify critical function and set up tests for those items</a:t>
            </a:r>
          </a:p>
          <a:p>
            <a:r>
              <a:rPr lang="en-US" dirty="0" smtClean="0"/>
              <a:t>After the fact Unit Testing</a:t>
            </a:r>
          </a:p>
          <a:p>
            <a:pPr lvl="1"/>
            <a:r>
              <a:rPr lang="en-US" dirty="0" smtClean="0"/>
              <a:t>Design Unit Tests around existing code, refactoring </a:t>
            </a:r>
            <a:r>
              <a:rPr lang="en-US" smtClean="0"/>
              <a:t>where necessary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16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Repositories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Interfaces</a:t>
            </a:r>
          </a:p>
          <a:p>
            <a:r>
              <a:rPr lang="en-US" dirty="0" smtClean="0"/>
              <a:t>Refactor code to accommodate Unit Testing</a:t>
            </a:r>
          </a:p>
          <a:p>
            <a:r>
              <a:rPr lang="en-US" dirty="0" smtClean="0"/>
              <a:t>Use long, descriptive names for test methods, </a:t>
            </a:r>
            <a:r>
              <a:rPr lang="en-US" dirty="0" err="1"/>
              <a:t>Osherove</a:t>
            </a:r>
            <a:r>
              <a:rPr lang="en-US" dirty="0"/>
              <a:t> </a:t>
            </a:r>
            <a:r>
              <a:rPr lang="en-US" dirty="0" smtClean="0"/>
              <a:t> suggests: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UnitOfWorkName</a:t>
            </a:r>
            <a:r>
              <a:rPr lang="en-US" dirty="0" smtClean="0"/>
              <a:t>]_[</a:t>
            </a:r>
            <a:r>
              <a:rPr lang="en-US" dirty="0" err="1" smtClean="0"/>
              <a:t>ScenarioUnderTest</a:t>
            </a:r>
            <a:r>
              <a:rPr lang="en-US" dirty="0" smtClean="0"/>
              <a:t>]_[</a:t>
            </a:r>
            <a:r>
              <a:rPr lang="en-US" dirty="0" err="1" smtClean="0"/>
              <a:t>ExpectedBehavior</a:t>
            </a:r>
            <a:r>
              <a:rPr lang="en-US" dirty="0" smtClean="0"/>
              <a:t>]</a:t>
            </a:r>
          </a:p>
          <a:p>
            <a:r>
              <a:rPr lang="en-US" dirty="0" smtClean="0"/>
              <a:t>Other Windows – </a:t>
            </a:r>
            <a:r>
              <a:rPr lang="en-US" dirty="0"/>
              <a:t>Test </a:t>
            </a:r>
            <a:r>
              <a:rPr lang="en-US" dirty="0" smtClean="0"/>
              <a:t>Explorer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Package Manager (</a:t>
            </a:r>
            <a:r>
              <a:rPr lang="en-US" dirty="0" err="1" smtClean="0"/>
              <a:t>NuGet</a:t>
            </a:r>
            <a:r>
              <a:rPr lang="en-US" dirty="0" smtClean="0"/>
              <a:t>), run the following</a:t>
            </a:r>
          </a:p>
          <a:p>
            <a:r>
              <a:rPr lang="en-US" dirty="0"/>
              <a:t>Install-Package </a:t>
            </a:r>
            <a:r>
              <a:rPr lang="en-US" dirty="0" err="1"/>
              <a:t>NUnit</a:t>
            </a:r>
            <a:endParaRPr lang="en-US" dirty="0"/>
          </a:p>
          <a:p>
            <a:r>
              <a:rPr lang="en-US" dirty="0"/>
              <a:t>Install-Package </a:t>
            </a:r>
            <a:r>
              <a:rPr lang="en-US" dirty="0" err="1"/>
              <a:t>Moq</a:t>
            </a:r>
            <a:endParaRPr lang="en-US" dirty="0"/>
          </a:p>
          <a:p>
            <a:r>
              <a:rPr lang="en-US" dirty="0"/>
              <a:t>Install-Package </a:t>
            </a:r>
            <a:r>
              <a:rPr lang="en-US" dirty="0" err="1" smtClean="0"/>
              <a:t>NUnit.Mocks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use Microsoft Unit Test for simplicity, but an </a:t>
            </a:r>
            <a:r>
              <a:rPr lang="en-US" dirty="0" err="1" smtClean="0"/>
              <a:t>NUnit</a:t>
            </a:r>
            <a:r>
              <a:rPr lang="en-US" dirty="0" smtClean="0"/>
              <a:t> example is provided for comparison</a:t>
            </a:r>
          </a:p>
          <a:p>
            <a:r>
              <a:rPr lang="en-US" dirty="0" err="1" smtClean="0"/>
              <a:t>Moq</a:t>
            </a:r>
            <a:r>
              <a:rPr lang="en-US" dirty="0" smtClean="0"/>
              <a:t> is the framework to fake the database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pPr lvl="1"/>
            <a:r>
              <a:rPr lang="en-US" dirty="0" smtClean="0"/>
              <a:t>Set up all the items needed for your test</a:t>
            </a:r>
          </a:p>
          <a:p>
            <a:pPr lvl="1"/>
            <a:r>
              <a:rPr lang="en-US" dirty="0" smtClean="0"/>
              <a:t>Declare objects and methods</a:t>
            </a:r>
          </a:p>
          <a:p>
            <a:pPr lvl="1"/>
            <a:r>
              <a:rPr lang="en-US" dirty="0" smtClean="0"/>
              <a:t>Set information in variables</a:t>
            </a:r>
          </a:p>
          <a:p>
            <a:pPr lvl="1"/>
            <a:r>
              <a:rPr lang="en-US" dirty="0" smtClean="0"/>
              <a:t>Mock data</a:t>
            </a:r>
          </a:p>
          <a:p>
            <a:r>
              <a:rPr lang="en-US" dirty="0" smtClean="0"/>
              <a:t>ACT</a:t>
            </a:r>
          </a:p>
          <a:p>
            <a:pPr lvl="1"/>
            <a:r>
              <a:rPr lang="en-US" dirty="0" smtClean="0"/>
              <a:t>Perform the actions against the objects and/or methods</a:t>
            </a:r>
          </a:p>
          <a:p>
            <a:r>
              <a:rPr lang="en-US" dirty="0" smtClean="0"/>
              <a:t>ASSERT</a:t>
            </a:r>
          </a:p>
          <a:p>
            <a:pPr lvl="1"/>
            <a:r>
              <a:rPr lang="en-US" dirty="0" smtClean="0"/>
              <a:t>Compare the results with the expected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3632"/>
            <a:ext cx="8946541" cy="4864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TestMethod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    public void Index()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// Arrange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HomeController</a:t>
            </a:r>
            <a:r>
              <a:rPr lang="en-US" dirty="0"/>
              <a:t> controller = new </a:t>
            </a:r>
            <a:r>
              <a:rPr lang="en-US" dirty="0" err="1"/>
              <a:t>HomeController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// Act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ViewResult</a:t>
            </a:r>
            <a:r>
              <a:rPr lang="en-US" dirty="0"/>
              <a:t> result = </a:t>
            </a:r>
            <a:r>
              <a:rPr lang="en-US" dirty="0" err="1"/>
              <a:t>controller.Index</a:t>
            </a:r>
            <a:r>
              <a:rPr lang="en-US" dirty="0"/>
              <a:t>() as </a:t>
            </a:r>
            <a:r>
              <a:rPr lang="en-US" dirty="0" err="1"/>
              <a:t>ViewResult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// Assert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Assert.AreEqual</a:t>
            </a:r>
            <a:r>
              <a:rPr lang="en-US" dirty="0" smtClean="0"/>
              <a:t>(“Match This", </a:t>
            </a:r>
            <a:r>
              <a:rPr lang="en-US" dirty="0" err="1"/>
              <a:t>result.ViewBag.Message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7768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315</TotalTime>
  <Words>425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Unit Testing in .NET</vt:lpstr>
      <vt:lpstr>Reason for Unit Testing </vt:lpstr>
      <vt:lpstr>Unit Testing Frameworks</vt:lpstr>
      <vt:lpstr>Properties of a Good Unit Test </vt:lpstr>
      <vt:lpstr>Approaches</vt:lpstr>
      <vt:lpstr>Habit</vt:lpstr>
      <vt:lpstr>Before We Begin</vt:lpstr>
      <vt:lpstr>Writing a Unit Test</vt:lpstr>
      <vt:lpstr>Simple Example</vt:lpstr>
      <vt:lpstr>Data Example</vt:lpstr>
      <vt:lpstr>Dependency Injection</vt:lpstr>
      <vt:lpstr>Constructor Injection</vt:lpstr>
      <vt:lpstr>Original Code</vt:lpstr>
      <vt:lpstr>Refactored</vt:lpstr>
      <vt:lpstr>Stub for Testing</vt:lpstr>
      <vt:lpstr>Unit Test Using Dependency Injection</vt:lpstr>
      <vt:lpstr>Questions</vt:lpstr>
    </vt:vector>
  </TitlesOfParts>
  <Company>ZDK Softworks,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.NET</dc:title>
  <dc:creator>Kyle Kelly</dc:creator>
  <cp:lastModifiedBy>Kyle Kelly</cp:lastModifiedBy>
  <cp:revision>18</cp:revision>
  <dcterms:created xsi:type="dcterms:W3CDTF">2016-03-14T22:47:18Z</dcterms:created>
  <dcterms:modified xsi:type="dcterms:W3CDTF">2016-03-17T01:15:19Z</dcterms:modified>
</cp:coreProperties>
</file>