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veloperfusion.com/tools/generatemachineke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Membership Services</a:t>
            </a:r>
            <a:br>
              <a:rPr lang="en-US" dirty="0" smtClean="0"/>
            </a:br>
            <a:r>
              <a:rPr lang="en-US" dirty="0" smtClean="0"/>
              <a:t>in 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Kyle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MembershIP</a:t>
            </a:r>
            <a:r>
              <a:rPr lang="en-US" dirty="0"/>
              <a:t> </a:t>
            </a:r>
            <a:r>
              <a:rPr lang="en-US" dirty="0" smtClean="0"/>
              <a:t>has its 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Integrated authentication</a:t>
            </a:r>
          </a:p>
          <a:p>
            <a:r>
              <a:rPr lang="en-US" dirty="0" err="1" smtClean="0"/>
              <a:t>UserName</a:t>
            </a:r>
            <a:r>
              <a:rPr lang="en-US" dirty="0" smtClean="0"/>
              <a:t> always available</a:t>
            </a:r>
          </a:p>
          <a:p>
            <a:r>
              <a:rPr lang="en-US" dirty="0" smtClean="0"/>
              <a:t>Tied to Membership object</a:t>
            </a:r>
          </a:p>
          <a:p>
            <a:r>
              <a:rPr lang="en-US" dirty="0" smtClean="0"/>
              <a:t>Can be overridden for more flexible security</a:t>
            </a:r>
          </a:p>
          <a:p>
            <a:r>
              <a:rPr lang="en-US" dirty="0" smtClean="0"/>
              <a:t>Can be implemented Controller Level or Action Level</a:t>
            </a:r>
          </a:p>
          <a:p>
            <a:r>
              <a:rPr lang="en-US" dirty="0" smtClean="0"/>
              <a:t>Can be separated from Primary Database</a:t>
            </a:r>
          </a:p>
          <a:p>
            <a:r>
              <a:rPr lang="en-US" dirty="0" smtClean="0"/>
              <a:t>Today’s presentation focuses on a Custom Membership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7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#1: Create a Machine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Machine Key is the “seed” for your encryption.  Using a unique key helps secure the website</a:t>
            </a:r>
          </a:p>
          <a:p>
            <a:r>
              <a:rPr lang="en-US" dirty="0" smtClean="0"/>
              <a:t>Free sites available:</a:t>
            </a:r>
          </a:p>
          <a:p>
            <a:r>
              <a:rPr lang="en-US" dirty="0">
                <a:hlinkClick r:id="rId2"/>
              </a:rPr>
              <a:t>http://www.developerfusion.com/tools/generatemachinekey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08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#2: Edit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93392"/>
            <a:ext cx="10820400" cy="4453128"/>
          </a:xfrm>
        </p:spPr>
        <p:txBody>
          <a:bodyPr>
            <a:normAutofit/>
          </a:bodyPr>
          <a:lstStyle/>
          <a:p>
            <a:r>
              <a:rPr lang="en-US" sz="1800" dirty="0"/>
              <a:t>Place </a:t>
            </a:r>
            <a:r>
              <a:rPr lang="en-US" sz="1800" dirty="0" smtClean="0"/>
              <a:t>machine key </a:t>
            </a:r>
            <a:r>
              <a:rPr lang="en-US" sz="1800" dirty="0"/>
              <a:t>under  &lt;</a:t>
            </a:r>
            <a:r>
              <a:rPr lang="en-US" sz="1800" dirty="0" err="1"/>
              <a:t>system.web</a:t>
            </a:r>
            <a:r>
              <a:rPr lang="en-US" sz="1800" dirty="0"/>
              <a:t>&gt;</a:t>
            </a:r>
          </a:p>
          <a:p>
            <a:r>
              <a:rPr lang="en-US" sz="1800" dirty="0" smtClean="0"/>
              <a:t>Add following to </a:t>
            </a:r>
            <a:r>
              <a:rPr lang="en-US" sz="1800" dirty="0" err="1" smtClean="0"/>
              <a:t>appSettings</a:t>
            </a:r>
            <a:endParaRPr lang="en-US" sz="1800" dirty="0" smtClean="0"/>
          </a:p>
          <a:p>
            <a:pPr lvl="1"/>
            <a:r>
              <a:rPr lang="en-US" sz="1800" dirty="0"/>
              <a:t>&lt;add key="</a:t>
            </a:r>
            <a:r>
              <a:rPr lang="en-US" sz="1800" dirty="0" err="1"/>
              <a:t>enableSimpleMembership</a:t>
            </a:r>
            <a:r>
              <a:rPr lang="en-US" sz="1800" dirty="0"/>
              <a:t>" value="false" </a:t>
            </a:r>
            <a:r>
              <a:rPr lang="en-US" sz="1800" dirty="0" smtClean="0"/>
              <a:t>/&gt;</a:t>
            </a:r>
          </a:p>
          <a:p>
            <a:pPr lvl="1"/>
            <a:r>
              <a:rPr lang="en-US" sz="1800" dirty="0" smtClean="0"/>
              <a:t>&lt;</a:t>
            </a:r>
            <a:r>
              <a:rPr lang="en-US" sz="1800" dirty="0"/>
              <a:t>add key="</a:t>
            </a:r>
            <a:r>
              <a:rPr lang="en-US" sz="1800" dirty="0" err="1"/>
              <a:t>autoFormsAuthentication</a:t>
            </a:r>
            <a:r>
              <a:rPr lang="en-US" sz="1800" dirty="0"/>
              <a:t>" value="false" </a:t>
            </a:r>
            <a:r>
              <a:rPr lang="en-US" sz="1800" dirty="0" smtClean="0"/>
              <a:t>/&gt;</a:t>
            </a:r>
          </a:p>
          <a:p>
            <a:r>
              <a:rPr lang="en-US" sz="1800" dirty="0" smtClean="0"/>
              <a:t>Define new custom membership</a:t>
            </a:r>
          </a:p>
          <a:p>
            <a:pPr lvl="1"/>
            <a:r>
              <a:rPr lang="en-US" sz="1800" dirty="0"/>
              <a:t>&lt;membership </a:t>
            </a:r>
            <a:r>
              <a:rPr lang="en-US" sz="1800" dirty="0" err="1"/>
              <a:t>defaultProvider</a:t>
            </a:r>
            <a:r>
              <a:rPr lang="en-US" sz="1800" dirty="0"/>
              <a:t>="</a:t>
            </a:r>
            <a:r>
              <a:rPr lang="en-US" sz="1800" dirty="0" err="1"/>
              <a:t>CustomMembershipProvider</a:t>
            </a:r>
            <a:r>
              <a:rPr lang="en-US" sz="1800" dirty="0" smtClean="0"/>
              <a:t>"&gt; </a:t>
            </a:r>
            <a:r>
              <a:rPr lang="en-US" sz="1800" dirty="0"/>
              <a:t>&lt;providers</a:t>
            </a:r>
            <a:r>
              <a:rPr lang="en-US" sz="1800" dirty="0" smtClean="0"/>
              <a:t>&gt;     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&lt;</a:t>
            </a:r>
            <a:r>
              <a:rPr lang="en-US" sz="1800" dirty="0"/>
              <a:t>add name="</a:t>
            </a:r>
            <a:r>
              <a:rPr lang="en-US" sz="1800" dirty="0" err="1"/>
              <a:t>CustomMembershipProvider</a:t>
            </a:r>
            <a:r>
              <a:rPr lang="en-US" sz="1800" dirty="0"/>
              <a:t>" type="</a:t>
            </a:r>
            <a:r>
              <a:rPr lang="en-US" sz="1800" dirty="0" err="1"/>
              <a:t>zdkMembershipProvider</a:t>
            </a:r>
            <a:r>
              <a:rPr lang="en-US" sz="1800" dirty="0"/>
              <a:t>" </a:t>
            </a:r>
            <a:r>
              <a:rPr lang="en-US" sz="1800" dirty="0" err="1"/>
              <a:t>connectionStringName</a:t>
            </a:r>
            <a:r>
              <a:rPr lang="en-US" sz="1800" dirty="0"/>
              <a:t>="</a:t>
            </a:r>
            <a:r>
              <a:rPr lang="en-US" sz="1800" dirty="0" err="1"/>
              <a:t>DefaultConnection</a:t>
            </a:r>
            <a:r>
              <a:rPr lang="en-US" sz="1800" dirty="0"/>
              <a:t>" </a:t>
            </a:r>
            <a:r>
              <a:rPr lang="en-US" sz="1800" dirty="0" err="1"/>
              <a:t>enablePasswordRetrieval</a:t>
            </a:r>
            <a:r>
              <a:rPr lang="en-US" sz="1800" dirty="0"/>
              <a:t>="false" </a:t>
            </a:r>
            <a:r>
              <a:rPr lang="en-US" sz="1800" dirty="0" err="1"/>
              <a:t>enablePasswordReset</a:t>
            </a:r>
            <a:r>
              <a:rPr lang="en-US" sz="1800" dirty="0"/>
              <a:t>="true" </a:t>
            </a:r>
            <a:r>
              <a:rPr lang="en-US" sz="1800" dirty="0" err="1"/>
              <a:t>requiresQuestionAndAnswer</a:t>
            </a:r>
            <a:r>
              <a:rPr lang="en-US" sz="1800" dirty="0"/>
              <a:t>="false" </a:t>
            </a:r>
            <a:r>
              <a:rPr lang="en-US" sz="1800" dirty="0" err="1"/>
              <a:t>requiresUniqueEmail</a:t>
            </a:r>
            <a:r>
              <a:rPr lang="en-US" sz="1800" dirty="0"/>
              <a:t>="false" </a:t>
            </a:r>
            <a:r>
              <a:rPr lang="en-US" sz="1800" dirty="0" err="1"/>
              <a:t>maxInvalidPasswordAttempts</a:t>
            </a:r>
            <a:r>
              <a:rPr lang="en-US" sz="1800" dirty="0"/>
              <a:t>="5" </a:t>
            </a:r>
            <a:r>
              <a:rPr lang="en-US" sz="1800" dirty="0" err="1"/>
              <a:t>minRequiredPasswordLength</a:t>
            </a:r>
            <a:r>
              <a:rPr lang="en-US" sz="1800" dirty="0"/>
              <a:t>="6" </a:t>
            </a:r>
            <a:r>
              <a:rPr lang="en-US" sz="1800" dirty="0" err="1"/>
              <a:t>minRequiredNonalphanumericCharacters</a:t>
            </a:r>
            <a:r>
              <a:rPr lang="en-US" sz="1800" dirty="0"/>
              <a:t>="0" </a:t>
            </a:r>
            <a:r>
              <a:rPr lang="en-US" sz="1800" dirty="0" err="1"/>
              <a:t>passwordAttemptWindow</a:t>
            </a:r>
            <a:r>
              <a:rPr lang="en-US" sz="1800" dirty="0"/>
              <a:t>="10" </a:t>
            </a:r>
            <a:r>
              <a:rPr lang="en-US" sz="1800" dirty="0" err="1"/>
              <a:t>applicationName</a:t>
            </a:r>
            <a:r>
              <a:rPr lang="en-US" sz="1800" dirty="0"/>
              <a:t>="/" /&gt;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      &lt;/providers</a:t>
            </a:r>
            <a:r>
              <a:rPr lang="en-US" sz="1800" dirty="0" smtClean="0"/>
              <a:t>&gt; </a:t>
            </a:r>
            <a:r>
              <a:rPr lang="en-US" sz="1800" dirty="0"/>
              <a:t>&lt;/membership&gt;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9531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Membershp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 from </a:t>
            </a:r>
            <a:r>
              <a:rPr lang="en-US" dirty="0" err="1" smtClean="0"/>
              <a:t>MembershipProvider</a:t>
            </a:r>
            <a:endParaRPr lang="en-US" dirty="0" smtClean="0"/>
          </a:p>
          <a:p>
            <a:r>
              <a:rPr lang="en-US" dirty="0" smtClean="0"/>
              <a:t>Override desired methods</a:t>
            </a:r>
          </a:p>
          <a:p>
            <a:pPr lvl="1"/>
            <a:r>
              <a:rPr lang="en-US" dirty="0" err="1" smtClean="0"/>
              <a:t>GetUser</a:t>
            </a:r>
            <a:endParaRPr lang="en-US" dirty="0" smtClean="0"/>
          </a:p>
          <a:p>
            <a:pPr lvl="2"/>
            <a:r>
              <a:rPr lang="en-US" dirty="0" smtClean="0"/>
              <a:t>Change code to pull the user from the main database</a:t>
            </a:r>
          </a:p>
          <a:p>
            <a:pPr lvl="1"/>
            <a:r>
              <a:rPr lang="en-US" dirty="0" err="1" smtClean="0"/>
              <a:t>ValidateUser</a:t>
            </a:r>
            <a:endParaRPr lang="en-US" dirty="0" smtClean="0"/>
          </a:p>
          <a:p>
            <a:pPr lvl="2"/>
            <a:r>
              <a:rPr lang="en-US" dirty="0" smtClean="0"/>
              <a:t>Check the password against the entered password</a:t>
            </a:r>
          </a:p>
        </p:txBody>
      </p:sp>
    </p:spTree>
    <p:extLst>
      <p:ext uri="{BB962C8B-B14F-4D97-AF65-F5344CB8AC3E}">
        <p14:creationId xmlns:p14="http://schemas.microsoft.com/office/powerpoint/2010/main" val="33430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Secure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Override Initialize</a:t>
            </a:r>
          </a:p>
          <a:p>
            <a:r>
              <a:rPr lang="en-US" dirty="0" smtClean="0"/>
              <a:t>Implement </a:t>
            </a:r>
            <a:r>
              <a:rPr lang="en-US" dirty="0"/>
              <a:t>[Authorize</a:t>
            </a:r>
            <a:r>
              <a:rPr lang="en-US" dirty="0" smtClean="0"/>
              <a:t>] above class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UserModel</a:t>
            </a:r>
            <a:r>
              <a:rPr lang="en-US" dirty="0" smtClean="0"/>
              <a:t> via the Customer Membership </a:t>
            </a:r>
            <a:r>
              <a:rPr lang="en-US" dirty="0" err="1" smtClean="0"/>
              <a:t>GetUser</a:t>
            </a:r>
            <a:r>
              <a:rPr lang="en-US" dirty="0" smtClean="0"/>
              <a:t> method</a:t>
            </a:r>
          </a:p>
          <a:p>
            <a:pPr lvl="1"/>
            <a:r>
              <a:rPr lang="en-US" dirty="0" err="1"/>
              <a:t>zdkUser</a:t>
            </a:r>
            <a:r>
              <a:rPr lang="en-US" dirty="0"/>
              <a:t> = (</a:t>
            </a:r>
            <a:r>
              <a:rPr lang="en-US" dirty="0" err="1" smtClean="0"/>
              <a:t>zdkUserModel</a:t>
            </a:r>
            <a:r>
              <a:rPr lang="en-US" dirty="0" smtClean="0"/>
              <a:t>)</a:t>
            </a:r>
            <a:r>
              <a:rPr lang="en-US" dirty="0" err="1" smtClean="0"/>
              <a:t>mp.GetUser</a:t>
            </a:r>
            <a:r>
              <a:rPr lang="en-US" dirty="0" smtClean="0"/>
              <a:t>(</a:t>
            </a:r>
            <a:r>
              <a:rPr lang="en-US" dirty="0" err="1" smtClean="0"/>
              <a:t>requestContext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HttpContext.User.Identity.Name</a:t>
            </a:r>
            <a:r>
              <a:rPr lang="en-US" dirty="0"/>
              <a:t>, true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Have access to the Controller Name if necessary</a:t>
            </a:r>
          </a:p>
          <a:p>
            <a:pPr lvl="1"/>
            <a:r>
              <a:rPr lang="en-US" dirty="0" err="1"/>
              <a:t>ctrller</a:t>
            </a:r>
            <a:r>
              <a:rPr lang="en-US" dirty="0"/>
              <a:t> = </a:t>
            </a:r>
            <a:r>
              <a:rPr lang="en-US" dirty="0" err="1"/>
              <a:t>requestContext.HttpContext.Request.RequestContext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/>
              <a:t>RouteData.Values</a:t>
            </a:r>
            <a:r>
              <a:rPr lang="en-US" dirty="0"/>
              <a:t>["Controller"].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1"/>
            <a:r>
              <a:rPr lang="en-US" dirty="0" smtClean="0"/>
              <a:t>E.g. Useful for redirecting authenticated users during a password reset</a:t>
            </a:r>
          </a:p>
          <a:p>
            <a:r>
              <a:rPr lang="en-US" dirty="0" smtClean="0"/>
              <a:t>Can put </a:t>
            </a:r>
            <a:r>
              <a:rPr lang="en-US" dirty="0" err="1" smtClean="0"/>
              <a:t>UserModel</a:t>
            </a:r>
            <a:r>
              <a:rPr lang="en-US" dirty="0" smtClean="0"/>
              <a:t> in </a:t>
            </a:r>
            <a:r>
              <a:rPr lang="en-US" dirty="0" err="1" smtClean="0"/>
              <a:t>ViewBag</a:t>
            </a:r>
            <a:r>
              <a:rPr lang="en-US" dirty="0" smtClean="0"/>
              <a:t> so that Razor page has access to User Info.</a:t>
            </a:r>
          </a:p>
          <a:p>
            <a:pPr lvl="1"/>
            <a:r>
              <a:rPr lang="en-US" dirty="0" err="1"/>
              <a:t>ViewBag.zdkUser</a:t>
            </a:r>
            <a:r>
              <a:rPr lang="en-US" dirty="0"/>
              <a:t> = </a:t>
            </a:r>
            <a:r>
              <a:rPr lang="en-US" dirty="0" err="1"/>
              <a:t>zdkUser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35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764373"/>
            <a:ext cx="10006584" cy="1293028"/>
          </a:xfrm>
        </p:spPr>
        <p:txBody>
          <a:bodyPr/>
          <a:lstStyle/>
          <a:p>
            <a:r>
              <a:rPr lang="en-US" dirty="0" smtClean="0"/>
              <a:t>Override Action with </a:t>
            </a:r>
            <a:r>
              <a:rPr lang="en-US" dirty="0" err="1" smtClean="0"/>
              <a:t>ActionFilter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Authentication attribute</a:t>
            </a:r>
          </a:p>
          <a:p>
            <a:pPr lvl="1"/>
            <a:r>
              <a:rPr lang="en-US" dirty="0" smtClean="0"/>
              <a:t>Checks if User is authenticated, redirects to logon if not</a:t>
            </a:r>
          </a:p>
          <a:p>
            <a:r>
              <a:rPr lang="en-US" dirty="0" smtClean="0"/>
              <a:t>Create Tasks attribute</a:t>
            </a:r>
          </a:p>
          <a:p>
            <a:pPr lvl="1"/>
            <a:r>
              <a:rPr lang="en-US" dirty="0" smtClean="0"/>
              <a:t>Put in custom security based on any logic</a:t>
            </a:r>
          </a:p>
          <a:p>
            <a:pPr lvl="1"/>
            <a:r>
              <a:rPr lang="en-US" dirty="0" smtClean="0"/>
              <a:t>Access current action and controller info using </a:t>
            </a:r>
            <a:r>
              <a:rPr lang="en-US" dirty="0" err="1" smtClean="0"/>
              <a:t>RouteData.Values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1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6272" y="764373"/>
            <a:ext cx="9329928" cy="1293028"/>
          </a:xfrm>
        </p:spPr>
        <p:txBody>
          <a:bodyPr/>
          <a:lstStyle/>
          <a:p>
            <a:r>
              <a:rPr lang="en-US" dirty="0" smtClean="0"/>
              <a:t>Implement security with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Controllers should inherit from custom controller to force </a:t>
            </a:r>
            <a:r>
              <a:rPr lang="en-US" dirty="0" err="1" smtClean="0"/>
              <a:t>IsAuthenticated</a:t>
            </a:r>
            <a:r>
              <a:rPr lang="en-US" dirty="0" smtClean="0"/>
              <a:t> without extra coding</a:t>
            </a:r>
          </a:p>
          <a:p>
            <a:r>
              <a:rPr lang="en-US" dirty="0" smtClean="0"/>
              <a:t>Higher security actions can have [</a:t>
            </a:r>
            <a:r>
              <a:rPr lang="en-US" dirty="0" err="1" smtClean="0"/>
              <a:t>RequiresTask</a:t>
            </a:r>
            <a:r>
              <a:rPr lang="en-US" dirty="0" smtClean="0"/>
              <a:t>] attribute assigned to them</a:t>
            </a:r>
          </a:p>
          <a:p>
            <a:pPr lvl="1"/>
            <a:r>
              <a:rPr lang="en-US" dirty="0"/>
              <a:t>[</a:t>
            </a:r>
            <a:r>
              <a:rPr lang="en-US" dirty="0" err="1" smtClean="0"/>
              <a:t>RequiresTask</a:t>
            </a:r>
            <a:r>
              <a:rPr lang="en-US" dirty="0" smtClean="0"/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 smtClean="0"/>
              <a:t>public </a:t>
            </a:r>
            <a:r>
              <a:rPr lang="en-US" sz="2400" dirty="0" err="1"/>
              <a:t>ActionResult</a:t>
            </a:r>
            <a:r>
              <a:rPr lang="en-US" sz="2400" dirty="0"/>
              <a:t> </a:t>
            </a:r>
            <a:r>
              <a:rPr lang="en-US" sz="2400" dirty="0" err="1"/>
              <a:t>HighSecurity</a:t>
            </a:r>
            <a:r>
              <a:rPr lang="en-US" sz="2400" dirty="0" smtClean="0"/>
              <a:t>() {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return </a:t>
            </a:r>
            <a:r>
              <a:rPr lang="en-US" sz="2400" dirty="0"/>
              <a:t>View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dirty="0" smtClean="0"/>
          </a:p>
          <a:p>
            <a:r>
              <a:rPr lang="en-US" dirty="0" smtClean="0"/>
              <a:t>ALWAYS leave at least one action on Home controller open (otherwise can’t log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4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???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9778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312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Membership Services in ASP.NET</vt:lpstr>
      <vt:lpstr>MembershIP has its privileges</vt:lpstr>
      <vt:lpstr>Step #1: Create a Machine Key</vt:lpstr>
      <vt:lpstr>Step #2: Edit Config File</vt:lpstr>
      <vt:lpstr>Create Membershp</vt:lpstr>
      <vt:lpstr>Create Secure Controller</vt:lpstr>
      <vt:lpstr>Override Action with ActionFilter</vt:lpstr>
      <vt:lpstr>Implement security with Attributes</vt:lpstr>
      <vt:lpstr>Questions  ???</vt:lpstr>
    </vt:vector>
  </TitlesOfParts>
  <Company>ZDK Softworks,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Membership Services in ASP.NET</dc:title>
  <dc:creator>Kyle Kelly</dc:creator>
  <cp:lastModifiedBy>Kyle Kelly</cp:lastModifiedBy>
  <cp:revision>6</cp:revision>
  <dcterms:created xsi:type="dcterms:W3CDTF">2015-04-15T23:52:21Z</dcterms:created>
  <dcterms:modified xsi:type="dcterms:W3CDTF">2015-04-16T00:45:31Z</dcterms:modified>
</cp:coreProperties>
</file>