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b15429b3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b15429b3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b15429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b15429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b15429b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b15429b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b15429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b15429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b15429b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b15429b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b15429b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b15429b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3" Type="http://schemas.openxmlformats.org/officeDocument/2006/relationships/image" Target="../media/image1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2225" y="698425"/>
            <a:ext cx="5814900" cy="22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800" u="sng"/>
              <a:t>WEBBOT</a:t>
            </a:r>
            <a:endParaRPr b="1" sz="4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800" u="sng"/>
              <a:t>BLACK MAMBA</a:t>
            </a:r>
            <a:endParaRPr b="1" sz="4800" u="sng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3625" y="2942425"/>
            <a:ext cx="61431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Dev.</a:t>
            </a:r>
            <a:r>
              <a:rPr lang="pt-PT" sz="1400"/>
              <a:t>: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Arthur Cardoso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Daniel Delgado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Julio </a:t>
            </a:r>
            <a:r>
              <a:rPr lang="pt-PT" sz="1400"/>
              <a:t>Cézar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Sabrina Calado</a:t>
            </a:r>
            <a:endParaRPr sz="14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938125" y="2942425"/>
            <a:ext cx="61431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Masters: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	Kevin Hizatsuki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Lucas Leão</a:t>
            </a:r>
            <a:endParaRPr sz="140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225" y="29023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 b="24633" l="7735" r="8547" t="22103"/>
          <a:stretch/>
        </p:blipFill>
        <p:spPr>
          <a:xfrm>
            <a:off x="129925" y="67150"/>
            <a:ext cx="1490675" cy="5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387775" y="714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/>
              <a:t>O QUE É O BLACK MAMBA?</a:t>
            </a:r>
            <a:endParaRPr sz="330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052550" y="1895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/>
              <a:t>“</a:t>
            </a:r>
            <a:r>
              <a:rPr lang="pt-PT" sz="3200"/>
              <a:t>Ganhar” dinheiro</a:t>
            </a:r>
            <a:endParaRPr sz="3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3200"/>
              <a:t>Auxiliar na forma de aprender</a:t>
            </a:r>
            <a:endParaRPr sz="3200"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24633" l="7735" r="8547" t="22103"/>
          <a:stretch/>
        </p:blipFill>
        <p:spPr>
          <a:xfrm>
            <a:off x="220200" y="261750"/>
            <a:ext cx="1347325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 b="26007" l="0" r="0" t="26007"/>
          <a:stretch/>
        </p:blipFill>
        <p:spPr>
          <a:xfrm>
            <a:off x="8032175" y="261750"/>
            <a:ext cx="1111823" cy="5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OBJETIVO</a:t>
            </a:r>
            <a:endParaRPr sz="3600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3200"/>
              <a:t>Criar uma aplicação que auxilie o usuário a se familiarizar com os investimentos em ação</a:t>
            </a:r>
            <a:endParaRPr sz="3200"/>
          </a:p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24633" l="7735" r="8547" t="22103"/>
          <a:stretch/>
        </p:blipFill>
        <p:spPr>
          <a:xfrm>
            <a:off x="129925" y="279250"/>
            <a:ext cx="1347325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4">
            <a:alphaModFix/>
          </a:blip>
          <a:srcRect b="26007" l="0" r="0" t="26007"/>
          <a:stretch/>
        </p:blipFill>
        <p:spPr>
          <a:xfrm>
            <a:off x="7941900" y="279250"/>
            <a:ext cx="1111823" cy="5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88950"/>
            <a:ext cx="70389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PLANEJAMENTO:</a:t>
            </a:r>
            <a:br>
              <a:rPr lang="pt-PT" sz="3600"/>
            </a:br>
            <a:r>
              <a:rPr lang="pt-PT" sz="3600"/>
              <a:t>COMO FAZER?</a:t>
            </a:r>
            <a:endParaRPr sz="3600"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24633" l="7735" r="8547" t="22103"/>
          <a:stretch/>
        </p:blipFill>
        <p:spPr>
          <a:xfrm>
            <a:off x="129925" y="424450"/>
            <a:ext cx="1347325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 b="26007" l="0" r="0" t="26007"/>
          <a:stretch/>
        </p:blipFill>
        <p:spPr>
          <a:xfrm>
            <a:off x="7941900" y="424450"/>
            <a:ext cx="1111823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575" y="1418975"/>
            <a:ext cx="5642856" cy="35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88950"/>
            <a:ext cx="70389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O QUE ELE FAZ ?</a:t>
            </a:r>
            <a:endParaRPr sz="3600"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24633" l="7735" r="8547" t="22103"/>
          <a:stretch/>
        </p:blipFill>
        <p:spPr>
          <a:xfrm>
            <a:off x="129925" y="424450"/>
            <a:ext cx="1347325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26007" l="0" r="0" t="26007"/>
          <a:stretch/>
        </p:blipFill>
        <p:spPr>
          <a:xfrm>
            <a:off x="7941900" y="424450"/>
            <a:ext cx="1111823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700" y="1393450"/>
            <a:ext cx="6522611" cy="35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/>
              <a:t>FERRAMENTAS</a:t>
            </a:r>
            <a:endParaRPr sz="36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75" y="1559525"/>
            <a:ext cx="2028501" cy="32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675" y="1559524"/>
            <a:ext cx="28575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0875" y="3948700"/>
            <a:ext cx="9132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6">
            <a:alphaModFix/>
          </a:blip>
          <a:srcRect b="0" l="3044" r="0" t="0"/>
          <a:stretch/>
        </p:blipFill>
        <p:spPr>
          <a:xfrm>
            <a:off x="2279299" y="3708400"/>
            <a:ext cx="3728350" cy="11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9287" y="1559525"/>
            <a:ext cx="3728375" cy="8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8">
            <a:alphaModFix/>
          </a:blip>
          <a:srcRect b="13368" l="13376" r="13368" t="13376"/>
          <a:stretch/>
        </p:blipFill>
        <p:spPr>
          <a:xfrm>
            <a:off x="8045975" y="3948700"/>
            <a:ext cx="9132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9">
            <a:alphaModFix/>
          </a:blip>
          <a:srcRect b="26928" l="26956" r="27516" t="27117"/>
          <a:stretch/>
        </p:blipFill>
        <p:spPr>
          <a:xfrm>
            <a:off x="7073825" y="3957653"/>
            <a:ext cx="913199" cy="92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10">
            <a:alphaModFix/>
          </a:blip>
          <a:srcRect b="6280" l="12132" r="16413" t="6367"/>
          <a:stretch/>
        </p:blipFill>
        <p:spPr>
          <a:xfrm>
            <a:off x="2279300" y="2471875"/>
            <a:ext cx="3728351" cy="11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11">
            <a:alphaModFix/>
          </a:blip>
          <a:srcRect b="24633" l="7735" r="8547" t="22103"/>
          <a:stretch/>
        </p:blipFill>
        <p:spPr>
          <a:xfrm>
            <a:off x="129925" y="279250"/>
            <a:ext cx="1347325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12">
            <a:alphaModFix/>
          </a:blip>
          <a:srcRect b="26007" l="0" r="0" t="26007"/>
          <a:stretch/>
        </p:blipFill>
        <p:spPr>
          <a:xfrm>
            <a:off x="7941900" y="279250"/>
            <a:ext cx="1111823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 rotWithShape="1">
          <a:blip r:embed="rId13">
            <a:alphaModFix/>
          </a:blip>
          <a:srcRect b="26962" l="14422" r="9066" t="26962"/>
          <a:stretch/>
        </p:blipFill>
        <p:spPr>
          <a:xfrm>
            <a:off x="6101675" y="3139000"/>
            <a:ext cx="2857500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19581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