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85AC0-5B9F-4D9B-93C2-F7F1DC97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C95BF0-2F51-42C4-9D3E-93C2FEE5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B7A7A-8385-4F4E-8DA0-CAA55AC7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0DEFD-14C1-46DC-985B-57A3D378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1C9BD-F338-4A2E-838F-675D9542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22D9-CBF0-4688-8030-E5CA5DA2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86827-D017-4778-9CE4-F621ADF7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51CC4-09EB-4F22-8566-5E3E31EA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2D61B-58E0-4815-8A48-1BB5AAA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5CC12-6A54-4396-B370-1759609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5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E6DDD1-9B6C-4B48-8D9E-B11A19FB6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ACB7B-68D2-4B37-94EF-71479C64E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CC5C8-48EB-46A2-B928-44B0B9C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ACD3E-D3C4-43A4-8E75-27441EF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4A1BE-97FB-4B03-964B-D0CB276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7B6E4-B9F4-42CA-BD8E-7682637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AFD69-14A6-44A2-B4E6-EB831025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F4018-DD10-4869-BA2D-ECFB193D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BCE28-E9B1-4756-A477-523AFB7F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263AF-A5C5-48F3-AD7C-CC89A5D2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8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7D02D-F194-492E-908E-1078D92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F4071-618F-48BE-AAB9-03B230CF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4541E-AF1A-46F2-B6FC-9F88FDBB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A5BD-DC87-4471-8614-CC485C9D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B1843-B95C-495E-967C-361C9998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02102-1F65-42A7-B8EF-59EC25D1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6713E-5CA5-46A2-814A-2D0416B87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15FE8-CC31-4888-8EB8-8B75BDD8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9115A-007C-4CAA-AC30-9E1F199A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169A3D-EF4F-4D5B-8B0E-C9B606EE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61470-51A8-44BE-8916-76C1913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E34E-878F-4828-8F8A-959E1102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D2667-C68D-431A-A279-200A738E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586BE1-C63F-4C48-902B-C88BEB7D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E1189B-C916-4CAE-9D86-3538F979A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62E81-79CB-4632-A396-9ADE18AF4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DB6031-4569-4D86-99AD-BA5E85A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C39C4A-C80B-462A-8A92-545B89F3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CD1A6-0BC3-4734-8C52-5DD4842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20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759A6-CC52-4E84-8012-B832827E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D457C2-0687-410E-8F11-124A352A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14FF64-B8FA-4287-BF59-54002898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10BA91-8B86-4507-8B9B-B8F9374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64CBFC-31E0-4667-B9DE-C4063C2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BD9722-FD3B-4AAB-B07A-2F02A71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A5B16D-C377-4B08-919F-B671CF21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CC147-C004-46BE-96E9-D646DF5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3BF8F-6D6A-4935-ABE9-217FB53F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84C05-CA2E-4A9B-A9C9-B66710F3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7F574F-43BE-4090-9D11-139E6741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5927D-B78B-4BE9-8B19-1027C95D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B0CD65-39C5-4B53-B48C-579BBDBF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A57C-21BA-4C41-8F3A-F073A107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4BBD2B-037C-44AB-B64B-5DFF0FA70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C8C708-D6A6-4EC0-BD65-C0830EE6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C87EF-D88A-494B-A887-1C0C8A13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4994CA-8B80-4637-8488-622A15FC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BC4B2-5740-44CC-8459-796C443D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F7261A-088F-4442-BBCB-A979073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CFE52-CA86-4ACC-9FB7-16D0E97A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0DC42-145D-43A3-AE5D-7ECB3A1B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620D-8124-4293-BD7B-F394F006ADDD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A2727-DD50-4BE8-A25B-DFD11FB6B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263C5-9D77-4116-BAEE-E1E67512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D5-51B1-4FED-96C0-D610D68DE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5D0A1E-AB96-47B3-9F4D-6D2AAD91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56" y="953977"/>
            <a:ext cx="8618688" cy="53916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5FD814-0FC1-43FB-BA8E-704173A148FA}"/>
              </a:ext>
            </a:extLst>
          </p:cNvPr>
          <p:cNvSpPr txBox="1"/>
          <p:nvPr/>
        </p:nvSpPr>
        <p:spPr>
          <a:xfrm>
            <a:off x="4647297" y="307646"/>
            <a:ext cx="396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Tela de Login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EA6DF3-DE95-40CF-8D31-EB7E4E585582}"/>
              </a:ext>
            </a:extLst>
          </p:cNvPr>
          <p:cNvSpPr txBox="1"/>
          <p:nvPr/>
        </p:nvSpPr>
        <p:spPr>
          <a:xfrm>
            <a:off x="4726810" y="0"/>
            <a:ext cx="396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Menu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1DE7D3-5884-4C1C-A7CA-73195ABF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77" y="636274"/>
            <a:ext cx="8261845" cy="62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48F16C-8A8F-444B-BB6D-058D1F283DE1}"/>
              </a:ext>
            </a:extLst>
          </p:cNvPr>
          <p:cNvSpPr txBox="1"/>
          <p:nvPr/>
        </p:nvSpPr>
        <p:spPr>
          <a:xfrm>
            <a:off x="3296663" y="171169"/>
            <a:ext cx="559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Cadastro de Funcionário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11ED3C-D5CA-4A55-9D70-E21E2AB7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72" y="720510"/>
            <a:ext cx="9261855" cy="59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CF82F1-2C81-4AE9-B981-196736E43EA0}"/>
              </a:ext>
            </a:extLst>
          </p:cNvPr>
          <p:cNvSpPr txBox="1"/>
          <p:nvPr/>
        </p:nvSpPr>
        <p:spPr>
          <a:xfrm>
            <a:off x="3329033" y="157521"/>
            <a:ext cx="55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Cadastro de Projetos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8CE4B1-F871-48FC-992C-19C00441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21" y="755194"/>
            <a:ext cx="9415758" cy="61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EC2EFB-4C71-403D-8770-8CA3C74C4061}"/>
              </a:ext>
            </a:extLst>
          </p:cNvPr>
          <p:cNvSpPr txBox="1"/>
          <p:nvPr/>
        </p:nvSpPr>
        <p:spPr>
          <a:xfrm>
            <a:off x="3329033" y="157521"/>
            <a:ext cx="55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Cadastro de Tarefas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742B54-1F96-4EAB-A861-DBBC9484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3" y="803852"/>
            <a:ext cx="8964853" cy="57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0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rinaldi</dc:creator>
  <cp:lastModifiedBy>ARTHUR CARDOSO RINALDI DA SILVA</cp:lastModifiedBy>
  <cp:revision>13</cp:revision>
  <dcterms:created xsi:type="dcterms:W3CDTF">2020-03-11T23:18:23Z</dcterms:created>
  <dcterms:modified xsi:type="dcterms:W3CDTF">2020-03-17T01:09:48Z</dcterms:modified>
</cp:coreProperties>
</file>