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61" r:id="rId2"/>
  </p:sldIdLst>
  <p:sldSz cx="9144000" cy="5143500" type="screen16x9"/>
  <p:notesSz cx="6858000" cy="9144000"/>
  <p:embeddedFontLst>
    <p:embeddedFont>
      <p:font typeface="Lato Light" panose="020F0302020204030203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424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lt2"/>
                </a:solidFill>
              </a:rPr>
              <a:t>‹Nr.›</a:t>
            </a:fld>
            <a:endParaRPr lang="de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 descr="radie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42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Shape 91"/>
          <p:cNvCxnSpPr/>
          <p:nvPr/>
        </p:nvCxnSpPr>
        <p:spPr>
          <a:xfrm flipH="1">
            <a:off x="1045550" y="3967250"/>
            <a:ext cx="1587900" cy="281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92"/>
          <p:cNvSpPr txBox="1"/>
          <p:nvPr/>
        </p:nvSpPr>
        <p:spPr>
          <a:xfrm>
            <a:off x="2581538" y="3689525"/>
            <a:ext cx="4912500" cy="52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600" b="1" dirty="0">
                <a:solidFill>
                  <a:srgbClr val="27333A"/>
                </a:solidFill>
                <a:latin typeface="Lato Light"/>
                <a:ea typeface="Lato Light"/>
                <a:cs typeface="Lato Light"/>
                <a:sym typeface="Lato Light"/>
              </a:rPr>
              <a:t>NASA SpaceApps Challenge Stuttgart 2017</a:t>
            </a:r>
          </a:p>
          <a:p>
            <a:pPr lvl="0" rtl="0">
              <a:spcBef>
                <a:spcPts val="0"/>
              </a:spcBef>
              <a:buNone/>
            </a:pPr>
            <a:r>
              <a:rPr lang="de-DE" sz="1600" b="1" dirty="0">
                <a:solidFill>
                  <a:srgbClr val="27333A"/>
                </a:solidFill>
                <a:latin typeface="Lato Light"/>
                <a:ea typeface="Lato Light"/>
                <a:cs typeface="Lato Light"/>
                <a:sym typeface="Lato Light"/>
              </a:rPr>
              <a:t>in </a:t>
            </a:r>
            <a:r>
              <a:rPr lang="de-DE" sz="1600" b="1" dirty="0" err="1">
                <a:solidFill>
                  <a:srgbClr val="27333A"/>
                </a:solidFill>
                <a:latin typeface="Lato Light"/>
                <a:ea typeface="Lato Light"/>
                <a:cs typeface="Lato Light"/>
                <a:sym typeface="Lato Light"/>
              </a:rPr>
              <a:t>shackspace</a:t>
            </a:r>
            <a:r>
              <a:rPr lang="de-DE" sz="1600" b="1" dirty="0">
                <a:solidFill>
                  <a:srgbClr val="27333A"/>
                </a:solidFill>
                <a:latin typeface="Lato Light"/>
                <a:ea typeface="Lato Light"/>
                <a:cs typeface="Lato Light"/>
                <a:sym typeface="Lato Light"/>
              </a:rPr>
              <a:t>, Stuttgart</a:t>
            </a:r>
            <a:endParaRPr lang="de" sz="1600" b="1" dirty="0">
              <a:solidFill>
                <a:srgbClr val="27333A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" name="Shape 92"/>
          <p:cNvSpPr txBox="1"/>
          <p:nvPr/>
        </p:nvSpPr>
        <p:spPr>
          <a:xfrm rot="21435593">
            <a:off x="4033675" y="2958404"/>
            <a:ext cx="2216727" cy="52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DE" sz="1600" b="1" dirty="0">
                <a:solidFill>
                  <a:srgbClr val="FF0000"/>
                </a:solidFill>
                <a:latin typeface="Lato Light"/>
                <a:ea typeface="Lato Light"/>
                <a:cs typeface="Lato Light"/>
                <a:sym typeface="Lato Light"/>
              </a:rPr>
              <a:t>Detonation</a:t>
            </a:r>
            <a:endParaRPr lang="de" sz="1600" b="1" dirty="0">
              <a:solidFill>
                <a:srgbClr val="FF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" name="Shape 92"/>
          <p:cNvSpPr txBox="1"/>
          <p:nvPr/>
        </p:nvSpPr>
        <p:spPr>
          <a:xfrm rot="21275577">
            <a:off x="375824" y="3213939"/>
            <a:ext cx="3040084" cy="52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DE" sz="1600" b="1" dirty="0">
                <a:solidFill>
                  <a:schemeClr val="tx1"/>
                </a:solidFill>
                <a:latin typeface="Lato Light"/>
                <a:ea typeface="Lato Light"/>
                <a:cs typeface="Lato Light"/>
                <a:sym typeface="Lato Light"/>
              </a:rPr>
              <a:t>S21 </a:t>
            </a:r>
            <a:r>
              <a:rPr lang="de-DE" sz="1600" b="1" dirty="0" err="1">
                <a:solidFill>
                  <a:schemeClr val="tx1"/>
                </a:solidFill>
                <a:latin typeface="Lato Light"/>
                <a:ea typeface="Lato Light"/>
                <a:cs typeface="Lato Light"/>
                <a:sym typeface="Lato Light"/>
              </a:rPr>
              <a:t>tunnel</a:t>
            </a:r>
            <a:r>
              <a:rPr lang="de-DE" sz="1600" b="1" dirty="0">
                <a:solidFill>
                  <a:schemeClr val="tx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de-DE" sz="1600" b="1" dirty="0" err="1">
                <a:solidFill>
                  <a:schemeClr val="tx1"/>
                </a:solidFill>
                <a:latin typeface="Lato Light"/>
                <a:ea typeface="Lato Light"/>
                <a:cs typeface="Lato Light"/>
                <a:sym typeface="Lato Light"/>
              </a:rPr>
              <a:t>construction</a:t>
            </a:r>
            <a:r>
              <a:rPr lang="de-DE" sz="1600" b="1" dirty="0">
                <a:solidFill>
                  <a:schemeClr val="tx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de-DE" sz="1600" b="1" dirty="0" err="1">
                <a:solidFill>
                  <a:schemeClr val="tx1"/>
                </a:solidFill>
                <a:latin typeface="Lato Light"/>
                <a:ea typeface="Lato Light"/>
                <a:cs typeface="Lato Light"/>
                <a:sym typeface="Lato Light"/>
              </a:rPr>
              <a:t>site</a:t>
            </a:r>
            <a:endParaRPr lang="de" sz="1600" b="1" dirty="0">
              <a:solidFill>
                <a:schemeClr val="tx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" name="Shape 92"/>
          <p:cNvSpPr txBox="1"/>
          <p:nvPr/>
        </p:nvSpPr>
        <p:spPr>
          <a:xfrm>
            <a:off x="1196083" y="1589396"/>
            <a:ext cx="1034499" cy="52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sz="1200" b="1" dirty="0">
                <a:solidFill>
                  <a:srgbClr val="27333A"/>
                </a:solidFill>
                <a:latin typeface="Lato Light"/>
                <a:ea typeface="Lato Light"/>
                <a:cs typeface="Lato Light"/>
                <a:sym typeface="Lato Light"/>
              </a:rPr>
              <a:t>sensor01</a:t>
            </a:r>
            <a:endParaRPr lang="de" sz="1200" b="1" dirty="0">
              <a:solidFill>
                <a:srgbClr val="27333A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" name="Shape 92"/>
          <p:cNvSpPr txBox="1"/>
          <p:nvPr/>
        </p:nvSpPr>
        <p:spPr>
          <a:xfrm>
            <a:off x="696437" y="3678986"/>
            <a:ext cx="1034499" cy="52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sz="1200" b="1" dirty="0">
                <a:solidFill>
                  <a:srgbClr val="27333A"/>
                </a:solidFill>
                <a:latin typeface="Lato Light"/>
                <a:ea typeface="Lato Light"/>
                <a:cs typeface="Lato Light"/>
                <a:sym typeface="Lato Light"/>
              </a:rPr>
              <a:t>sensor03</a:t>
            </a:r>
            <a:endParaRPr lang="de" sz="1200" b="1" dirty="0">
              <a:solidFill>
                <a:srgbClr val="27333A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" name="Shape 92"/>
          <p:cNvSpPr txBox="1"/>
          <p:nvPr/>
        </p:nvSpPr>
        <p:spPr>
          <a:xfrm>
            <a:off x="7633829" y="4323360"/>
            <a:ext cx="1034499" cy="52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sz="1200" b="1" dirty="0">
                <a:solidFill>
                  <a:srgbClr val="27333A"/>
                </a:solidFill>
                <a:latin typeface="Lato Light"/>
                <a:ea typeface="Lato Light"/>
                <a:cs typeface="Lato Light"/>
                <a:sym typeface="Lato Light"/>
              </a:rPr>
              <a:t>sensor02</a:t>
            </a:r>
            <a:endParaRPr lang="de" sz="1200" b="1" dirty="0">
              <a:solidFill>
                <a:srgbClr val="27333A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" name="Shape 92"/>
          <p:cNvSpPr txBox="1"/>
          <p:nvPr/>
        </p:nvSpPr>
        <p:spPr>
          <a:xfrm>
            <a:off x="430576" y="106722"/>
            <a:ext cx="6248015" cy="755591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sz="1600" b="1" dirty="0" err="1">
                <a:solidFill>
                  <a:srgbClr val="27333A"/>
                </a:solidFill>
                <a:latin typeface="Lato Light"/>
                <a:ea typeface="Lato Light"/>
                <a:cs typeface="Lato Light"/>
                <a:sym typeface="Lato Light"/>
              </a:rPr>
              <a:t>Detecting</a:t>
            </a:r>
            <a:r>
              <a:rPr lang="de-DE" sz="1600" b="1" dirty="0">
                <a:solidFill>
                  <a:srgbClr val="27333A"/>
                </a:solidFill>
                <a:latin typeface="Lato Light"/>
                <a:ea typeface="Lato Light"/>
                <a:cs typeface="Lato Light"/>
                <a:sym typeface="Lato Light"/>
              </a:rPr>
              <a:t> &amp; </a:t>
            </a:r>
            <a:r>
              <a:rPr lang="de-DE" sz="1600" b="1" dirty="0" err="1">
                <a:solidFill>
                  <a:srgbClr val="27333A"/>
                </a:solidFill>
                <a:latin typeface="Lato Light"/>
                <a:ea typeface="Lato Light"/>
                <a:cs typeface="Lato Light"/>
                <a:sym typeface="Lato Light"/>
              </a:rPr>
              <a:t>Locating</a:t>
            </a:r>
            <a:r>
              <a:rPr lang="de-DE" sz="1600" b="1" dirty="0">
                <a:solidFill>
                  <a:srgbClr val="27333A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de-DE" sz="1600" b="1" dirty="0" err="1">
                <a:solidFill>
                  <a:srgbClr val="27333A"/>
                </a:solidFill>
                <a:latin typeface="Lato Light"/>
                <a:ea typeface="Lato Light"/>
                <a:cs typeface="Lato Light"/>
                <a:sym typeface="Lato Light"/>
              </a:rPr>
              <a:t>of</a:t>
            </a:r>
            <a:r>
              <a:rPr lang="de-DE" sz="1600" b="1" dirty="0">
                <a:solidFill>
                  <a:srgbClr val="27333A"/>
                </a:solidFill>
                <a:latin typeface="Lato Light"/>
                <a:ea typeface="Lato Light"/>
                <a:cs typeface="Lato Light"/>
                <a:sym typeface="Lato Light"/>
              </a:rPr>
              <a:t> a </a:t>
            </a:r>
            <a:r>
              <a:rPr lang="de-DE" sz="1600" b="1" dirty="0" err="1">
                <a:solidFill>
                  <a:srgbClr val="27333A"/>
                </a:solidFill>
                <a:latin typeface="Lato Light"/>
                <a:ea typeface="Lato Light"/>
                <a:cs typeface="Lato Light"/>
                <a:sym typeface="Lato Light"/>
              </a:rPr>
              <a:t>Seismic</a:t>
            </a:r>
            <a:r>
              <a:rPr lang="de-DE" sz="1600" b="1" dirty="0">
                <a:solidFill>
                  <a:srgbClr val="27333A"/>
                </a:solidFill>
                <a:latin typeface="Lato Light"/>
                <a:ea typeface="Lato Light"/>
                <a:cs typeface="Lato Light"/>
                <a:sym typeface="Lato Light"/>
              </a:rPr>
              <a:t> Event </a:t>
            </a:r>
            <a:r>
              <a:rPr lang="de-DE" sz="1600" b="1" dirty="0" err="1">
                <a:solidFill>
                  <a:srgbClr val="27333A"/>
                </a:solidFill>
                <a:latin typeface="Lato Light"/>
                <a:ea typeface="Lato Light"/>
                <a:cs typeface="Lato Light"/>
                <a:sym typeface="Lato Light"/>
              </a:rPr>
              <a:t>with</a:t>
            </a:r>
            <a:r>
              <a:rPr lang="de-DE" sz="1600" b="1" dirty="0">
                <a:solidFill>
                  <a:srgbClr val="27333A"/>
                </a:solidFill>
                <a:latin typeface="Lato Light"/>
                <a:ea typeface="Lato Light"/>
                <a:cs typeface="Lato Light"/>
                <a:sym typeface="Lato Light"/>
              </a:rPr>
              <a:t> Tunnel-</a:t>
            </a:r>
            <a:r>
              <a:rPr lang="de-DE" sz="1600" b="1" dirty="0" err="1">
                <a:solidFill>
                  <a:srgbClr val="27333A"/>
                </a:solidFill>
                <a:latin typeface="Lato Light"/>
                <a:ea typeface="Lato Light"/>
                <a:cs typeface="Lato Light"/>
                <a:sym typeface="Lato Light"/>
              </a:rPr>
              <a:t>God</a:t>
            </a:r>
            <a:r>
              <a:rPr lang="de-DE" sz="1600" b="1" dirty="0">
                <a:solidFill>
                  <a:srgbClr val="27333A"/>
                </a:solidFill>
                <a:latin typeface="Lato Light"/>
                <a:ea typeface="Lato Light"/>
                <a:cs typeface="Lato Light"/>
                <a:sym typeface="Lato Light"/>
              </a:rPr>
              <a:t>-</a:t>
            </a:r>
            <a:r>
              <a:rPr lang="de-DE" sz="1600" b="1" dirty="0" err="1">
                <a:solidFill>
                  <a:srgbClr val="27333A"/>
                </a:solidFill>
                <a:latin typeface="Lato Light"/>
                <a:ea typeface="Lato Light"/>
                <a:cs typeface="Lato Light"/>
                <a:sym typeface="Lato Light"/>
              </a:rPr>
              <a:t>Detector</a:t>
            </a:r>
            <a:endParaRPr lang="de-DE" sz="1600" b="1" dirty="0">
              <a:solidFill>
                <a:srgbClr val="27333A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de-DE" sz="1600" dirty="0" err="1">
                <a:solidFill>
                  <a:srgbClr val="27333A"/>
                </a:solidFill>
                <a:latin typeface="Lato Light"/>
                <a:ea typeface="Lato Light"/>
                <a:cs typeface="Lato Light"/>
                <a:sym typeface="Lato Light"/>
              </a:rPr>
              <a:t>by</a:t>
            </a:r>
            <a:r>
              <a:rPr lang="de-DE" sz="1600" dirty="0">
                <a:solidFill>
                  <a:srgbClr val="27333A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de-DE" sz="1600" dirty="0" err="1">
                <a:solidFill>
                  <a:srgbClr val="27333A"/>
                </a:solidFill>
                <a:latin typeface="Lato Light"/>
                <a:ea typeface="Lato Light"/>
                <a:cs typeface="Lato Light"/>
                <a:sym typeface="Lato Light"/>
              </a:rPr>
              <a:t>trilateration</a:t>
            </a:r>
            <a:r>
              <a:rPr lang="de-DE" sz="1600" dirty="0">
                <a:solidFill>
                  <a:srgbClr val="27333A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de-DE" sz="1600" dirty="0" err="1">
                <a:solidFill>
                  <a:srgbClr val="27333A"/>
                </a:solidFill>
                <a:latin typeface="Lato Light"/>
                <a:ea typeface="Lato Light"/>
                <a:cs typeface="Lato Light"/>
                <a:sym typeface="Lato Light"/>
              </a:rPr>
              <a:t>of</a:t>
            </a:r>
            <a:r>
              <a:rPr lang="de-DE" sz="1600" dirty="0">
                <a:solidFill>
                  <a:srgbClr val="27333A"/>
                </a:solidFill>
                <a:latin typeface="Lato Light"/>
                <a:ea typeface="Lato Light"/>
                <a:cs typeface="Lato Light"/>
                <a:sym typeface="Lato Light"/>
              </a:rPr>
              <a:t> a </a:t>
            </a:r>
            <a:r>
              <a:rPr lang="de-DE" sz="1600" u="sng" dirty="0" err="1">
                <a:solidFill>
                  <a:srgbClr val="27333A"/>
                </a:solidFill>
                <a:latin typeface="Lato Light"/>
                <a:ea typeface="Lato Light"/>
                <a:cs typeface="Lato Light"/>
                <a:sym typeface="Lato Light"/>
              </a:rPr>
              <a:t>targeted</a:t>
            </a:r>
            <a:r>
              <a:rPr lang="de-DE" sz="1600" u="sng" dirty="0">
                <a:solidFill>
                  <a:srgbClr val="27333A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de-DE" sz="1600" u="sng" dirty="0" err="1">
                <a:solidFill>
                  <a:srgbClr val="27333A"/>
                </a:solidFill>
                <a:latin typeface="Lato Light"/>
                <a:ea typeface="Lato Light"/>
                <a:cs typeface="Lato Light"/>
                <a:sym typeface="Lato Light"/>
              </a:rPr>
              <a:t>detonation</a:t>
            </a:r>
            <a:r>
              <a:rPr lang="de-DE" sz="1600" u="sng" dirty="0">
                <a:solidFill>
                  <a:srgbClr val="27333A"/>
                </a:solidFill>
                <a:latin typeface="Lato Light"/>
                <a:ea typeface="Lato Light"/>
                <a:cs typeface="Lato Light"/>
                <a:sym typeface="Lato Light"/>
              </a:rPr>
              <a:t> in a </a:t>
            </a:r>
            <a:r>
              <a:rPr lang="de-DE" sz="1600" u="sng" dirty="0" err="1">
                <a:solidFill>
                  <a:srgbClr val="27333A"/>
                </a:solidFill>
                <a:latin typeface="Lato Light"/>
                <a:ea typeface="Lato Light"/>
                <a:cs typeface="Lato Light"/>
                <a:sym typeface="Lato Light"/>
              </a:rPr>
              <a:t>tunnel</a:t>
            </a:r>
            <a:endParaRPr lang="de" sz="1600" u="sng" dirty="0">
              <a:solidFill>
                <a:srgbClr val="27333A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3" name="Gerade Verbindung mit Pfeil 2"/>
          <p:cNvCxnSpPr>
            <a:cxnSpLocks/>
          </p:cNvCxnSpPr>
          <p:nvPr/>
        </p:nvCxnSpPr>
        <p:spPr>
          <a:xfrm>
            <a:off x="3350871" y="659757"/>
            <a:ext cx="578734" cy="224596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Bildschirmpräsentation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Lato Light</vt:lpstr>
      <vt:lpstr>simple-dark-2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Tunnel-Gott-Erkenner</dc:title>
  <dc:creator>Andreas Hornig</dc:creator>
  <cp:lastModifiedBy>Andreas Hornig</cp:lastModifiedBy>
  <cp:revision>8</cp:revision>
  <dcterms:modified xsi:type="dcterms:W3CDTF">2017-05-01T17:02:03Z</dcterms:modified>
</cp:coreProperties>
</file>