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0" d="100"/>
          <a:sy n="70" d="100"/>
        </p:scale>
        <p:origin x="1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71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15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5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000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35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5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29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85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78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71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8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63CE-DB88-46E4-9EDD-3B6A2D6D5ECF}" type="datetimeFigureOut">
              <a:rPr lang="de-DE" smtClean="0"/>
              <a:t>09.12.2016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D0F9-AED4-4E86-BDF1-972157F1A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8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801828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4339765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801828" y="4360853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39765" y="4360853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869231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407169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936634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474573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004038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41976" y="4890318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004038" y="4360853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541976" y="4360853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801828" y="3831386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339765" y="3831386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801828" y="3301921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339765" y="3301921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801828" y="2764709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339765" y="2764709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801828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339765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7004038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541976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18070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256008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1785473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323412" y="2235244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10253557" y="2235243"/>
            <a:ext cx="529466" cy="52946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cxnSp>
        <p:nvCxnSpPr>
          <p:cNvPr id="35" name="Gerader Verbinder 34"/>
          <p:cNvCxnSpPr/>
          <p:nvPr/>
        </p:nvCxnSpPr>
        <p:spPr>
          <a:xfrm flipV="1">
            <a:off x="718070" y="2071854"/>
            <a:ext cx="10064953" cy="8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753930" y="230984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01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1290092" y="229992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02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1846527" y="23034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03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2367517" y="229992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04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843022" y="230128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4381999" y="229992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06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846569" y="284354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07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385546" y="284218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08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3843024" y="335745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09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4382001" y="335608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850112" y="390325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389089" y="390189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46571" y="442425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385548" y="442288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850116" y="497062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389093" y="496925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916916" y="497417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5455893" y="497280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5983714" y="497771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522691" y="497634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7057599" y="49741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7596576" y="49728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7046968" y="442780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585945" y="442643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7050513" y="230483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589490" y="230347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26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0296113" y="229992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00B050"/>
                </a:solidFill>
              </a:rPr>
              <a:t>27</a:t>
            </a:r>
          </a:p>
        </p:txBody>
      </p:sp>
      <p:sp>
        <p:nvSpPr>
          <p:cNvPr id="80" name="Textfeld 79"/>
          <p:cNvSpPr txBox="1"/>
          <p:nvPr/>
        </p:nvSpPr>
        <p:spPr>
          <a:xfrm>
            <a:off x="3851801" y="156885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40</a:t>
            </a:r>
          </a:p>
        </p:txBody>
      </p:sp>
      <p:sp>
        <p:nvSpPr>
          <p:cNvPr id="81" name="Textfeld 80"/>
          <p:cNvSpPr txBox="1"/>
          <p:nvPr/>
        </p:nvSpPr>
        <p:spPr>
          <a:xfrm>
            <a:off x="4390778" y="15674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39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4918601" y="157239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38</a:t>
            </a:r>
          </a:p>
        </p:txBody>
      </p:sp>
      <p:sp>
        <p:nvSpPr>
          <p:cNvPr id="83" name="Textfeld 82"/>
          <p:cNvSpPr txBox="1"/>
          <p:nvPr/>
        </p:nvSpPr>
        <p:spPr>
          <a:xfrm>
            <a:off x="5457578" y="157103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37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5985399" y="157594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36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6524376" y="157457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35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7059284" y="1572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34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7598261" y="157103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33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8134854" y="157239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32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8673831" y="157102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31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9208739" y="1568851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30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9747716" y="15674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29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10282624" y="158040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28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780394" y="15835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44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1316556" y="157366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43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1872991" y="1577212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96" name="Textfeld 95"/>
          <p:cNvSpPr txBox="1"/>
          <p:nvPr/>
        </p:nvSpPr>
        <p:spPr>
          <a:xfrm>
            <a:off x="2393981" y="157366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solidFill>
                  <a:srgbClr val="7030A0"/>
                </a:solidFill>
              </a:rPr>
              <a:t>41</a:t>
            </a:r>
          </a:p>
        </p:txBody>
      </p:sp>
      <p:cxnSp>
        <p:nvCxnSpPr>
          <p:cNvPr id="97" name="Gerader Verbinder 96"/>
          <p:cNvCxnSpPr/>
          <p:nvPr/>
        </p:nvCxnSpPr>
        <p:spPr>
          <a:xfrm>
            <a:off x="3690510" y="2167904"/>
            <a:ext cx="7663290" cy="78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690510" y="2156407"/>
            <a:ext cx="0" cy="6857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/>
          <p:cNvCxnSpPr/>
          <p:nvPr/>
        </p:nvCxnSpPr>
        <p:spPr>
          <a:xfrm flipV="1">
            <a:off x="3667901" y="4955881"/>
            <a:ext cx="4559711" cy="44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>
            <a:off x="3667901" y="2838368"/>
            <a:ext cx="1371238" cy="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/>
          <p:cNvCxnSpPr/>
          <p:nvPr/>
        </p:nvCxnSpPr>
        <p:spPr>
          <a:xfrm>
            <a:off x="5039139" y="2838368"/>
            <a:ext cx="0" cy="5922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>
            <a:off x="3667901" y="3438704"/>
            <a:ext cx="1371238" cy="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/>
          <p:nvPr/>
        </p:nvCxnSpPr>
        <p:spPr>
          <a:xfrm>
            <a:off x="3690510" y="3430590"/>
            <a:ext cx="0" cy="50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/>
          <p:cNvCxnSpPr/>
          <p:nvPr/>
        </p:nvCxnSpPr>
        <p:spPr>
          <a:xfrm>
            <a:off x="3667901" y="3937861"/>
            <a:ext cx="1371238" cy="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>
            <a:off x="5039139" y="3937861"/>
            <a:ext cx="0" cy="50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/>
          <p:cNvCxnSpPr/>
          <p:nvPr/>
        </p:nvCxnSpPr>
        <p:spPr>
          <a:xfrm>
            <a:off x="3659429" y="4442299"/>
            <a:ext cx="1371238" cy="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/>
          <p:nvPr/>
        </p:nvCxnSpPr>
        <p:spPr>
          <a:xfrm>
            <a:off x="3659429" y="4450788"/>
            <a:ext cx="0" cy="50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/>
          <p:nvPr/>
        </p:nvCxnSpPr>
        <p:spPr>
          <a:xfrm>
            <a:off x="8208900" y="4450788"/>
            <a:ext cx="0" cy="507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/>
          <p:nvPr/>
        </p:nvCxnSpPr>
        <p:spPr>
          <a:xfrm>
            <a:off x="6847885" y="4439581"/>
            <a:ext cx="1371238" cy="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>
            <a:off x="6847885" y="4439581"/>
            <a:ext cx="0" cy="60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/>
          <p:cNvCxnSpPr/>
          <p:nvPr/>
        </p:nvCxnSpPr>
        <p:spPr>
          <a:xfrm flipV="1">
            <a:off x="3504537" y="5046046"/>
            <a:ext cx="3329582" cy="44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/>
          <p:nvPr/>
        </p:nvCxnSpPr>
        <p:spPr>
          <a:xfrm>
            <a:off x="3504537" y="2164614"/>
            <a:ext cx="0" cy="2881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/>
          <p:nvPr/>
        </p:nvCxnSpPr>
        <p:spPr>
          <a:xfrm flipV="1">
            <a:off x="369032" y="2169031"/>
            <a:ext cx="3150503" cy="5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/>
          <p:nvPr/>
        </p:nvCxnSpPr>
        <p:spPr>
          <a:xfrm>
            <a:off x="369032" y="1967550"/>
            <a:ext cx="0" cy="2106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/>
          <p:nvPr/>
        </p:nvCxnSpPr>
        <p:spPr>
          <a:xfrm>
            <a:off x="369032" y="1965247"/>
            <a:ext cx="10522267" cy="11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266940" y="2097210"/>
            <a:ext cx="195712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r Verbinder 139"/>
          <p:cNvCxnSpPr/>
          <p:nvPr/>
        </p:nvCxnSpPr>
        <p:spPr>
          <a:xfrm>
            <a:off x="11353800" y="2164614"/>
            <a:ext cx="0" cy="2196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11049312" y="4093472"/>
            <a:ext cx="529466" cy="529466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noFill/>
            </a:endParaRPr>
          </a:p>
        </p:txBody>
      </p:sp>
      <p:sp>
        <p:nvSpPr>
          <p:cNvPr id="144" name="Ellipse 143"/>
          <p:cNvSpPr/>
          <p:nvPr/>
        </p:nvSpPr>
        <p:spPr>
          <a:xfrm>
            <a:off x="10779056" y="1859209"/>
            <a:ext cx="195712" cy="182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10875635" y="4627011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Netzteil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579206" y="2404872"/>
            <a:ext cx="1390686" cy="30851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Textfeld 146"/>
          <p:cNvSpPr txBox="1"/>
          <p:nvPr/>
        </p:nvSpPr>
        <p:spPr>
          <a:xfrm>
            <a:off x="670666" y="2940538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1. </a:t>
            </a:r>
            <a:r>
              <a:rPr lang="de-DE" dirty="0" err="1">
                <a:solidFill>
                  <a:srgbClr val="00B050"/>
                </a:solidFill>
              </a:rPr>
              <a:t>stage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expansion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668414" y="1128189"/>
            <a:ext cx="2156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7030A0"/>
                </a:solidFill>
              </a:rPr>
              <a:t>2. </a:t>
            </a:r>
            <a:r>
              <a:rPr lang="de-DE" dirty="0" err="1">
                <a:solidFill>
                  <a:srgbClr val="7030A0"/>
                </a:solidFill>
              </a:rPr>
              <a:t>stage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expansion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454898" y="5695269"/>
            <a:ext cx="2459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leds</a:t>
            </a:r>
            <a:r>
              <a:rPr lang="de-DE" dirty="0"/>
              <a:t> per </a:t>
            </a:r>
            <a:r>
              <a:rPr lang="de-DE" dirty="0" err="1"/>
              <a:t>kallax</a:t>
            </a:r>
            <a:r>
              <a:rPr lang="de-DE" dirty="0"/>
              <a:t> 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total </a:t>
            </a:r>
            <a:r>
              <a:rPr lang="de-DE" dirty="0" err="1"/>
              <a:t>leds</a:t>
            </a:r>
            <a:r>
              <a:rPr lang="de-DE" dirty="0"/>
              <a:t> = </a:t>
            </a:r>
            <a:r>
              <a:rPr lang="de-DE" b="1" dirty="0">
                <a:solidFill>
                  <a:srgbClr val="00B050"/>
                </a:solidFill>
              </a:rPr>
              <a:t>270</a:t>
            </a:r>
            <a:r>
              <a:rPr lang="de-DE" dirty="0"/>
              <a:t> / </a:t>
            </a:r>
            <a:r>
              <a:rPr lang="de-DE" b="1" dirty="0">
                <a:solidFill>
                  <a:srgbClr val="7030A0"/>
                </a:solidFill>
              </a:rPr>
              <a:t>440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329184" y="237744"/>
            <a:ext cx="2308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i="1" u="sng" dirty="0"/>
              <a:t>Weltenraum</a:t>
            </a:r>
          </a:p>
        </p:txBody>
      </p:sp>
    </p:spTree>
    <p:extLst>
      <p:ext uri="{BB962C8B-B14F-4D97-AF65-F5344CB8AC3E}">
        <p14:creationId xmlns:p14="http://schemas.microsoft.com/office/powerpoint/2010/main" val="2768702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Hornig</dc:creator>
  <cp:lastModifiedBy>Andreas Hornig</cp:lastModifiedBy>
  <cp:revision>6</cp:revision>
  <dcterms:created xsi:type="dcterms:W3CDTF">2016-12-09T17:57:17Z</dcterms:created>
  <dcterms:modified xsi:type="dcterms:W3CDTF">2016-12-09T18:36:39Z</dcterms:modified>
</cp:coreProperties>
</file>