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2"/>
    <p:restoredTop sz="96307"/>
  </p:normalViewPr>
  <p:slideViewPr>
    <p:cSldViewPr snapToGrid="0" snapToObjects="1">
      <p:cViewPr varScale="1">
        <p:scale>
          <a:sx n="149" d="100"/>
          <a:sy n="14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AF06-EC76-E64E-B081-D5BE9426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16D0-BD99-0447-86F9-27FB8B9A0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0A5F-1780-A94C-8915-9E2B69C4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D8B7-A980-C248-ADDF-32B31F92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4E55-3B47-3F4F-8138-64AF7F69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A264-5B03-1E4D-B5F6-72EE19C4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BA987-0A64-C543-A9F7-A8F4E560A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8DB6-12D2-8C49-9558-E0C4A148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BC4F-93F5-7442-A869-9512FE25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8CAB-2CB2-CF46-8D12-AFB5B669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CC9D6-886D-C148-A13E-9400281A9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5D2F-C9CD-1647-AD36-AD99B93C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C42F-FC28-CD48-82BF-FB43E3A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914D-8A03-8546-9B88-9D994C42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E19-B122-D148-B9C4-0D671C8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7CE-347D-D342-ADD6-4F9B1DC4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43A0-CB3B-0245-8560-EDA5F521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EAA73-D55D-604C-8D83-3285B23F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4A1F-A6E9-994F-9B00-4AD89043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1595-8029-5847-9851-06DE3521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62BF-FF41-7546-82A6-D918B2E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5F0B1-BC0C-9341-AD08-39F32D93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B272-419F-4548-AFB1-1BBE716D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D8AF-6B53-564D-AD46-DC378A59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4638-D92B-E242-B908-33F98E96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46AB-61E6-AC4D-B5E0-64A4B3D0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C65B-60AB-D74A-9FE7-6290BE71B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2E94A-D856-3149-AECC-3E00D7B7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28597-AEDF-8D4B-A9CF-34D4300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6B573-6F35-5C44-A35A-BF7389D2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9617F-3B5C-5A4D-875F-C730421C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621F-7B8B-8C41-9B40-E7F5E4D2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3F4D-4E1E-0349-B85E-627034C7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1F4D-163A-E74E-8445-3758284DC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DE547-DFA0-4348-AB59-B246D9219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C24B9-88EB-A84E-A8D5-D5AAD39BE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67CC-926F-F447-9A60-F4CD42F6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ED2A4-FAD8-B141-A750-08A8B8B1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43518-42BF-854E-94D8-AB1A0A44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A9A-5A63-0149-AE43-21CF4A7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2F809-F599-6742-88D1-B0D4A594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C47EE-B4E7-5140-A0BF-202D9C62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63417-D17F-0546-9E77-0D856147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7BCB6-E579-3543-9C0B-118B751F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DD4C9-6EF4-6B4E-93E0-7DE4ED82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52424-19D9-DC44-AF9C-302621D1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7C30-BB09-1048-B8E7-72AA34CA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953C-CD7F-7A4E-8C9C-0549A2E1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7F182-1B6E-1D43-88E2-81B8ABE8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9112F-9579-B04E-BF69-7037BF56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C6D8-6823-A040-8668-CBA9C8A7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E745-17F0-504D-9A7B-CC4C6CA1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206-5F14-E44B-8D3F-E37A3600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BA952-5320-2F47-BB26-F2E51C756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09B5F-7116-8B4A-878D-C362C9FAD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31F88-E8CC-9C44-9302-841E2E8F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F17F-E1F6-2746-A1D4-057F4B23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F23C-FB32-7649-AE2F-74F4AD2B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05273-3E38-7848-8637-81E3D7F7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4E66-B6E8-AC47-8278-A96A8CB9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EAC8-B2FD-8747-A5EB-B436EC70A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D3F2-AD42-6C4F-845A-90BAE70CD3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0E55-43EE-1F4F-9C29-FE7DC8076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B2A-C658-DA47-9C18-65A8C5E9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2612DD-A76A-6446-8AA5-E9B72669B377}"/>
              </a:ext>
            </a:extLst>
          </p:cNvPr>
          <p:cNvGrpSpPr/>
          <p:nvPr/>
        </p:nvGrpSpPr>
        <p:grpSpPr>
          <a:xfrm>
            <a:off x="391385" y="2892382"/>
            <a:ext cx="2663687" cy="615553"/>
            <a:chOff x="1083364" y="475494"/>
            <a:chExt cx="2663687" cy="6155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E2DC9A-5A65-0647-9436-0FB2B3A745DE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Bitmap: 0000 0101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A13739-42E4-2046-A079-7E5B1A3BD4E4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TestKey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B8153-EF17-134B-B729-3DAAAB2CA5AF}"/>
              </a:ext>
            </a:extLst>
          </p:cNvPr>
          <p:cNvGrpSpPr/>
          <p:nvPr/>
        </p:nvGrpSpPr>
        <p:grpSpPr>
          <a:xfrm>
            <a:off x="4220815" y="1815164"/>
            <a:ext cx="2663687" cy="1384995"/>
            <a:chOff x="1083364" y="475494"/>
            <a:chExt cx="2663687" cy="1384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0C17B8-1464-FA47-A346-3BE87B181C50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2. Bob -&gt; { Bob Record } Digest: 1011 0010</a:t>
              </a:r>
            </a:p>
            <a:p>
              <a:r>
                <a:rPr lang="en-US" sz="1000" dirty="0"/>
                <a:t>    5. Art -&gt; { Art Record } Digest: 1110 1000</a:t>
              </a:r>
            </a:p>
            <a:p>
              <a:r>
                <a:rPr lang="en-US" sz="1000" dirty="0"/>
                <a:t>    8. Don -&gt; { Don Record } Digest: 0110 0100</a:t>
              </a:r>
            </a:p>
            <a:p>
              <a:r>
                <a:rPr lang="en-US" sz="1000" dirty="0"/>
                <a:t>    10. Sam -&gt; { Sam Record } Digest: 0010 0000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28AA47-26F7-DB45-B1AE-2A316FDA309B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TestKey:1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221EAD-578E-D344-A706-BF36D327B3CA}"/>
              </a:ext>
            </a:extLst>
          </p:cNvPr>
          <p:cNvGrpSpPr/>
          <p:nvPr/>
        </p:nvGrpSpPr>
        <p:grpSpPr>
          <a:xfrm>
            <a:off x="4230218" y="3486424"/>
            <a:ext cx="2663687" cy="1231106"/>
            <a:chOff x="1083364" y="475494"/>
            <a:chExt cx="2663687" cy="12311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214698-0C7B-A44F-B198-7377313A3A64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{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1. Tim -&gt; { Tim Record } Digest: 1111 0001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3. Sue -&gt; { Sue Record } Digest: 1001 0011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4. Tom -&gt; { Tom Record } Digest: 0100 0011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655BD-8EEF-2A47-B957-821F84D220AE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85000"/>
                    </a:schemeClr>
                  </a:solidFill>
                </a:rPr>
                <a:t>TestKey:2</a:t>
              </a:r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CF1419A-B621-5140-8275-76991069C10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055072" y="3384825"/>
            <a:ext cx="1175146" cy="90181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>
            <a:extLst>
              <a:ext uri="{FF2B5EF4-FFF2-40B4-BE49-F238E27FC236}">
                <a16:creationId xmlns:a16="http://schemas.microsoft.com/office/drawing/2014/main" id="{98E4ADF3-1A6D-3844-AD22-1F2E2E697A4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055072" y="2692328"/>
            <a:ext cx="1165743" cy="3847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A85072-46B8-E648-82EC-94B28AFE1842}"/>
              </a:ext>
            </a:extLst>
          </p:cNvPr>
          <p:cNvGrpSpPr/>
          <p:nvPr/>
        </p:nvGrpSpPr>
        <p:grpSpPr>
          <a:xfrm>
            <a:off x="7961784" y="2892382"/>
            <a:ext cx="2663687" cy="1231106"/>
            <a:chOff x="1083364" y="475494"/>
            <a:chExt cx="2663687" cy="1231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64A7AB-AE82-BF49-B9D2-2561DB813DF4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1. Tim -&gt; { Tim Record } Digest: 1111 0001</a:t>
              </a:r>
            </a:p>
            <a:p>
              <a:r>
                <a:rPr lang="en-US" sz="1000" dirty="0"/>
                <a:t>    6. Aya -&gt; { Aya Record } Digest: 1010 1001</a:t>
              </a:r>
            </a:p>
            <a:p>
              <a:r>
                <a:rPr lang="en-US" sz="1000" dirty="0"/>
                <a:t>    9. Jim -&gt; { Jim Record } Digest: 0110 0101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EABD17-3411-E446-B432-E5EC782AAA05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TestKey:5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081A49-BF85-9240-A4DE-793C118C0005}"/>
              </a:ext>
            </a:extLst>
          </p:cNvPr>
          <p:cNvGrpSpPr/>
          <p:nvPr/>
        </p:nvGrpSpPr>
        <p:grpSpPr>
          <a:xfrm>
            <a:off x="7961785" y="4433328"/>
            <a:ext cx="2663687" cy="1231106"/>
            <a:chOff x="1083364" y="475494"/>
            <a:chExt cx="2663687" cy="12311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FB7E0F-CCC2-ED45-8EAD-5EF74FF44A21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3. Sue -&gt; { Sue Record } Digest: 1001 0011</a:t>
              </a:r>
            </a:p>
            <a:p>
              <a:r>
                <a:rPr lang="en-US" sz="1000" dirty="0"/>
                <a:t>    4. Tom -&gt; { Tom Record } Digest: 0100 0011</a:t>
              </a:r>
            </a:p>
            <a:p>
              <a:r>
                <a:rPr lang="en-US" sz="1000" dirty="0"/>
                <a:t>    7. Joe -&gt; { Joe Record } Digest: 1110 0011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78A3B-9C72-2C41-84E0-CAD8452F3113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TestKey:6</a:t>
              </a:r>
            </a:p>
          </p:txBody>
        </p:sp>
      </p:grpSp>
      <p:cxnSp>
        <p:nvCxnSpPr>
          <p:cNvPr id="24" name="Elbow Connector 13">
            <a:extLst>
              <a:ext uri="{FF2B5EF4-FFF2-40B4-BE49-F238E27FC236}">
                <a16:creationId xmlns:a16="http://schemas.microsoft.com/office/drawing/2014/main" id="{24E6D724-171B-8E4F-BAD5-BCFB4CEE73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93905" y="4307463"/>
            <a:ext cx="1067880" cy="9260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>
            <a:extLst>
              <a:ext uri="{FF2B5EF4-FFF2-40B4-BE49-F238E27FC236}">
                <a16:creationId xmlns:a16="http://schemas.microsoft.com/office/drawing/2014/main" id="{61328EF1-F7B4-7040-94FB-9E0A5AB3F4D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93905" y="3692601"/>
            <a:ext cx="1067879" cy="3539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6ED349-5483-824B-827B-D77AC59E0C0E}"/>
              </a:ext>
            </a:extLst>
          </p:cNvPr>
          <p:cNvSpPr txBox="1"/>
          <p:nvPr/>
        </p:nvSpPr>
        <p:spPr>
          <a:xfrm>
            <a:off x="3336257" y="2438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08EBE-D86B-514E-ABBD-4C722316AEAC}"/>
              </a:ext>
            </a:extLst>
          </p:cNvPr>
          <p:cNvSpPr txBox="1"/>
          <p:nvPr/>
        </p:nvSpPr>
        <p:spPr>
          <a:xfrm>
            <a:off x="3336257" y="3692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9F737-E36A-CF4F-A71B-F61FA633B83B}"/>
              </a:ext>
            </a:extLst>
          </p:cNvPr>
          <p:cNvSpPr txBox="1"/>
          <p:nvPr/>
        </p:nvSpPr>
        <p:spPr>
          <a:xfrm>
            <a:off x="7077548" y="3623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203684-EE7C-A44D-AB19-CDCA5E52B0BA}"/>
              </a:ext>
            </a:extLst>
          </p:cNvPr>
          <p:cNvSpPr txBox="1"/>
          <p:nvPr/>
        </p:nvSpPr>
        <p:spPr>
          <a:xfrm>
            <a:off x="7077548" y="4638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1585-8FF6-3743-94B3-1CE5EF4AB2B1}"/>
              </a:ext>
            </a:extLst>
          </p:cNvPr>
          <p:cNvSpPr txBox="1"/>
          <p:nvPr/>
        </p:nvSpPr>
        <p:spPr>
          <a:xfrm>
            <a:off x="2965622" y="1124465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Digest</a:t>
            </a:r>
          </a:p>
          <a:p>
            <a:pPr algn="ctr"/>
            <a:r>
              <a:rPr lang="en-US" dirty="0"/>
              <a:t>Bit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0441C-D720-1B41-B2D0-BCF74FC13930}"/>
              </a:ext>
            </a:extLst>
          </p:cNvPr>
          <p:cNvSpPr txBox="1"/>
          <p:nvPr/>
        </p:nvSpPr>
        <p:spPr>
          <a:xfrm>
            <a:off x="7077548" y="478134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Digest</a:t>
            </a:r>
          </a:p>
          <a:p>
            <a:pPr algn="ctr"/>
            <a:r>
              <a:rPr lang="en-US" dirty="0"/>
              <a:t>Bit 1</a:t>
            </a:r>
          </a:p>
        </p:txBody>
      </p:sp>
    </p:spTree>
    <p:extLst>
      <p:ext uri="{BB962C8B-B14F-4D97-AF65-F5344CB8AC3E}">
        <p14:creationId xmlns:p14="http://schemas.microsoft.com/office/powerpoint/2010/main" val="116133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2612DD-A76A-6446-8AA5-E9B72669B377}"/>
              </a:ext>
            </a:extLst>
          </p:cNvPr>
          <p:cNvGrpSpPr/>
          <p:nvPr/>
        </p:nvGrpSpPr>
        <p:grpSpPr>
          <a:xfrm>
            <a:off x="391385" y="2892382"/>
            <a:ext cx="2663687" cy="923330"/>
            <a:chOff x="1083364" y="475494"/>
            <a:chExt cx="2663687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E2DC9A-5A65-0647-9436-0FB2B3A745DE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/>
                <a:t>}</a:t>
              </a:r>
              <a:endParaRPr lang="en-US" sz="1000" dirty="0"/>
            </a:p>
            <a:p>
              <a:r>
                <a:rPr lang="en-US" sz="1000" dirty="0"/>
                <a:t>Bitmap: 0000 0101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A13739-42E4-2046-A079-7E5B1A3BD4E4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</a:t>
              </a:r>
              <a:r>
                <a:rPr lang="en-US" i="1" dirty="0" err="1"/>
                <a:t>Cust_id</a:t>
              </a:r>
              <a:r>
                <a:rPr lang="en-US" i="1" dirty="0"/>
                <a:t>&gt;:&lt;date&gt;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B8153-EF17-134B-B729-3DAAAB2CA5AF}"/>
              </a:ext>
            </a:extLst>
          </p:cNvPr>
          <p:cNvGrpSpPr/>
          <p:nvPr/>
        </p:nvGrpSpPr>
        <p:grpSpPr>
          <a:xfrm>
            <a:off x="4220815" y="1815164"/>
            <a:ext cx="2663687" cy="1384995"/>
            <a:chOff x="1083364" y="475494"/>
            <a:chExt cx="2663687" cy="1384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0C17B8-1464-FA47-A346-3BE87B181C50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txn2 -&gt;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1011 0010</a:t>
              </a:r>
            </a:p>
            <a:p>
              <a:r>
                <a:rPr lang="en-US" sz="1000" dirty="0"/>
                <a:t>    txn5 -&gt;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1110 1000</a:t>
              </a:r>
            </a:p>
            <a:p>
              <a:r>
                <a:rPr lang="en-US" sz="1000" dirty="0"/>
                <a:t>    txn8 -&gt;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0110 0100</a:t>
              </a:r>
            </a:p>
            <a:p>
              <a:r>
                <a:rPr lang="en-US" sz="1000" dirty="0"/>
                <a:t>    txn10 -&gt;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0010 0000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28AA47-26F7-DB45-B1AE-2A316FDA309B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</a:t>
              </a:r>
              <a:r>
                <a:rPr lang="en-US" i="1" dirty="0" err="1"/>
                <a:t>Cust_id</a:t>
              </a:r>
              <a:r>
                <a:rPr lang="en-US" i="1" dirty="0"/>
                <a:t>&gt;:&lt;date&gt; :1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221EAD-578E-D344-A706-BF36D327B3CA}"/>
              </a:ext>
            </a:extLst>
          </p:cNvPr>
          <p:cNvGrpSpPr/>
          <p:nvPr/>
        </p:nvGrpSpPr>
        <p:grpSpPr>
          <a:xfrm>
            <a:off x="4230218" y="3486424"/>
            <a:ext cx="2663687" cy="1231106"/>
            <a:chOff x="1083364" y="475494"/>
            <a:chExt cx="2663687" cy="12311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214698-0C7B-A44F-B198-7377313A3A64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{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1. Tim -&gt; { Tim Record } Digest: 1111 0001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3. Sue -&gt; { Sue Record } Digest: 1001 0011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4. Tom -&gt; { Tom Record } Digest: 0100 0011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655BD-8EEF-2A47-B957-821F84D220AE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85000"/>
                    </a:schemeClr>
                  </a:solidFill>
                </a:rPr>
                <a:t>TestKey:2</a:t>
              </a:r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CF1419A-B621-5140-8275-76991069C10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055072" y="3538713"/>
            <a:ext cx="1175146" cy="7479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>
            <a:extLst>
              <a:ext uri="{FF2B5EF4-FFF2-40B4-BE49-F238E27FC236}">
                <a16:creationId xmlns:a16="http://schemas.microsoft.com/office/drawing/2014/main" id="{98E4ADF3-1A6D-3844-AD22-1F2E2E697A4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055072" y="2692328"/>
            <a:ext cx="1165743" cy="3847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A85072-46B8-E648-82EC-94B28AFE1842}"/>
              </a:ext>
            </a:extLst>
          </p:cNvPr>
          <p:cNvGrpSpPr/>
          <p:nvPr/>
        </p:nvGrpSpPr>
        <p:grpSpPr>
          <a:xfrm>
            <a:off x="7961784" y="2892382"/>
            <a:ext cx="2663687" cy="1231106"/>
            <a:chOff x="1083364" y="475494"/>
            <a:chExt cx="2663687" cy="1231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64A7AB-AE82-BF49-B9D2-2561DB813DF4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txn1 -&gt;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1111 0001</a:t>
              </a:r>
            </a:p>
            <a:p>
              <a:r>
                <a:rPr lang="en-US" sz="1000" dirty="0"/>
                <a:t>    txn6 -&gt;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1010 1001</a:t>
              </a:r>
            </a:p>
            <a:p>
              <a:r>
                <a:rPr lang="en-US" sz="1000" dirty="0"/>
                <a:t>    txn9 -&gt;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0110 0101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EABD17-3411-E446-B432-E5EC782AAA05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</a:t>
              </a:r>
              <a:r>
                <a:rPr lang="en-US" i="1" dirty="0" err="1"/>
                <a:t>Cust_id</a:t>
              </a:r>
              <a:r>
                <a:rPr lang="en-US" i="1" dirty="0"/>
                <a:t>&gt;:&lt;date&gt; :5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081A49-BF85-9240-A4DE-793C118C0005}"/>
              </a:ext>
            </a:extLst>
          </p:cNvPr>
          <p:cNvGrpSpPr/>
          <p:nvPr/>
        </p:nvGrpSpPr>
        <p:grpSpPr>
          <a:xfrm>
            <a:off x="7961785" y="4433328"/>
            <a:ext cx="2663687" cy="1231106"/>
            <a:chOff x="1083364" y="475494"/>
            <a:chExt cx="2663687" cy="12311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FB7E0F-CCC2-ED45-8EAD-5EF74FF44A21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txn3 -&gt;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1001 0011</a:t>
              </a:r>
            </a:p>
            <a:p>
              <a:r>
                <a:rPr lang="en-US" sz="1000" dirty="0"/>
                <a:t>    txn4 -&gt;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0100 0011</a:t>
              </a:r>
            </a:p>
            <a:p>
              <a:r>
                <a:rPr lang="en-US" sz="1000" dirty="0"/>
                <a:t>    txn7 -&gt; { </a:t>
              </a:r>
              <a:r>
                <a:rPr lang="en-US" sz="1000" dirty="0" err="1"/>
                <a:t>Txn</a:t>
              </a:r>
              <a:r>
                <a:rPr lang="en-US" sz="1000" dirty="0"/>
                <a:t> Record } Digest: 1110 0011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78A3B-9C72-2C41-84E0-CAD8452F3113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</a:t>
              </a:r>
              <a:r>
                <a:rPr lang="en-US" i="1" dirty="0" err="1"/>
                <a:t>Cust_id</a:t>
              </a:r>
              <a:r>
                <a:rPr lang="en-US" i="1" dirty="0"/>
                <a:t>&gt;:&lt;date&gt; :6</a:t>
              </a:r>
            </a:p>
          </p:txBody>
        </p:sp>
      </p:grpSp>
      <p:cxnSp>
        <p:nvCxnSpPr>
          <p:cNvPr id="24" name="Elbow Connector 13">
            <a:extLst>
              <a:ext uri="{FF2B5EF4-FFF2-40B4-BE49-F238E27FC236}">
                <a16:creationId xmlns:a16="http://schemas.microsoft.com/office/drawing/2014/main" id="{24E6D724-171B-8E4F-BAD5-BCFB4CEE73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93905" y="4307463"/>
            <a:ext cx="1067880" cy="9260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>
            <a:extLst>
              <a:ext uri="{FF2B5EF4-FFF2-40B4-BE49-F238E27FC236}">
                <a16:creationId xmlns:a16="http://schemas.microsoft.com/office/drawing/2014/main" id="{61328EF1-F7B4-7040-94FB-9E0A5AB3F4D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93905" y="3692601"/>
            <a:ext cx="1067879" cy="3539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6ED349-5483-824B-827B-D77AC59E0C0E}"/>
              </a:ext>
            </a:extLst>
          </p:cNvPr>
          <p:cNvSpPr txBox="1"/>
          <p:nvPr/>
        </p:nvSpPr>
        <p:spPr>
          <a:xfrm>
            <a:off x="3336257" y="2438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08EBE-D86B-514E-ABBD-4C722316AEAC}"/>
              </a:ext>
            </a:extLst>
          </p:cNvPr>
          <p:cNvSpPr txBox="1"/>
          <p:nvPr/>
        </p:nvSpPr>
        <p:spPr>
          <a:xfrm>
            <a:off x="3336257" y="3692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9F737-E36A-CF4F-A71B-F61FA633B83B}"/>
              </a:ext>
            </a:extLst>
          </p:cNvPr>
          <p:cNvSpPr txBox="1"/>
          <p:nvPr/>
        </p:nvSpPr>
        <p:spPr>
          <a:xfrm>
            <a:off x="7077548" y="3623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203684-EE7C-A44D-AB19-CDCA5E52B0BA}"/>
              </a:ext>
            </a:extLst>
          </p:cNvPr>
          <p:cNvSpPr txBox="1"/>
          <p:nvPr/>
        </p:nvSpPr>
        <p:spPr>
          <a:xfrm>
            <a:off x="7077548" y="4638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1585-8FF6-3743-94B3-1CE5EF4AB2B1}"/>
              </a:ext>
            </a:extLst>
          </p:cNvPr>
          <p:cNvSpPr txBox="1"/>
          <p:nvPr/>
        </p:nvSpPr>
        <p:spPr>
          <a:xfrm>
            <a:off x="2965622" y="1124465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Digest</a:t>
            </a:r>
          </a:p>
          <a:p>
            <a:pPr algn="ctr"/>
            <a:r>
              <a:rPr lang="en-US" dirty="0"/>
              <a:t>Bit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0441C-D720-1B41-B2D0-BCF74FC13930}"/>
              </a:ext>
            </a:extLst>
          </p:cNvPr>
          <p:cNvSpPr txBox="1"/>
          <p:nvPr/>
        </p:nvSpPr>
        <p:spPr>
          <a:xfrm>
            <a:off x="7077548" y="478134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Digest</a:t>
            </a:r>
          </a:p>
          <a:p>
            <a:pPr algn="ctr"/>
            <a:r>
              <a:rPr lang="en-US" dirty="0"/>
              <a:t>Bit 1</a:t>
            </a:r>
          </a:p>
        </p:txBody>
      </p:sp>
    </p:spTree>
    <p:extLst>
      <p:ext uri="{BB962C8B-B14F-4D97-AF65-F5344CB8AC3E}">
        <p14:creationId xmlns:p14="http://schemas.microsoft.com/office/powerpoint/2010/main" val="248840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2612DD-A76A-6446-8AA5-E9B72669B377}"/>
              </a:ext>
            </a:extLst>
          </p:cNvPr>
          <p:cNvGrpSpPr/>
          <p:nvPr/>
        </p:nvGrpSpPr>
        <p:grpSpPr>
          <a:xfrm>
            <a:off x="391385" y="2892382"/>
            <a:ext cx="2663687" cy="615553"/>
            <a:chOff x="1083364" y="475494"/>
            <a:chExt cx="2663687" cy="6155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E2DC9A-5A65-0647-9436-0FB2B3A745DE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Bitmap: 0000 0101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A13739-42E4-2046-A079-7E5B1A3BD4E4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</a:t>
              </a:r>
              <a:r>
                <a:rPr lang="en-US" i="1" dirty="0" err="1"/>
                <a:t>Cust_id</a:t>
              </a:r>
              <a:r>
                <a:rPr lang="en-US" i="1" dirty="0"/>
                <a:t>&gt;:&lt;date&gt;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B8153-EF17-134B-B729-3DAAAB2CA5AF}"/>
              </a:ext>
            </a:extLst>
          </p:cNvPr>
          <p:cNvGrpSpPr/>
          <p:nvPr/>
        </p:nvGrpSpPr>
        <p:grpSpPr>
          <a:xfrm>
            <a:off x="4220815" y="1815164"/>
            <a:ext cx="2663687" cy="1384995"/>
            <a:chOff x="1083364" y="475494"/>
            <a:chExt cx="2663687" cy="1384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0C17B8-1464-FA47-A346-3BE87B181C50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txn2 -&gt; { Bob Record } Digest: 1011 0010</a:t>
              </a:r>
            </a:p>
            <a:p>
              <a:r>
                <a:rPr lang="en-US" sz="1000" dirty="0"/>
                <a:t>    txn5 -&gt; { Art Record } Digest: 1110 1000</a:t>
              </a:r>
            </a:p>
            <a:p>
              <a:r>
                <a:rPr lang="en-US" sz="1000" dirty="0"/>
                <a:t>    txn8 -&gt; { Don Record } Digest: 0110 0100</a:t>
              </a:r>
            </a:p>
            <a:p>
              <a:r>
                <a:rPr lang="en-US" sz="1000" dirty="0"/>
                <a:t>    txn10 -&gt; { Sam Record } Digest: 0010 0000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28AA47-26F7-DB45-B1AE-2A316FDA309B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</a:t>
              </a:r>
              <a:r>
                <a:rPr lang="en-US" i="1" dirty="0" err="1"/>
                <a:t>Cust_id</a:t>
              </a:r>
              <a:r>
                <a:rPr lang="en-US" i="1" dirty="0"/>
                <a:t>&gt;:&lt;date&gt; :1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221EAD-578E-D344-A706-BF36D327B3CA}"/>
              </a:ext>
            </a:extLst>
          </p:cNvPr>
          <p:cNvGrpSpPr/>
          <p:nvPr/>
        </p:nvGrpSpPr>
        <p:grpSpPr>
          <a:xfrm>
            <a:off x="4230218" y="3486424"/>
            <a:ext cx="2663687" cy="1231106"/>
            <a:chOff x="1083364" y="475494"/>
            <a:chExt cx="2663687" cy="12311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214698-0C7B-A44F-B198-7377313A3A64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{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1. Tim -&gt; { Tim Record } Digest: 1111 0001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3. Sue -&gt; { Sue Record } Digest: 1001 0011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4. Tom -&gt; { Tom Record } Digest: 0100 0011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655BD-8EEF-2A47-B957-821F84D220AE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85000"/>
                    </a:schemeClr>
                  </a:solidFill>
                </a:rPr>
                <a:t>TestKey:2</a:t>
              </a:r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CF1419A-B621-5140-8275-76991069C10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055072" y="3384825"/>
            <a:ext cx="1175146" cy="90181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>
            <a:extLst>
              <a:ext uri="{FF2B5EF4-FFF2-40B4-BE49-F238E27FC236}">
                <a16:creationId xmlns:a16="http://schemas.microsoft.com/office/drawing/2014/main" id="{98E4ADF3-1A6D-3844-AD22-1F2E2E697A4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055072" y="2692328"/>
            <a:ext cx="1165743" cy="3847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A85072-46B8-E648-82EC-94B28AFE1842}"/>
              </a:ext>
            </a:extLst>
          </p:cNvPr>
          <p:cNvGrpSpPr/>
          <p:nvPr/>
        </p:nvGrpSpPr>
        <p:grpSpPr>
          <a:xfrm>
            <a:off x="7961784" y="2892382"/>
            <a:ext cx="2663687" cy="1231106"/>
            <a:chOff x="1083364" y="475494"/>
            <a:chExt cx="2663687" cy="1231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64A7AB-AE82-BF49-B9D2-2561DB813DF4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txn1 -&gt; { Tim Record } Digest: 1111 0001</a:t>
              </a:r>
            </a:p>
            <a:p>
              <a:r>
                <a:rPr lang="en-US" sz="1000" dirty="0"/>
                <a:t>    txn6 -&gt; { Aya Record } Digest: 1010 1001</a:t>
              </a:r>
            </a:p>
            <a:p>
              <a:r>
                <a:rPr lang="en-US" sz="1000" dirty="0"/>
                <a:t>    txn9 -&gt; { Jim Record } Digest: 0110 0101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EABD17-3411-E446-B432-E5EC782AAA05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</a:t>
              </a:r>
              <a:r>
                <a:rPr lang="en-US" i="1" dirty="0" err="1"/>
                <a:t>Cust_id</a:t>
              </a:r>
              <a:r>
                <a:rPr lang="en-US" i="1" dirty="0"/>
                <a:t>&gt;:&lt;date&gt; :5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081A49-BF85-9240-A4DE-793C118C0005}"/>
              </a:ext>
            </a:extLst>
          </p:cNvPr>
          <p:cNvGrpSpPr/>
          <p:nvPr/>
        </p:nvGrpSpPr>
        <p:grpSpPr>
          <a:xfrm>
            <a:off x="7961785" y="4433328"/>
            <a:ext cx="2663687" cy="1231106"/>
            <a:chOff x="1083364" y="475494"/>
            <a:chExt cx="2663687" cy="12311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FB7E0F-CCC2-ED45-8EAD-5EF74FF44A21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txn3 -&gt; { Sue Record } Digest: 1001 0011</a:t>
              </a:r>
            </a:p>
            <a:p>
              <a:r>
                <a:rPr lang="en-US" sz="1000" dirty="0"/>
                <a:t>    txn4 -&gt; { Tom Record } Digest: 0100 0011</a:t>
              </a:r>
            </a:p>
            <a:p>
              <a:r>
                <a:rPr lang="en-US" sz="1000" dirty="0"/>
                <a:t>    txn7 -&gt; { Joe Record } Digest: 1110 0011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78A3B-9C72-2C41-84E0-CAD8452F3113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</a:t>
              </a:r>
              <a:r>
                <a:rPr lang="en-US" i="1" dirty="0" err="1"/>
                <a:t>Cust_id</a:t>
              </a:r>
              <a:r>
                <a:rPr lang="en-US" i="1" dirty="0"/>
                <a:t>&gt;:&lt;date&gt; :6</a:t>
              </a:r>
            </a:p>
          </p:txBody>
        </p:sp>
      </p:grpSp>
      <p:cxnSp>
        <p:nvCxnSpPr>
          <p:cNvPr id="24" name="Elbow Connector 13">
            <a:extLst>
              <a:ext uri="{FF2B5EF4-FFF2-40B4-BE49-F238E27FC236}">
                <a16:creationId xmlns:a16="http://schemas.microsoft.com/office/drawing/2014/main" id="{24E6D724-171B-8E4F-BAD5-BCFB4CEE73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93905" y="4307463"/>
            <a:ext cx="1067880" cy="9260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>
            <a:extLst>
              <a:ext uri="{FF2B5EF4-FFF2-40B4-BE49-F238E27FC236}">
                <a16:creationId xmlns:a16="http://schemas.microsoft.com/office/drawing/2014/main" id="{61328EF1-F7B4-7040-94FB-9E0A5AB3F4D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93905" y="3692601"/>
            <a:ext cx="1067879" cy="3539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6ED349-5483-824B-827B-D77AC59E0C0E}"/>
              </a:ext>
            </a:extLst>
          </p:cNvPr>
          <p:cNvSpPr txBox="1"/>
          <p:nvPr/>
        </p:nvSpPr>
        <p:spPr>
          <a:xfrm>
            <a:off x="3336257" y="2438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08EBE-D86B-514E-ABBD-4C722316AEAC}"/>
              </a:ext>
            </a:extLst>
          </p:cNvPr>
          <p:cNvSpPr txBox="1"/>
          <p:nvPr/>
        </p:nvSpPr>
        <p:spPr>
          <a:xfrm>
            <a:off x="3336257" y="3692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9F737-E36A-CF4F-A71B-F61FA633B83B}"/>
              </a:ext>
            </a:extLst>
          </p:cNvPr>
          <p:cNvSpPr txBox="1"/>
          <p:nvPr/>
        </p:nvSpPr>
        <p:spPr>
          <a:xfrm>
            <a:off x="7077548" y="3623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203684-EE7C-A44D-AB19-CDCA5E52B0BA}"/>
              </a:ext>
            </a:extLst>
          </p:cNvPr>
          <p:cNvSpPr txBox="1"/>
          <p:nvPr/>
        </p:nvSpPr>
        <p:spPr>
          <a:xfrm>
            <a:off x="7077548" y="4638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1585-8FF6-3743-94B3-1CE5EF4AB2B1}"/>
              </a:ext>
            </a:extLst>
          </p:cNvPr>
          <p:cNvSpPr txBox="1"/>
          <p:nvPr/>
        </p:nvSpPr>
        <p:spPr>
          <a:xfrm>
            <a:off x="2965622" y="1124465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Digest</a:t>
            </a:r>
          </a:p>
          <a:p>
            <a:pPr algn="ctr"/>
            <a:r>
              <a:rPr lang="en-US" dirty="0"/>
              <a:t>Bit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0441C-D720-1B41-B2D0-BCF74FC13930}"/>
              </a:ext>
            </a:extLst>
          </p:cNvPr>
          <p:cNvSpPr txBox="1"/>
          <p:nvPr/>
        </p:nvSpPr>
        <p:spPr>
          <a:xfrm>
            <a:off x="7077548" y="478134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Digest</a:t>
            </a:r>
          </a:p>
          <a:p>
            <a:pPr algn="ctr"/>
            <a:r>
              <a:rPr lang="en-US" dirty="0"/>
              <a:t>Bit 1</a:t>
            </a:r>
          </a:p>
        </p:txBody>
      </p:sp>
    </p:spTree>
    <p:extLst>
      <p:ext uri="{BB962C8B-B14F-4D97-AF65-F5344CB8AC3E}">
        <p14:creationId xmlns:p14="http://schemas.microsoft.com/office/powerpoint/2010/main" val="407638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622</Words>
  <Application>Microsoft Macintosh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Faulkes</dc:creator>
  <cp:lastModifiedBy>Tim Faulkes</cp:lastModifiedBy>
  <cp:revision>10</cp:revision>
  <dcterms:created xsi:type="dcterms:W3CDTF">2020-03-24T02:37:30Z</dcterms:created>
  <dcterms:modified xsi:type="dcterms:W3CDTF">2020-05-04T01:05:40Z</dcterms:modified>
</cp:coreProperties>
</file>