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E8A1-7F5E-B946-B0BF-5A810BC7CA0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8B8-961C-BA46-984B-FBDF38C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canonical rotations to minimum value encoded bit patterns. Top right, unrotated neighbor numbering. Mid right, example of rotation from canonical encoding </a:t>
            </a:r>
            <a:r>
              <a:rPr lang="en-US"/>
              <a:t>for the adjacent </a:t>
            </a:r>
            <a:r>
              <a:rPr lang="en-US" dirty="0"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978B8-961C-BA46-984B-FBDF38CDB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genelife</a:t>
            </a:r>
            <a:r>
              <a:rPr lang="en-US" dirty="0"/>
              <a:t>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8F46-2BEA-C94F-B1DC-3DE5812E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shell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1DF0761-55FB-2D48-90B2-21E9BC8F56E3}"/>
              </a:ext>
            </a:extLst>
          </p:cNvPr>
          <p:cNvGrpSpPr/>
          <p:nvPr/>
        </p:nvGrpSpPr>
        <p:grpSpPr>
          <a:xfrm>
            <a:off x="1698159" y="1534885"/>
            <a:ext cx="4408716" cy="3984179"/>
            <a:chOff x="1153873" y="1774371"/>
            <a:chExt cx="4408716" cy="398417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4514A5D-B22B-C445-B539-1BA9264A1297}"/>
                </a:ext>
              </a:extLst>
            </p:cNvPr>
            <p:cNvGrpSpPr/>
            <p:nvPr/>
          </p:nvGrpSpPr>
          <p:grpSpPr>
            <a:xfrm>
              <a:off x="1208314" y="1774371"/>
              <a:ext cx="4343394" cy="3962406"/>
              <a:chOff x="1208314" y="1774371"/>
              <a:chExt cx="4343394" cy="396240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3A473DF-9BAB-4847-A7B2-348BD2841F5A}"/>
                  </a:ext>
                </a:extLst>
              </p:cNvPr>
              <p:cNvGrpSpPr/>
              <p:nvPr/>
            </p:nvGrpSpPr>
            <p:grpSpPr>
              <a:xfrm>
                <a:off x="1208314" y="1774371"/>
                <a:ext cx="4343394" cy="566058"/>
                <a:chOff x="1208314" y="1774371"/>
                <a:chExt cx="4343394" cy="56605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F50C631-6837-2548-9DE7-E8606D935834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1B22758-75AB-2346-89BE-E2DAD6069C41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68CB243-F6C8-FA49-95E5-757A6290053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288CE6-4472-0945-AD5B-45C73701E59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4A92266-AF53-2F45-86C3-78770E913F7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50810D7-979A-FD49-96B9-3DA0D40938BF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B09319D-8831-1747-A886-F97FC1D27B5D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5083CF4-547B-DA46-AF80-05A14743BE8F}"/>
                  </a:ext>
                </a:extLst>
              </p:cNvPr>
              <p:cNvGrpSpPr/>
              <p:nvPr/>
            </p:nvGrpSpPr>
            <p:grpSpPr>
              <a:xfrm>
                <a:off x="1208314" y="2340429"/>
                <a:ext cx="4343394" cy="566058"/>
                <a:chOff x="1208314" y="1774371"/>
                <a:chExt cx="4343394" cy="566058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04E7CE1-285C-B94B-9439-742ACA245FAA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47A6196-2AEF-7348-8996-08F3BEF67693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DE085F3-0438-CA4C-A33C-0048723BF5A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DF8A532-25A4-F64A-A86E-C31CDDE1800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9692780-08EE-D84C-BABC-CEE1A5B6BAB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9CCB9DA-76D1-E845-8BDB-440438278D49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B9C5EF0-87B3-534C-AFA6-F744C4FADC33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43EF6D3-B139-764A-B722-D30CC1F364BE}"/>
                  </a:ext>
                </a:extLst>
              </p:cNvPr>
              <p:cNvGrpSpPr/>
              <p:nvPr/>
            </p:nvGrpSpPr>
            <p:grpSpPr>
              <a:xfrm>
                <a:off x="1208314" y="2906487"/>
                <a:ext cx="4343394" cy="566058"/>
                <a:chOff x="1208314" y="1774371"/>
                <a:chExt cx="4343394" cy="566058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6BF404-3B9F-2A40-A3E4-A853C67CF37D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540B4E9-4ECE-DD43-A569-F007612D4DBB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D8C2DBE-F7F8-7F41-AC60-81F36EB2650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7A424C5-EC45-0149-AA84-22A9C49E948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EBA832E-3BEA-6F44-A33F-C5A9513EE5B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7BE02E66-12D6-5D4F-9EFC-DACB54D9A592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8185B4F-A681-D246-ACEB-DC7CB9B033E5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A942AC4-F45E-B246-9C70-2BA35958F2CF}"/>
                  </a:ext>
                </a:extLst>
              </p:cNvPr>
              <p:cNvGrpSpPr/>
              <p:nvPr/>
            </p:nvGrpSpPr>
            <p:grpSpPr>
              <a:xfrm>
                <a:off x="1208314" y="3472545"/>
                <a:ext cx="4343394" cy="566058"/>
                <a:chOff x="1208314" y="1774371"/>
                <a:chExt cx="4343394" cy="56605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EFD84A5-3980-EE4B-B8F1-733C032197D9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7085893-4335-294F-AD50-7B30BAF7E640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E1349A7-36FF-4E43-8E79-83176F4D038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165ABE6-03E5-9A4A-B99F-0EB147D15B5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DB8477D-18D9-834A-A00B-FF580B98B6B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F29013B-4A16-804A-848E-A8BCCE8E8863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FEE9124-9499-F046-80EA-323A84CCBAF5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CEAC075-63B6-574D-8D2A-661E4AA2E023}"/>
                  </a:ext>
                </a:extLst>
              </p:cNvPr>
              <p:cNvGrpSpPr/>
              <p:nvPr/>
            </p:nvGrpSpPr>
            <p:grpSpPr>
              <a:xfrm>
                <a:off x="1208314" y="4038603"/>
                <a:ext cx="4343394" cy="566058"/>
                <a:chOff x="1208314" y="1774371"/>
                <a:chExt cx="4343394" cy="566058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908B39B-07B7-9F49-AFB7-05AB1B501A93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63C53C4-0218-3A4D-B3EC-5EA9F25279C2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91AF3E45-0ECA-9044-A2EC-110890BD1D3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2948841-618D-B747-86BC-A4FD55BE7FD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1CD6DDD-2A12-B349-8D8F-50957F2A6B7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EA08A2D-9761-7049-A29E-4D3ABBAADAED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EFBB95E-F7E6-0A47-946D-459AE3DEBBA7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BDD9C43-ACFA-0D48-A76C-846599448B01}"/>
                  </a:ext>
                </a:extLst>
              </p:cNvPr>
              <p:cNvGrpSpPr/>
              <p:nvPr/>
            </p:nvGrpSpPr>
            <p:grpSpPr>
              <a:xfrm>
                <a:off x="1208314" y="4604661"/>
                <a:ext cx="4343394" cy="566058"/>
                <a:chOff x="1208314" y="1774371"/>
                <a:chExt cx="4343394" cy="56605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B52651B-7B06-6C49-BFAC-C1CA7C818037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13D82D-B2CC-C946-98B5-C61338251A6F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8CAA4A3-759B-D546-A50C-A1EF2BB5B62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8B2EE9-13B8-A845-B224-04E5B2B14D5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CB7D4D7-6232-2B4A-BFB8-BC4B85998104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3F0A717-F342-C049-B3A5-CEA3BADAE244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F59EBC7-147E-904A-AB32-9FE84B57ECE8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F79BDBD-BBED-854E-95C1-DE1E45F4A249}"/>
                  </a:ext>
                </a:extLst>
              </p:cNvPr>
              <p:cNvGrpSpPr/>
              <p:nvPr/>
            </p:nvGrpSpPr>
            <p:grpSpPr>
              <a:xfrm>
                <a:off x="1208314" y="5170719"/>
                <a:ext cx="4343394" cy="566058"/>
                <a:chOff x="1208314" y="1774371"/>
                <a:chExt cx="4343394" cy="566058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9535BCD-5F28-4A4A-834F-B49B7D578051}"/>
                    </a:ext>
                  </a:extLst>
                </p:cNvPr>
                <p:cNvSpPr/>
                <p:nvPr/>
              </p:nvSpPr>
              <p:spPr>
                <a:xfrm>
                  <a:off x="120831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201830F-D4FA-8449-9B43-643B47D57BE3}"/>
                    </a:ext>
                  </a:extLst>
                </p:cNvPr>
                <p:cNvSpPr/>
                <p:nvPr/>
              </p:nvSpPr>
              <p:spPr>
                <a:xfrm>
                  <a:off x="182879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33A3D5E-8604-BB49-8B5C-1473993474B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35E803E4-03C6-CC4A-8C16-AA81244A47FF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34DA3A36-DEBD-8849-903F-D60048B498B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C6F88F8-22F8-B849-ACBB-5EAB64DF1C40}"/>
                    </a:ext>
                  </a:extLst>
                </p:cNvPr>
                <p:cNvSpPr/>
                <p:nvPr/>
              </p:nvSpPr>
              <p:spPr>
                <a:xfrm>
                  <a:off x="431073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49CFCDA-0F1B-3146-A682-3FD124901C54}"/>
                    </a:ext>
                  </a:extLst>
                </p:cNvPr>
                <p:cNvSpPr/>
                <p:nvPr/>
              </p:nvSpPr>
              <p:spPr>
                <a:xfrm>
                  <a:off x="4931222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63572F8-8228-CA47-8696-F88F8E19748D}"/>
                </a:ext>
              </a:extLst>
            </p:cNvPr>
            <p:cNvGrpSpPr/>
            <p:nvPr/>
          </p:nvGrpSpPr>
          <p:grpSpPr>
            <a:xfrm>
              <a:off x="1839678" y="2351313"/>
              <a:ext cx="3091544" cy="2819405"/>
              <a:chOff x="1839678" y="2351313"/>
              <a:chExt cx="3091544" cy="281940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712752D-975C-7049-9EEF-060AFD192EB2}"/>
                  </a:ext>
                </a:extLst>
              </p:cNvPr>
              <p:cNvSpPr/>
              <p:nvPr/>
            </p:nvSpPr>
            <p:spPr>
              <a:xfrm>
                <a:off x="3690252" y="2351313"/>
                <a:ext cx="1240970" cy="56605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A80953D-B672-2543-928F-AA00E1056D8A}"/>
                  </a:ext>
                </a:extLst>
              </p:cNvPr>
              <p:cNvSpPr/>
              <p:nvPr/>
            </p:nvSpPr>
            <p:spPr>
              <a:xfrm>
                <a:off x="2449280" y="2351313"/>
                <a:ext cx="1240970" cy="56605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31C8338-8DB5-B44F-A06F-17ABE6172C42}"/>
                  </a:ext>
                </a:extLst>
              </p:cNvPr>
              <p:cNvSpPr/>
              <p:nvPr/>
            </p:nvSpPr>
            <p:spPr>
              <a:xfrm rot="5400000">
                <a:off x="4065806" y="3173188"/>
                <a:ext cx="1121228" cy="609603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E0FC177-FD47-604F-8009-E2F48FCCD061}"/>
                  </a:ext>
                </a:extLst>
              </p:cNvPr>
              <p:cNvSpPr/>
              <p:nvPr/>
            </p:nvSpPr>
            <p:spPr>
              <a:xfrm rot="5400000">
                <a:off x="4065806" y="4305302"/>
                <a:ext cx="1121228" cy="609603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C5326A3-64D7-E34A-B119-7B8D48738A9B}"/>
                  </a:ext>
                </a:extLst>
              </p:cNvPr>
              <p:cNvSpPr/>
              <p:nvPr/>
            </p:nvSpPr>
            <p:spPr>
              <a:xfrm>
                <a:off x="3080650" y="4604660"/>
                <a:ext cx="1240970" cy="56605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EBF976C-672F-BD47-9301-5691193A00CC}"/>
                  </a:ext>
                </a:extLst>
              </p:cNvPr>
              <p:cNvSpPr/>
              <p:nvPr/>
            </p:nvSpPr>
            <p:spPr>
              <a:xfrm>
                <a:off x="1839678" y="4604660"/>
                <a:ext cx="1240970" cy="56605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8EE0A74-FFC4-3C4D-A649-1AEA8405BAEE}"/>
                  </a:ext>
                </a:extLst>
              </p:cNvPr>
              <p:cNvSpPr/>
              <p:nvPr/>
            </p:nvSpPr>
            <p:spPr>
              <a:xfrm rot="5400000">
                <a:off x="1594749" y="3739246"/>
                <a:ext cx="1121228" cy="609603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34B9AB5-B8F5-7142-871B-285022F08886}"/>
                  </a:ext>
                </a:extLst>
              </p:cNvPr>
              <p:cNvSpPr/>
              <p:nvPr/>
            </p:nvSpPr>
            <p:spPr>
              <a:xfrm rot="5400000">
                <a:off x="1594748" y="2618016"/>
                <a:ext cx="1121228" cy="609603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320F1F-6048-C24B-AAF8-8080FAA6B3E6}"/>
                </a:ext>
              </a:extLst>
            </p:cNvPr>
            <p:cNvCxnSpPr/>
            <p:nvPr/>
          </p:nvCxnSpPr>
          <p:spPr>
            <a:xfrm>
              <a:off x="4321618" y="1774371"/>
              <a:ext cx="0" cy="5878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8D2C6D-9BE9-AA40-8F53-22BD02CA4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825" y="1774371"/>
              <a:ext cx="10885" cy="39624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DB136B2-8E62-2B44-AB85-E9FAD0660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8302" y="1774371"/>
              <a:ext cx="4343402" cy="108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D55F327-F04E-9344-B45D-74E21487357E}"/>
                </a:ext>
              </a:extLst>
            </p:cNvPr>
            <p:cNvCxnSpPr>
              <a:cxnSpLocks/>
            </p:cNvCxnSpPr>
            <p:nvPr/>
          </p:nvCxnSpPr>
          <p:spPr>
            <a:xfrm>
              <a:off x="4931217" y="2901045"/>
              <a:ext cx="620487" cy="27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4535363-5233-D944-95CF-C12A7DD5B227}"/>
                </a:ext>
              </a:extLst>
            </p:cNvPr>
            <p:cNvSpPr/>
            <p:nvPr/>
          </p:nvSpPr>
          <p:spPr>
            <a:xfrm>
              <a:off x="3880748" y="3064330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D5A432A-54B1-0D43-9F60-0F5FD8D77CD6}"/>
                </a:ext>
              </a:extLst>
            </p:cNvPr>
            <p:cNvSpPr/>
            <p:nvPr/>
          </p:nvSpPr>
          <p:spPr>
            <a:xfrm>
              <a:off x="4512132" y="2503715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72C7DEC-843E-DC49-8838-6EC4E8DD8518}"/>
                </a:ext>
              </a:extLst>
            </p:cNvPr>
            <p:cNvSpPr/>
            <p:nvPr/>
          </p:nvSpPr>
          <p:spPr>
            <a:xfrm>
              <a:off x="5089062" y="192132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3409E2-6B78-B84B-8166-7844E7F84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42102" y="4577445"/>
              <a:ext cx="620487" cy="27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B332D8-AD7F-A145-9131-A60471F50ED3}"/>
                </a:ext>
              </a:extLst>
            </p:cNvPr>
            <p:cNvCxnSpPr/>
            <p:nvPr/>
          </p:nvCxnSpPr>
          <p:spPr>
            <a:xfrm>
              <a:off x="2449280" y="5170718"/>
              <a:ext cx="0" cy="5878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85A596A-2FB2-824A-84D3-5E9281C281B6}"/>
                </a:ext>
              </a:extLst>
            </p:cNvPr>
            <p:cNvCxnSpPr/>
            <p:nvPr/>
          </p:nvCxnSpPr>
          <p:spPr>
            <a:xfrm>
              <a:off x="4321622" y="5159832"/>
              <a:ext cx="0" cy="5878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3BD2095-7692-3B41-BE5E-CADD717B99E1}"/>
                </a:ext>
              </a:extLst>
            </p:cNvPr>
            <p:cNvCxnSpPr/>
            <p:nvPr/>
          </p:nvCxnSpPr>
          <p:spPr>
            <a:xfrm>
              <a:off x="2460166" y="1785260"/>
              <a:ext cx="0" cy="5878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A4DA606-190E-7547-B8F0-827AFD5001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9188" y="4588332"/>
              <a:ext cx="620487" cy="27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2D695C-14A1-7A46-B0F8-0B330B3AACFF}"/>
                </a:ext>
              </a:extLst>
            </p:cNvPr>
            <p:cNvCxnSpPr>
              <a:cxnSpLocks/>
            </p:cNvCxnSpPr>
            <p:nvPr/>
          </p:nvCxnSpPr>
          <p:spPr>
            <a:xfrm>
              <a:off x="1208302" y="2901044"/>
              <a:ext cx="620487" cy="27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410C147-7919-0A40-96C1-AC8523F97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873" y="5736771"/>
              <a:ext cx="4343402" cy="108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094B33C-4498-0A4A-BF5B-45206287D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311" y="1774371"/>
              <a:ext cx="10885" cy="39624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56743A3-968F-5B4E-9FE4-4FC7497DE12D}"/>
                </a:ext>
              </a:extLst>
            </p:cNvPr>
            <p:cNvSpPr/>
            <p:nvPr/>
          </p:nvSpPr>
          <p:spPr>
            <a:xfrm>
              <a:off x="3880752" y="3619502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18A88CE-1940-3140-B98F-7568803B6079}"/>
                </a:ext>
              </a:extLst>
            </p:cNvPr>
            <p:cNvSpPr/>
            <p:nvPr/>
          </p:nvSpPr>
          <p:spPr>
            <a:xfrm>
              <a:off x="3880748" y="4174676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A37547E-65F7-1540-A197-F79B0CF8BE27}"/>
                </a:ext>
              </a:extLst>
            </p:cNvPr>
            <p:cNvSpPr/>
            <p:nvPr/>
          </p:nvSpPr>
          <p:spPr>
            <a:xfrm>
              <a:off x="3271147" y="4196445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4851935-1DDC-4846-9C90-BF73DBCBE71A}"/>
                </a:ext>
              </a:extLst>
            </p:cNvPr>
            <p:cNvSpPr/>
            <p:nvPr/>
          </p:nvSpPr>
          <p:spPr>
            <a:xfrm>
              <a:off x="2650661" y="4196447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30E30C3-26FE-5A44-956E-F7742CA85273}"/>
                </a:ext>
              </a:extLst>
            </p:cNvPr>
            <p:cNvSpPr/>
            <p:nvPr/>
          </p:nvSpPr>
          <p:spPr>
            <a:xfrm>
              <a:off x="3249374" y="3075216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9AA5E62-3EAB-E846-9A93-CD8D86B6E996}"/>
                </a:ext>
              </a:extLst>
            </p:cNvPr>
            <p:cNvSpPr/>
            <p:nvPr/>
          </p:nvSpPr>
          <p:spPr>
            <a:xfrm>
              <a:off x="3249378" y="3630388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ABEC582-AF7C-864B-9E89-2B50A4526D57}"/>
                </a:ext>
              </a:extLst>
            </p:cNvPr>
            <p:cNvSpPr/>
            <p:nvPr/>
          </p:nvSpPr>
          <p:spPr>
            <a:xfrm>
              <a:off x="2650657" y="3086102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4AB046A-C290-1A45-808E-6C7D5EA88D19}"/>
                </a:ext>
              </a:extLst>
            </p:cNvPr>
            <p:cNvSpPr/>
            <p:nvPr/>
          </p:nvSpPr>
          <p:spPr>
            <a:xfrm>
              <a:off x="2650661" y="3641274"/>
              <a:ext cx="261257" cy="272142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64AE4B3-825A-9B43-8E51-6993BD92824E}"/>
                </a:ext>
              </a:extLst>
            </p:cNvPr>
            <p:cNvSpPr/>
            <p:nvPr/>
          </p:nvSpPr>
          <p:spPr>
            <a:xfrm>
              <a:off x="4498520" y="3633111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DB2F325-62EF-7144-B1C6-5BB42AD79B4A}"/>
                </a:ext>
              </a:extLst>
            </p:cNvPr>
            <p:cNvSpPr/>
            <p:nvPr/>
          </p:nvSpPr>
          <p:spPr>
            <a:xfrm>
              <a:off x="4498520" y="4765221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E1696EA-0B1F-354E-B579-2E6B0FF302BF}"/>
                </a:ext>
              </a:extLst>
            </p:cNvPr>
            <p:cNvSpPr/>
            <p:nvPr/>
          </p:nvSpPr>
          <p:spPr>
            <a:xfrm>
              <a:off x="3260257" y="2507117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F782D9A-C98A-4F4B-9385-DAAAA7300FD0}"/>
                </a:ext>
              </a:extLst>
            </p:cNvPr>
            <p:cNvSpPr/>
            <p:nvPr/>
          </p:nvSpPr>
          <p:spPr>
            <a:xfrm>
              <a:off x="3246645" y="4768623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CD27A06-AD59-7E4E-8884-3CBF195ECFCA}"/>
                </a:ext>
              </a:extLst>
            </p:cNvPr>
            <p:cNvSpPr/>
            <p:nvPr/>
          </p:nvSpPr>
          <p:spPr>
            <a:xfrm>
              <a:off x="2008396" y="2503715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1EAF711-79E9-554E-B22F-155C5EC1850B}"/>
                </a:ext>
              </a:extLst>
            </p:cNvPr>
            <p:cNvSpPr/>
            <p:nvPr/>
          </p:nvSpPr>
          <p:spPr>
            <a:xfrm>
              <a:off x="1994784" y="3633111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76F93C0-E751-DE40-926A-97853324286A}"/>
                </a:ext>
              </a:extLst>
            </p:cNvPr>
            <p:cNvSpPr/>
            <p:nvPr/>
          </p:nvSpPr>
          <p:spPr>
            <a:xfrm>
              <a:off x="1994784" y="4765221"/>
              <a:ext cx="244926" cy="2667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AE71FDE-F261-C44E-8A38-6B9EB655FFD6}"/>
                </a:ext>
              </a:extLst>
            </p:cNvPr>
            <p:cNvSpPr/>
            <p:nvPr/>
          </p:nvSpPr>
          <p:spPr>
            <a:xfrm>
              <a:off x="5108124" y="361949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BECD926-46EE-AE44-BFF7-A7E5CB4C65E2}"/>
                </a:ext>
              </a:extLst>
            </p:cNvPr>
            <p:cNvSpPr/>
            <p:nvPr/>
          </p:nvSpPr>
          <p:spPr>
            <a:xfrm>
              <a:off x="5094498" y="532311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3490418-DCC2-EB40-B492-ABB1CD996726}"/>
                </a:ext>
              </a:extLst>
            </p:cNvPr>
            <p:cNvSpPr/>
            <p:nvPr/>
          </p:nvSpPr>
          <p:spPr>
            <a:xfrm>
              <a:off x="1400130" y="192132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F052AF-C0BB-894D-91C2-6E60E7306686}"/>
                </a:ext>
              </a:extLst>
            </p:cNvPr>
            <p:cNvSpPr/>
            <p:nvPr/>
          </p:nvSpPr>
          <p:spPr>
            <a:xfrm>
              <a:off x="1419192" y="361949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EE9D49-BCBE-D240-B5AE-C5481D720BE4}"/>
                </a:ext>
              </a:extLst>
            </p:cNvPr>
            <p:cNvSpPr/>
            <p:nvPr/>
          </p:nvSpPr>
          <p:spPr>
            <a:xfrm>
              <a:off x="1405566" y="532311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B18936A-5753-D247-809E-CB99CF6DE260}"/>
                </a:ext>
              </a:extLst>
            </p:cNvPr>
            <p:cNvSpPr/>
            <p:nvPr/>
          </p:nvSpPr>
          <p:spPr>
            <a:xfrm>
              <a:off x="3249367" y="192132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CCFE042-094F-E949-843F-1BCC2F0AF5CA}"/>
                </a:ext>
              </a:extLst>
            </p:cNvPr>
            <p:cNvSpPr/>
            <p:nvPr/>
          </p:nvSpPr>
          <p:spPr>
            <a:xfrm>
              <a:off x="3254803" y="5323119"/>
              <a:ext cx="250371" cy="2830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374EEBC-7553-234B-B1A1-5E853E2FE31A}"/>
              </a:ext>
            </a:extLst>
          </p:cNvPr>
          <p:cNvSpPr txBox="1"/>
          <p:nvPr/>
        </p:nvSpPr>
        <p:spPr>
          <a:xfrm>
            <a:off x="261249" y="5638792"/>
            <a:ext cx="796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scheme allows arbitrary shells to be accessed with linear growth in connections : but quadratic growth in number of cells indexed. If a condition must be met at every shell then the overall growth in algorithm complexity could be minimal.</a:t>
            </a:r>
          </a:p>
        </p:txBody>
      </p:sp>
    </p:spTree>
    <p:extLst>
      <p:ext uri="{BB962C8B-B14F-4D97-AF65-F5344CB8AC3E}">
        <p14:creationId xmlns:p14="http://schemas.microsoft.com/office/powerpoint/2010/main" val="345584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Arc 298">
            <a:extLst>
              <a:ext uri="{FF2B5EF4-FFF2-40B4-BE49-F238E27FC236}">
                <a16:creationId xmlns:a16="http://schemas.microsoft.com/office/drawing/2014/main" id="{1965666B-F6FC-FF43-A54F-36818172D346}"/>
              </a:ext>
            </a:extLst>
          </p:cNvPr>
          <p:cNvSpPr/>
          <p:nvPr/>
        </p:nvSpPr>
        <p:spPr>
          <a:xfrm>
            <a:off x="7217228" y="3042576"/>
            <a:ext cx="1303537" cy="1164765"/>
          </a:xfrm>
          <a:prstGeom prst="arc">
            <a:avLst>
              <a:gd name="adj1" fmla="val 13368338"/>
              <a:gd name="adj2" fmla="val 964364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EF69D4-93BB-CB4E-80DA-40E6FD2E5D7D}"/>
              </a:ext>
            </a:extLst>
          </p:cNvPr>
          <p:cNvSpPr/>
          <p:nvPr/>
        </p:nvSpPr>
        <p:spPr>
          <a:xfrm>
            <a:off x="8324831" y="1028714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B5FA43-6ECB-4248-8034-14100D496B7B}"/>
              </a:ext>
            </a:extLst>
          </p:cNvPr>
          <p:cNvSpPr/>
          <p:nvPr/>
        </p:nvSpPr>
        <p:spPr>
          <a:xfrm>
            <a:off x="8324835" y="1583886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D2D50C-0E8D-B947-8F9C-369A2871AC63}"/>
              </a:ext>
            </a:extLst>
          </p:cNvPr>
          <p:cNvSpPr/>
          <p:nvPr/>
        </p:nvSpPr>
        <p:spPr>
          <a:xfrm>
            <a:off x="8324831" y="2149946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2FC74-7F4C-AF4C-BD82-1B17FB0473D9}"/>
              </a:ext>
            </a:extLst>
          </p:cNvPr>
          <p:cNvSpPr/>
          <p:nvPr/>
        </p:nvSpPr>
        <p:spPr>
          <a:xfrm>
            <a:off x="7715230" y="2160829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96D65F-B79A-1644-B4B4-88F77CB92A59}"/>
              </a:ext>
            </a:extLst>
          </p:cNvPr>
          <p:cNvSpPr/>
          <p:nvPr/>
        </p:nvSpPr>
        <p:spPr>
          <a:xfrm>
            <a:off x="7094744" y="2160831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12871F-6851-3341-946B-357ADF416930}"/>
              </a:ext>
            </a:extLst>
          </p:cNvPr>
          <p:cNvSpPr/>
          <p:nvPr/>
        </p:nvSpPr>
        <p:spPr>
          <a:xfrm>
            <a:off x="7704343" y="1028714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4F3C7F-26CF-2841-9EC6-B474B6E6613D}"/>
              </a:ext>
            </a:extLst>
          </p:cNvPr>
          <p:cNvSpPr/>
          <p:nvPr/>
        </p:nvSpPr>
        <p:spPr>
          <a:xfrm>
            <a:off x="7704347" y="1594772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027E75-6167-C945-B412-F2D5D462F95F}"/>
              </a:ext>
            </a:extLst>
          </p:cNvPr>
          <p:cNvSpPr/>
          <p:nvPr/>
        </p:nvSpPr>
        <p:spPr>
          <a:xfrm>
            <a:off x="7083854" y="1028714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ECA4B4-9CFE-374D-9F29-2F9EC5095D8E}"/>
              </a:ext>
            </a:extLst>
          </p:cNvPr>
          <p:cNvSpPr/>
          <p:nvPr/>
        </p:nvSpPr>
        <p:spPr>
          <a:xfrm>
            <a:off x="7083858" y="1605658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FF8A623-DD5D-7044-A374-56FC9123D4E5}"/>
              </a:ext>
            </a:extLst>
          </p:cNvPr>
          <p:cNvSpPr/>
          <p:nvPr/>
        </p:nvSpPr>
        <p:spPr>
          <a:xfrm>
            <a:off x="2122704" y="1039600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2BA3DB3-099D-CE44-95AC-EEC2E5395BA4}"/>
              </a:ext>
            </a:extLst>
          </p:cNvPr>
          <p:cNvSpPr/>
          <p:nvPr/>
        </p:nvSpPr>
        <p:spPr>
          <a:xfrm>
            <a:off x="1510375" y="1039600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ED25828-9D0E-574B-8F7D-017473450EE9}"/>
              </a:ext>
            </a:extLst>
          </p:cNvPr>
          <p:cNvSpPr/>
          <p:nvPr/>
        </p:nvSpPr>
        <p:spPr>
          <a:xfrm>
            <a:off x="889886" y="1028714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86ED7CD-56CB-AC42-81A5-8E22905FE10C}"/>
              </a:ext>
            </a:extLst>
          </p:cNvPr>
          <p:cNvSpPr/>
          <p:nvPr/>
        </p:nvSpPr>
        <p:spPr>
          <a:xfrm>
            <a:off x="3567777" y="1028716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3A2D1B2-D6C2-7540-8C25-AB0C5A871C0F}"/>
              </a:ext>
            </a:extLst>
          </p:cNvPr>
          <p:cNvSpPr/>
          <p:nvPr/>
        </p:nvSpPr>
        <p:spPr>
          <a:xfrm>
            <a:off x="2947288" y="1028716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171D114-398B-4149-8708-EE3F57D2BF38}"/>
              </a:ext>
            </a:extLst>
          </p:cNvPr>
          <p:cNvSpPr/>
          <p:nvPr/>
        </p:nvSpPr>
        <p:spPr>
          <a:xfrm>
            <a:off x="6256547" y="2149947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568BBD2-3696-6342-A56E-A732C570F53C}"/>
              </a:ext>
            </a:extLst>
          </p:cNvPr>
          <p:cNvSpPr/>
          <p:nvPr/>
        </p:nvSpPr>
        <p:spPr>
          <a:xfrm>
            <a:off x="5636059" y="1039601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EDF354B-1436-2F4C-BCD4-E7649E2ADE35}"/>
              </a:ext>
            </a:extLst>
          </p:cNvPr>
          <p:cNvSpPr/>
          <p:nvPr/>
        </p:nvSpPr>
        <p:spPr>
          <a:xfrm>
            <a:off x="5015570" y="1028715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DBF6762-A6C6-6B49-8878-A75366B244DF}"/>
              </a:ext>
            </a:extLst>
          </p:cNvPr>
          <p:cNvSpPr/>
          <p:nvPr/>
        </p:nvSpPr>
        <p:spPr>
          <a:xfrm>
            <a:off x="4177379" y="1573005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5D0885F-AE7F-C34C-969D-684FCA3FDBD9}"/>
              </a:ext>
            </a:extLst>
          </p:cNvPr>
          <p:cNvSpPr/>
          <p:nvPr/>
        </p:nvSpPr>
        <p:spPr>
          <a:xfrm>
            <a:off x="1510376" y="2922830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9C42C37-27F3-D742-861C-2EEB0BA2CB99}"/>
              </a:ext>
            </a:extLst>
          </p:cNvPr>
          <p:cNvSpPr/>
          <p:nvPr/>
        </p:nvSpPr>
        <p:spPr>
          <a:xfrm>
            <a:off x="900773" y="2922830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91792EA-31E2-A44B-AB20-29397FD94E26}"/>
              </a:ext>
            </a:extLst>
          </p:cNvPr>
          <p:cNvSpPr/>
          <p:nvPr/>
        </p:nvSpPr>
        <p:spPr>
          <a:xfrm>
            <a:off x="3567778" y="2922832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CFB99ED-D569-EC4D-AFC1-DFEF5F288127}"/>
              </a:ext>
            </a:extLst>
          </p:cNvPr>
          <p:cNvSpPr/>
          <p:nvPr/>
        </p:nvSpPr>
        <p:spPr>
          <a:xfrm>
            <a:off x="2947289" y="2922832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1250386-6B5B-5047-84AF-7528A7D30E1C}"/>
              </a:ext>
            </a:extLst>
          </p:cNvPr>
          <p:cNvSpPr/>
          <p:nvPr/>
        </p:nvSpPr>
        <p:spPr>
          <a:xfrm>
            <a:off x="5018292" y="3456232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0FC9A80-6766-1143-B936-7EDF8FE0C4C0}"/>
              </a:ext>
            </a:extLst>
          </p:cNvPr>
          <p:cNvSpPr/>
          <p:nvPr/>
        </p:nvSpPr>
        <p:spPr>
          <a:xfrm>
            <a:off x="5636060" y="2922831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BC5316DE-FDAD-D24B-ADFA-4B396207F48D}"/>
              </a:ext>
            </a:extLst>
          </p:cNvPr>
          <p:cNvSpPr/>
          <p:nvPr/>
        </p:nvSpPr>
        <p:spPr>
          <a:xfrm>
            <a:off x="5015571" y="2911945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5F243BE-073B-3C46-987F-D8B6C2099698}"/>
              </a:ext>
            </a:extLst>
          </p:cNvPr>
          <p:cNvSpPr/>
          <p:nvPr/>
        </p:nvSpPr>
        <p:spPr>
          <a:xfrm>
            <a:off x="2947288" y="4033183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DE79-A96A-554C-B764-A346EEC814E3}"/>
              </a:ext>
            </a:extLst>
          </p:cNvPr>
          <p:cNvSpPr/>
          <p:nvPr/>
        </p:nvSpPr>
        <p:spPr>
          <a:xfrm>
            <a:off x="1510371" y="4033186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24881445-DDAB-FC44-8E35-8DE5904911CC}"/>
              </a:ext>
            </a:extLst>
          </p:cNvPr>
          <p:cNvSpPr/>
          <p:nvPr/>
        </p:nvSpPr>
        <p:spPr>
          <a:xfrm>
            <a:off x="6245666" y="4795171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6419987-565A-AD46-837F-8C2FFF02AA74}"/>
              </a:ext>
            </a:extLst>
          </p:cNvPr>
          <p:cNvSpPr/>
          <p:nvPr/>
        </p:nvSpPr>
        <p:spPr>
          <a:xfrm>
            <a:off x="900773" y="4784286"/>
            <a:ext cx="261257" cy="272142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65E1A353-B9CA-CE49-AC14-D89107FAB03C}"/>
              </a:ext>
            </a:extLst>
          </p:cNvPr>
          <p:cNvSpPr/>
          <p:nvPr/>
        </p:nvSpPr>
        <p:spPr>
          <a:xfrm>
            <a:off x="2130869" y="4795172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AF46863-D9B7-1644-8DF1-E633799C57E7}"/>
              </a:ext>
            </a:extLst>
          </p:cNvPr>
          <p:cNvSpPr/>
          <p:nvPr/>
        </p:nvSpPr>
        <p:spPr>
          <a:xfrm>
            <a:off x="5015570" y="4784287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0A390A49-932A-994C-93F4-005433CCE797}"/>
              </a:ext>
            </a:extLst>
          </p:cNvPr>
          <p:cNvSpPr/>
          <p:nvPr/>
        </p:nvSpPr>
        <p:spPr>
          <a:xfrm>
            <a:off x="8324828" y="5355783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E3427F1-36DF-0640-ABD1-1BC929D9B725}"/>
              </a:ext>
            </a:extLst>
          </p:cNvPr>
          <p:cNvSpPr/>
          <p:nvPr/>
        </p:nvSpPr>
        <p:spPr>
          <a:xfrm>
            <a:off x="7704349" y="5905516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C83C733-6D81-1A4D-948E-003A2B525191}"/>
              </a:ext>
            </a:extLst>
          </p:cNvPr>
          <p:cNvSpPr/>
          <p:nvPr/>
        </p:nvSpPr>
        <p:spPr>
          <a:xfrm>
            <a:off x="7083852" y="4784286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FD0C4DC7-47A3-5847-AC41-BCD39AC44278}"/>
              </a:ext>
            </a:extLst>
          </p:cNvPr>
          <p:cNvSpPr/>
          <p:nvPr/>
        </p:nvSpPr>
        <p:spPr>
          <a:xfrm>
            <a:off x="2141755" y="5905528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93B61015-35A3-FD42-A472-9F376D0EDA6D}"/>
              </a:ext>
            </a:extLst>
          </p:cNvPr>
          <p:cNvSpPr/>
          <p:nvPr/>
        </p:nvSpPr>
        <p:spPr>
          <a:xfrm>
            <a:off x="5625171" y="5905518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3E413C3D-2C12-0C45-AC29-52E8D0CF4BB8}"/>
              </a:ext>
            </a:extLst>
          </p:cNvPr>
          <p:cNvSpPr/>
          <p:nvPr/>
        </p:nvSpPr>
        <p:spPr>
          <a:xfrm>
            <a:off x="3567776" y="4795171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15150F9E-ECD4-B744-98F0-42EBB4E3A58F}"/>
              </a:ext>
            </a:extLst>
          </p:cNvPr>
          <p:cNvSpPr/>
          <p:nvPr/>
        </p:nvSpPr>
        <p:spPr>
          <a:xfrm>
            <a:off x="3567785" y="5905516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4472C32B-14F0-FC44-8BDD-C8A79E8B8215}"/>
              </a:ext>
            </a:extLst>
          </p:cNvPr>
          <p:cNvSpPr/>
          <p:nvPr/>
        </p:nvSpPr>
        <p:spPr>
          <a:xfrm>
            <a:off x="4199151" y="5366669"/>
            <a:ext cx="261257" cy="2721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0060883-D9E0-FE4C-BDB7-73E5BE60EB11}"/>
              </a:ext>
            </a:extLst>
          </p:cNvPr>
          <p:cNvGrpSpPr/>
          <p:nvPr/>
        </p:nvGrpSpPr>
        <p:grpSpPr>
          <a:xfrm>
            <a:off x="2767687" y="870873"/>
            <a:ext cx="1861456" cy="1698174"/>
            <a:chOff x="2449284" y="2906487"/>
            <a:chExt cx="1861456" cy="169817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F8E5A5E-C671-3349-A182-59FB3046CF56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ECE4BB1-16C3-5845-BD27-709D46E8510A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AB2C81D-8E3D-034E-8437-C67DAC38B58D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2BCF1C5-1C1F-484F-8823-40AB25892545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F411821-77E2-2444-A52A-32B22648967D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C17EEB3-A690-6D43-9380-09585BF5307D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91F364E-E636-D240-93C2-17B7F9801C6C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9746F3B-4DCD-8640-A318-BA8D39DC8C49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9DD1201-48BB-2949-A16F-A5E7AC178815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C68E658-0913-6D47-93C1-AB6B094092BD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4399C2B-DC0B-0F40-AE64-B39807E8D83E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31EF98E-9329-3742-963E-9FDCE7B63EED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210E85E-30AC-AE4C-8BF6-F1E30360F22F}"/>
              </a:ext>
            </a:extLst>
          </p:cNvPr>
          <p:cNvGrpSpPr/>
          <p:nvPr/>
        </p:nvGrpSpPr>
        <p:grpSpPr>
          <a:xfrm>
            <a:off x="4835969" y="870872"/>
            <a:ext cx="1861456" cy="1698174"/>
            <a:chOff x="2449284" y="2906487"/>
            <a:chExt cx="1861456" cy="1698174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0088264-3D98-D946-B20E-8A18E885AE4C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DB15E2F-EF77-404B-BD3A-13C9287C5A18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9245B7B-9D04-1442-8282-D11222C88C2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F23BEBE-35BE-374E-9030-A2C4DE276213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1059193-E693-EB4D-B29A-4D7D2E6B84B2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F1055EB-EC13-4246-BE20-87F948F75CAA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A020D6E-67FF-7843-A976-09D3E80FA002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8C3F0EC-76CD-734A-85F1-F93933A2A704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ADE04FB-605A-C642-B580-277FFB09CBA0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CBBACA4-6282-614B-A370-F8BA5FED63FF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C613A9E-D3CF-B142-95FA-8BF7900ADA7A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D843041-6442-8F4E-B99E-95514001ECEA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0854A0B-337C-D146-9499-1EB5DA7C07D2}"/>
              </a:ext>
            </a:extLst>
          </p:cNvPr>
          <p:cNvGrpSpPr/>
          <p:nvPr/>
        </p:nvGrpSpPr>
        <p:grpSpPr>
          <a:xfrm>
            <a:off x="710286" y="2754101"/>
            <a:ext cx="1861456" cy="1698174"/>
            <a:chOff x="2449284" y="2906487"/>
            <a:chExt cx="1861456" cy="169817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CBB6623-046D-7148-8C4B-55746D1EE2F3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2FDFCEE-D259-7E4E-9234-AC1AD6841634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964D07E-67A7-8F48-9ACE-FDF9E4B9EA56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5D4E5BA-3450-8D48-9A36-2969055BAAA8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E7C36E4-3509-4444-B20E-48EE4737EF41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268199-09D8-8649-A204-2713E13FB076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77EA61D-DDCC-034F-B386-908B4EF7CA5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582ED52-7153-234E-AB89-E34F3DDEF275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D694876-2816-3945-8CB1-A50240E205FC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B0E1A03-3427-E046-A861-16E12252C27A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D092A2B-BF19-DF48-B779-4263C3CE5B7D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D6788DD-74D8-EA43-A6A0-1CF776E9BFB4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12C17B2-A23D-C748-80D6-162D7D29E72D}"/>
              </a:ext>
            </a:extLst>
          </p:cNvPr>
          <p:cNvGrpSpPr/>
          <p:nvPr/>
        </p:nvGrpSpPr>
        <p:grpSpPr>
          <a:xfrm>
            <a:off x="2767688" y="2754103"/>
            <a:ext cx="1861456" cy="1698174"/>
            <a:chOff x="2449284" y="2906487"/>
            <a:chExt cx="1861456" cy="1698174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90D3875-9992-284C-ABB2-410B5DC1E017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AD513F-20F9-934E-BBF2-DA680ADFEC56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9BEFD6E-F379-EF4A-BC78-4167FF1A6CE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5893A2E-78E1-B94E-92B8-CF2B8D84321E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02F54C3-031E-F34E-B8CE-AFE338A88B71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5E4E5FC-5620-704F-9992-CC35EFF642A9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BB144D8-904D-5843-A3D7-77982404A23B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5AE565-84A8-F64B-B24B-23EFE1050F58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368F44-5F0F-6744-9335-F629F2CDD1AB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C5ABD17-896B-0543-B962-F99DCE8A22CB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FAA4609-E80F-1640-99D8-E826DD81979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2BE9BD0-356A-644D-A787-A3B71DFC393C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AF2DB1E-3E43-C543-9107-D40547518F25}"/>
              </a:ext>
            </a:extLst>
          </p:cNvPr>
          <p:cNvGrpSpPr/>
          <p:nvPr/>
        </p:nvGrpSpPr>
        <p:grpSpPr>
          <a:xfrm>
            <a:off x="4835970" y="2754102"/>
            <a:ext cx="1861456" cy="1698174"/>
            <a:chOff x="2449284" y="2906487"/>
            <a:chExt cx="1861456" cy="169817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2D3681C-AFCF-5E41-A9CF-54A5803B9A6D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CCE4461-76A4-4244-B84C-A0D0325C62C0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43B5417-E100-0947-8AD2-E8131D7905E5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E8135D7-6838-4946-AA6A-6BB0B1390135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C18B5B1-CE87-DB44-8603-99279DD953B3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6024D90E-5840-E547-9615-89805157E6BF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42B2A87F-9957-2241-AC7A-7138D8770CDE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AAD769C-5EB8-CB4F-8B59-F421412A05DE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7639F30-E634-054A-BC8E-8187363C7C0C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447AEE6-D366-2E4D-A264-8BA0A3E6D264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7C401A1-3122-AD46-9876-B12C1AC840E2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565E1E4-AE26-CD43-8916-DA24D43B3666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61F590-5657-5D4A-9AA0-94EDC240B2C4}"/>
              </a:ext>
            </a:extLst>
          </p:cNvPr>
          <p:cNvGrpSpPr/>
          <p:nvPr/>
        </p:nvGrpSpPr>
        <p:grpSpPr>
          <a:xfrm>
            <a:off x="721172" y="4626443"/>
            <a:ext cx="1861456" cy="1698174"/>
            <a:chOff x="2449284" y="2906487"/>
            <a:chExt cx="1861456" cy="169817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C050981A-5D61-7E41-9A55-29063C7B2747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3F3B576-1189-4C43-AA16-769A3C9A3F6F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D641281-73FE-C849-9B51-54A2264DDFB7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2E39530-14FB-ED4F-B2DF-6C3DEB38CBA1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35B2EECD-D057-1347-AE5E-AA8EF5649F45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33C4BA9-95A7-CB44-AB23-39C724642F24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AD16742-12E7-B74D-B285-9227D31CAA5B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DEE29B2D-D503-7942-981E-F28DE40B86B8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E00D08E2-73CC-DA4A-BB5F-425C574FADDD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052ED163-EB2B-0748-A07D-AB922ACDC042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6B8E967-52C6-A640-AC12-554542A2A3E1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BDA7783-41CC-7748-AE75-6C3768702CB3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F45033B-BA7C-8B4F-A128-A1CAB64A6D13}"/>
              </a:ext>
            </a:extLst>
          </p:cNvPr>
          <p:cNvGrpSpPr/>
          <p:nvPr/>
        </p:nvGrpSpPr>
        <p:grpSpPr>
          <a:xfrm>
            <a:off x="4835969" y="4626444"/>
            <a:ext cx="1861456" cy="1698174"/>
            <a:chOff x="2449284" y="2906487"/>
            <a:chExt cx="1861456" cy="1698174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0536A28-BE02-C346-9C27-2DF86292F9DF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74678DD-0CFF-0848-A3C4-8FD122605EB1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1C3AEEE-B9B2-2C43-A9A0-962978752672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0E67C043-5A54-944D-8102-0CD4B57D0A0E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34DAFA6-6803-1F41-8341-927ABB9BB283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E0E5934-2D87-E24B-842F-DC8E898497C3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84109D9-CB37-6044-B288-25BFAA1618E8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84D869DB-1B61-F24E-AC96-5CD9A8CD0BFF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696CBC4-4A79-514D-A4C6-3A381D756EF9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E179D4D-7D80-C943-8E74-51321562B71B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B8851EA-9C7D-F446-AEFB-4E93B0DEC7CC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7D3DB122-49FE-E74A-BE3D-B531D6CF83C8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5E53BA5-02DB-A446-B381-C808AFE7471E}"/>
              </a:ext>
            </a:extLst>
          </p:cNvPr>
          <p:cNvGrpSpPr/>
          <p:nvPr/>
        </p:nvGrpSpPr>
        <p:grpSpPr>
          <a:xfrm>
            <a:off x="6904251" y="4626443"/>
            <a:ext cx="1861456" cy="1698174"/>
            <a:chOff x="2449284" y="2906487"/>
            <a:chExt cx="1861456" cy="1698174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8E74B85-E0A2-294C-B83A-01C32228CCC2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2F27E6C-7929-1048-8728-BD9537F74831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5AEDD58-5607-B349-B9BB-803120BDD8EB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B8C15241-1E3E-B149-86C4-3559E87F73C2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5FE0F80-73A9-7F46-964F-793D78E2E8C9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322C23DB-66AD-D640-820A-7281A287F486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C201C9CF-7E22-B94D-922A-A1CD1511D3A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B3264ED-8EAD-7441-A766-104F088D8991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686DAC95-8088-7F4A-BA98-B7216773B556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EF9951C5-53B8-BE4E-BE80-CDCF3D36E1C5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5187BD20-56F1-A04C-8A4E-87C5D5B5EEF2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2986F08-8606-B149-9AD6-19294B0F4D7A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C4B65F9-F110-804F-91CC-14FA773AC094}"/>
              </a:ext>
            </a:extLst>
          </p:cNvPr>
          <p:cNvGrpSpPr/>
          <p:nvPr/>
        </p:nvGrpSpPr>
        <p:grpSpPr>
          <a:xfrm>
            <a:off x="2767687" y="4626443"/>
            <a:ext cx="1861456" cy="1698174"/>
            <a:chOff x="2449284" y="2906487"/>
            <a:chExt cx="1861456" cy="169817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A98D75E6-4FBD-6247-80BD-8483AFAFDEC1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F0854FC-5F7A-9E4E-A2B9-5B153D489943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0393C466-E297-0644-B2F8-48909457BBA0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9096E642-F665-2247-B1BC-6F7565153841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25E8C5B6-6A95-984D-B5EE-B3FF8FADF940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04615CD-FBDA-444C-A192-732199551B7D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F0673A7E-A0AC-2A49-845E-D6EA04C4DA30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B196D7D3-9399-144E-9E6F-DB418BB53174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479134A-D776-A941-91FA-8DBB98A11893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81952B0B-071E-314F-A1CA-347EBD1F02B1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6A5C7D-B8E8-0C49-B48F-00A4686736AE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6880D336-9896-0541-8C80-4014BC41B2BE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AB0B0A-2E6B-5340-BDE3-A545442E6F4B}"/>
              </a:ext>
            </a:extLst>
          </p:cNvPr>
          <p:cNvGrpSpPr/>
          <p:nvPr/>
        </p:nvGrpSpPr>
        <p:grpSpPr>
          <a:xfrm>
            <a:off x="6904253" y="870871"/>
            <a:ext cx="1861456" cy="1698174"/>
            <a:chOff x="2449284" y="2906487"/>
            <a:chExt cx="1861456" cy="169817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DFFC9F-4A48-AC4C-8504-4318A6DEE2BE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C00D6B2-6D87-6A4D-8D2B-0F331BFF4874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FFEE57F-7730-794A-AD5B-A90E8F9BBA49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7B437A8-6109-B34D-945E-06C6CABD5675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18433BE-9F1B-604B-929E-D31E2877A30D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DEF9CE6-A123-0A47-8940-81C18BA8C6FA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1F4FAF3-E2BE-2443-B609-8958F3D17354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4F3173B-333A-284D-9F4B-CAF0914A4B1F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145D76-E0BD-A741-A9DF-15F9E388C078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E70B06-1006-024A-A167-CD6046AEC270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881296D-2991-5946-A68C-0D5225D2A3E7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3DADE37-1026-654C-A482-9F5CCF84ABEF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276" name="Oval 275">
            <a:extLst>
              <a:ext uri="{FF2B5EF4-FFF2-40B4-BE49-F238E27FC236}">
                <a16:creationId xmlns:a16="http://schemas.microsoft.com/office/drawing/2014/main" id="{D01F2FCF-FBB4-4643-8B10-B1F13F465F5F}"/>
              </a:ext>
            </a:extLst>
          </p:cNvPr>
          <p:cNvSpPr/>
          <p:nvPr/>
        </p:nvSpPr>
        <p:spPr>
          <a:xfrm>
            <a:off x="8324833" y="2911942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65C2C7F-2672-B141-997D-75404F7377B8}"/>
              </a:ext>
            </a:extLst>
          </p:cNvPr>
          <p:cNvSpPr/>
          <p:nvPr/>
        </p:nvSpPr>
        <p:spPr>
          <a:xfrm>
            <a:off x="8324837" y="3467114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1CC3116-A357-2C4F-9A41-2EF384325FC3}"/>
              </a:ext>
            </a:extLst>
          </p:cNvPr>
          <p:cNvSpPr/>
          <p:nvPr/>
        </p:nvSpPr>
        <p:spPr>
          <a:xfrm>
            <a:off x="8324833" y="4033174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7AF836B-EACC-FE4D-A60A-4E4C715E3268}"/>
              </a:ext>
            </a:extLst>
          </p:cNvPr>
          <p:cNvSpPr/>
          <p:nvPr/>
        </p:nvSpPr>
        <p:spPr>
          <a:xfrm>
            <a:off x="7715232" y="4044057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AA3800A-3FED-894C-9691-F021D5167C8C}"/>
              </a:ext>
            </a:extLst>
          </p:cNvPr>
          <p:cNvSpPr/>
          <p:nvPr/>
        </p:nvSpPr>
        <p:spPr>
          <a:xfrm>
            <a:off x="7094746" y="4044059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5B7A1F5-2BCB-C24D-9CCA-E91F33AAB6EB}"/>
              </a:ext>
            </a:extLst>
          </p:cNvPr>
          <p:cNvSpPr/>
          <p:nvPr/>
        </p:nvSpPr>
        <p:spPr>
          <a:xfrm>
            <a:off x="7704345" y="2911942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39A62D3-1121-7B41-8776-E578A4D07EC9}"/>
              </a:ext>
            </a:extLst>
          </p:cNvPr>
          <p:cNvSpPr/>
          <p:nvPr/>
        </p:nvSpPr>
        <p:spPr>
          <a:xfrm>
            <a:off x="7704349" y="3478000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CA237381-0C1E-8546-80EF-73143FD27815}"/>
              </a:ext>
            </a:extLst>
          </p:cNvPr>
          <p:cNvSpPr/>
          <p:nvPr/>
        </p:nvSpPr>
        <p:spPr>
          <a:xfrm>
            <a:off x="7083856" y="2911942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D663148-0611-6745-9856-0E7745664DD8}"/>
              </a:ext>
            </a:extLst>
          </p:cNvPr>
          <p:cNvSpPr/>
          <p:nvPr/>
        </p:nvSpPr>
        <p:spPr>
          <a:xfrm>
            <a:off x="7083860" y="3488886"/>
            <a:ext cx="261257" cy="27214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3F3912B-ED79-7F45-BEAC-A8480C1E490D}"/>
              </a:ext>
            </a:extLst>
          </p:cNvPr>
          <p:cNvGrpSpPr/>
          <p:nvPr/>
        </p:nvGrpSpPr>
        <p:grpSpPr>
          <a:xfrm>
            <a:off x="6904255" y="2754099"/>
            <a:ext cx="1861456" cy="1698174"/>
            <a:chOff x="2449284" y="2906487"/>
            <a:chExt cx="1861456" cy="1698174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7791FF8-79B0-B448-A895-0397EBE9DF84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689B171-7D9C-1740-B365-10EF118E7CD7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FE723CDE-149D-B141-B1FD-24B101B43D86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A251118-8383-E14F-A504-C047356CAAA8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513960B-B7DC-D145-99B6-B75B9D909437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67BD296-8056-B44A-A7E9-121D95A3F773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27B0A1CF-A920-1B4A-AA00-00EC87E42BF9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C16E7D6-49F5-504A-9686-216E2621272C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02F59A0-B0ED-044F-9F9A-BCE13ED08FF0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FC3BE145-6CBA-264A-8C68-B5D300A847D1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445198EA-8E79-384B-854C-BF7FF93A68B5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94D78F09-2C8C-924B-9541-7DD9351C9DE7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  <p:sp>
        <p:nvSpPr>
          <p:cNvPr id="300" name="Title 1">
            <a:extLst>
              <a:ext uri="{FF2B5EF4-FFF2-40B4-BE49-F238E27FC236}">
                <a16:creationId xmlns:a16="http://schemas.microsoft.com/office/drawing/2014/main" id="{EF99EFD2-82A6-3141-AC8E-FB051326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73" y="60728"/>
            <a:ext cx="7886700" cy="866667"/>
          </a:xfrm>
        </p:spPr>
        <p:txBody>
          <a:bodyPr/>
          <a:lstStyle/>
          <a:p>
            <a:r>
              <a:rPr lang="en-US" dirty="0"/>
              <a:t>3-live-neighbour configurations</a:t>
            </a:r>
          </a:p>
        </p:txBody>
      </p:sp>
      <p:sp>
        <p:nvSpPr>
          <p:cNvPr id="301" name="Left Brace 300">
            <a:extLst>
              <a:ext uri="{FF2B5EF4-FFF2-40B4-BE49-F238E27FC236}">
                <a16:creationId xmlns:a16="http://schemas.microsoft.com/office/drawing/2014/main" id="{EA994D8B-3A02-BD44-85D7-C570AE5CA1A3}"/>
              </a:ext>
            </a:extLst>
          </p:cNvPr>
          <p:cNvSpPr/>
          <p:nvPr/>
        </p:nvSpPr>
        <p:spPr>
          <a:xfrm rot="16200000">
            <a:off x="2590798" y="4631882"/>
            <a:ext cx="149660" cy="38562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Left Brace 301">
            <a:extLst>
              <a:ext uri="{FF2B5EF4-FFF2-40B4-BE49-F238E27FC236}">
                <a16:creationId xmlns:a16="http://schemas.microsoft.com/office/drawing/2014/main" id="{A66D2BE4-DC0A-794F-981E-091FBC07386E}"/>
              </a:ext>
            </a:extLst>
          </p:cNvPr>
          <p:cNvSpPr/>
          <p:nvPr/>
        </p:nvSpPr>
        <p:spPr>
          <a:xfrm rot="16200000">
            <a:off x="6683827" y="4620997"/>
            <a:ext cx="149660" cy="3856286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B6FBD0B-75EC-FC4D-9743-B7E505315C46}"/>
              </a:ext>
            </a:extLst>
          </p:cNvPr>
          <p:cNvGrpSpPr/>
          <p:nvPr/>
        </p:nvGrpSpPr>
        <p:grpSpPr>
          <a:xfrm>
            <a:off x="710285" y="870871"/>
            <a:ext cx="1861456" cy="1698174"/>
            <a:chOff x="2449284" y="2906487"/>
            <a:chExt cx="1861456" cy="169817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E738C50-E7A4-6D48-A6B2-7482B3FD64B1}"/>
                </a:ext>
              </a:extLst>
            </p:cNvPr>
            <p:cNvGrpSpPr/>
            <p:nvPr/>
          </p:nvGrpSpPr>
          <p:grpSpPr>
            <a:xfrm>
              <a:off x="2449284" y="2906487"/>
              <a:ext cx="1861456" cy="566058"/>
              <a:chOff x="2449284" y="1774371"/>
              <a:chExt cx="1861456" cy="566058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D8041D7-2CA4-2A42-8E2F-9909625C2A6B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A57C9FE-5102-194B-BBA7-A71A36D1A57F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B0B109E-1DE1-564A-814A-4765E7894953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FD54AFF-E43A-EB41-8D4A-467F184E600A}"/>
                </a:ext>
              </a:extLst>
            </p:cNvPr>
            <p:cNvGrpSpPr/>
            <p:nvPr/>
          </p:nvGrpSpPr>
          <p:grpSpPr>
            <a:xfrm>
              <a:off x="2449284" y="3472545"/>
              <a:ext cx="1861456" cy="566058"/>
              <a:chOff x="2449284" y="1774371"/>
              <a:chExt cx="1861456" cy="566058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90A2B6B-5D67-A549-954E-08DE29A35959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C2144B5-9819-324F-AA91-D1C3BEAA96E1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D84EF71-19E1-A84C-980E-9C6CE3AD4EA1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D22D65-B66C-2B45-A4E1-A1523A743CD3}"/>
                </a:ext>
              </a:extLst>
            </p:cNvPr>
            <p:cNvGrpSpPr/>
            <p:nvPr/>
          </p:nvGrpSpPr>
          <p:grpSpPr>
            <a:xfrm>
              <a:off x="2449284" y="4038603"/>
              <a:ext cx="1861456" cy="566058"/>
              <a:chOff x="2449284" y="1774371"/>
              <a:chExt cx="1861456" cy="56605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9B9FC99-1A17-D54A-8727-E9ACC0668BDA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9FAAF8A-B2FB-F445-B025-BCDAB5904EDE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36A1035-1057-4947-B777-E434D10C69A9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4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148</Words>
  <Application>Microsoft Macintosh PowerPoint</Application>
  <PresentationFormat>On-screen Show (4:3)</PresentationFormat>
  <Paragraphs>63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genelife diagrams</vt:lpstr>
      <vt:lpstr>Next shell neighbors</vt:lpstr>
      <vt:lpstr>3-live-neighbour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John McCaskill</cp:lastModifiedBy>
  <cp:revision>8</cp:revision>
  <dcterms:created xsi:type="dcterms:W3CDTF">2018-10-04T14:49:57Z</dcterms:created>
  <dcterms:modified xsi:type="dcterms:W3CDTF">2018-10-07T13:00:29Z</dcterms:modified>
</cp:coreProperties>
</file>