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0"/>
    <p:restoredTop sz="94638"/>
  </p:normalViewPr>
  <p:slideViewPr>
    <p:cSldViewPr snapToGrid="0" snapToObjects="1">
      <p:cViewPr>
        <p:scale>
          <a:sx n="162" d="100"/>
          <a:sy n="162" d="100"/>
        </p:scale>
        <p:origin x="33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4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6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6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0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1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9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EF1C06C-164F-2247-A17F-CD4E7D5EC68C}"/>
              </a:ext>
            </a:extLst>
          </p:cNvPr>
          <p:cNvGrpSpPr/>
          <p:nvPr/>
        </p:nvGrpSpPr>
        <p:grpSpPr>
          <a:xfrm>
            <a:off x="0" y="0"/>
            <a:ext cx="7824358" cy="5169790"/>
            <a:chOff x="0" y="0"/>
            <a:chExt cx="7824358" cy="51697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878A789-1549-A848-8794-F873113B4FF2}"/>
                </a:ext>
              </a:extLst>
            </p:cNvPr>
            <p:cNvGrpSpPr/>
            <p:nvPr/>
          </p:nvGrpSpPr>
          <p:grpSpPr>
            <a:xfrm>
              <a:off x="17870" y="0"/>
              <a:ext cx="7806488" cy="5169790"/>
              <a:chOff x="17870" y="0"/>
              <a:chExt cx="7806488" cy="516979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6391EBD-5AE5-6144-B11E-BD102BE87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05047" y="17147"/>
                <a:ext cx="2519310" cy="251116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D2EB778-6081-EF4D-B8DC-DFBAFD16A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5047" y="2528313"/>
                <a:ext cx="2519311" cy="259804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4603D87-BE7B-2842-8B64-39B8E1CA4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71" y="2571750"/>
                <a:ext cx="2519311" cy="259804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86FCE58-2F13-4B44-97DC-FF76D9ED2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3398" y="2571751"/>
                <a:ext cx="2519311" cy="259803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8B193C4-4927-D34C-8961-CFA339352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70" y="0"/>
                <a:ext cx="2519312" cy="259804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5EAA22F-A1F5-634D-9D13-66EBB8079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3398" y="0"/>
                <a:ext cx="1959582" cy="257175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05836B6-5908-EA43-8714-2EE22B436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1728" y="17147"/>
                <a:ext cx="500981" cy="2554602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FA97AF-1F64-BC4F-A870-815DADB8DD50}"/>
                </a:ext>
              </a:extLst>
            </p:cNvPr>
            <p:cNvSpPr txBox="1"/>
            <p:nvPr/>
          </p:nvSpPr>
          <p:spPr>
            <a:xfrm>
              <a:off x="17869" y="17147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15FD35-95B4-5945-A178-13CE572277BA}"/>
                </a:ext>
              </a:extLst>
            </p:cNvPr>
            <p:cNvSpPr txBox="1"/>
            <p:nvPr/>
          </p:nvSpPr>
          <p:spPr>
            <a:xfrm>
              <a:off x="0" y="2588897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30A256-05D2-B148-8FA9-E2F14C9B1790}"/>
                </a:ext>
              </a:extLst>
            </p:cNvPr>
            <p:cNvSpPr txBox="1"/>
            <p:nvPr/>
          </p:nvSpPr>
          <p:spPr>
            <a:xfrm>
              <a:off x="2724311" y="32206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704B76-FDA9-1043-ACAE-BFAB1E564ED7}"/>
                </a:ext>
              </a:extLst>
            </p:cNvPr>
            <p:cNvSpPr txBox="1"/>
            <p:nvPr/>
          </p:nvSpPr>
          <p:spPr>
            <a:xfrm>
              <a:off x="5324709" y="43090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8D2809-9694-164E-B2D3-A84825AA9B30}"/>
                </a:ext>
              </a:extLst>
            </p:cNvPr>
            <p:cNvSpPr txBox="1"/>
            <p:nvPr/>
          </p:nvSpPr>
          <p:spPr>
            <a:xfrm>
              <a:off x="2659520" y="2528313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161FBE-23E7-604B-BAC3-9DABE1FE96D9}"/>
                </a:ext>
              </a:extLst>
            </p:cNvPr>
            <p:cNvSpPr txBox="1"/>
            <p:nvPr/>
          </p:nvSpPr>
          <p:spPr>
            <a:xfrm>
              <a:off x="5305046" y="2528313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65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F389F6F-58A4-D341-87EA-286070FB3282}"/>
              </a:ext>
            </a:extLst>
          </p:cNvPr>
          <p:cNvGrpSpPr/>
          <p:nvPr/>
        </p:nvGrpSpPr>
        <p:grpSpPr>
          <a:xfrm>
            <a:off x="0" y="4002"/>
            <a:ext cx="7897660" cy="5169790"/>
            <a:chOff x="0" y="4002"/>
            <a:chExt cx="7897660" cy="516979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E9D4EF-5C9C-3E4F-8E05-B43D377159A8}"/>
                </a:ext>
              </a:extLst>
            </p:cNvPr>
            <p:cNvSpPr/>
            <p:nvPr/>
          </p:nvSpPr>
          <p:spPr>
            <a:xfrm>
              <a:off x="5201498" y="2534576"/>
              <a:ext cx="2677373" cy="2615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391EBD-5AE5-6144-B11E-BD102BE87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5046" y="21149"/>
              <a:ext cx="2519310" cy="25111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4603D87-BE7B-2842-8B64-39B8E1CA4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70" y="2575752"/>
              <a:ext cx="2519311" cy="259804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86FCE58-2F13-4B44-97DC-FF76D9ED2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3397" y="2575753"/>
              <a:ext cx="2519311" cy="25980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B193C4-4927-D34C-8961-CFA339352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69" y="4002"/>
              <a:ext cx="2519312" cy="259804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5EAA22F-A1F5-634D-9D13-66EBB8079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63397" y="4002"/>
              <a:ext cx="1959582" cy="257175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05836B6-5908-EA43-8714-2EE22B436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81727" y="21149"/>
              <a:ext cx="500981" cy="255460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FA97AF-1F64-BC4F-A870-815DADB8DD50}"/>
                </a:ext>
              </a:extLst>
            </p:cNvPr>
            <p:cNvSpPr txBox="1"/>
            <p:nvPr/>
          </p:nvSpPr>
          <p:spPr>
            <a:xfrm>
              <a:off x="17869" y="17147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15FD35-95B4-5945-A178-13CE572277BA}"/>
                </a:ext>
              </a:extLst>
            </p:cNvPr>
            <p:cNvSpPr txBox="1"/>
            <p:nvPr/>
          </p:nvSpPr>
          <p:spPr>
            <a:xfrm>
              <a:off x="0" y="2588897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30A256-05D2-B148-8FA9-E2F14C9B1790}"/>
                </a:ext>
              </a:extLst>
            </p:cNvPr>
            <p:cNvSpPr txBox="1"/>
            <p:nvPr/>
          </p:nvSpPr>
          <p:spPr>
            <a:xfrm>
              <a:off x="2724311" y="32206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704B76-FDA9-1043-ACAE-BFAB1E564ED7}"/>
                </a:ext>
              </a:extLst>
            </p:cNvPr>
            <p:cNvSpPr txBox="1"/>
            <p:nvPr/>
          </p:nvSpPr>
          <p:spPr>
            <a:xfrm>
              <a:off x="5324709" y="43090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8D2809-9694-164E-B2D3-A84825AA9B30}"/>
                </a:ext>
              </a:extLst>
            </p:cNvPr>
            <p:cNvSpPr txBox="1"/>
            <p:nvPr/>
          </p:nvSpPr>
          <p:spPr>
            <a:xfrm>
              <a:off x="2659520" y="2528313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161FBE-23E7-604B-BAC3-9DABE1FE96D9}"/>
                </a:ext>
              </a:extLst>
            </p:cNvPr>
            <p:cNvSpPr txBox="1"/>
            <p:nvPr/>
          </p:nvSpPr>
          <p:spPr>
            <a:xfrm>
              <a:off x="5305046" y="2528313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D5D4A39-E6F8-5340-8DE5-78889B53C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01498" y="2897645"/>
              <a:ext cx="2696162" cy="2228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84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BF7E292B-2B2B-9349-B516-B74B58A6848F}"/>
              </a:ext>
            </a:extLst>
          </p:cNvPr>
          <p:cNvGrpSpPr/>
          <p:nvPr/>
        </p:nvGrpSpPr>
        <p:grpSpPr>
          <a:xfrm>
            <a:off x="17869" y="17147"/>
            <a:ext cx="8061831" cy="5111625"/>
            <a:chOff x="17869" y="17147"/>
            <a:chExt cx="8061831" cy="511162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EF3692E-75AB-3044-81AE-B6D48B1D8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318" y="115961"/>
              <a:ext cx="3800068" cy="253974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84FAFA0-BCF4-6C47-9DC2-320D3A1B9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2316" y="2589295"/>
              <a:ext cx="3799669" cy="2539477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00088F1-11B0-3944-82E7-7F16390848B5}"/>
                </a:ext>
              </a:extLst>
            </p:cNvPr>
            <p:cNvGrpSpPr/>
            <p:nvPr/>
          </p:nvGrpSpPr>
          <p:grpSpPr>
            <a:xfrm>
              <a:off x="132023" y="675277"/>
              <a:ext cx="3799670" cy="4423424"/>
              <a:chOff x="2048506" y="-1047605"/>
              <a:chExt cx="3799670" cy="447643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019AEDB-72AC-FA41-8459-905BFE573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8506" y="889348"/>
                <a:ext cx="3799670" cy="2539478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892085-E6D0-CA4F-BEA6-33106BE06FF3}"/>
                  </a:ext>
                </a:extLst>
              </p:cNvPr>
              <p:cNvSpPr txBox="1"/>
              <p:nvPr/>
            </p:nvSpPr>
            <p:spPr>
              <a:xfrm>
                <a:off x="3025036" y="1146131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16DE2B-D766-DE4E-A721-15B194B65BB5}"/>
                  </a:ext>
                </a:extLst>
              </p:cNvPr>
              <p:cNvSpPr txBox="1"/>
              <p:nvPr/>
            </p:nvSpPr>
            <p:spPr>
              <a:xfrm>
                <a:off x="3845491" y="1352810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4A93F-3D9A-2C4D-8E61-F8E0A8368993}"/>
                  </a:ext>
                </a:extLst>
              </p:cNvPr>
              <p:cNvSpPr txBox="1"/>
              <p:nvPr/>
            </p:nvSpPr>
            <p:spPr>
              <a:xfrm>
                <a:off x="4390373" y="1377863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571238-8363-0F40-9FEA-9A12DAB809CE}"/>
                  </a:ext>
                </a:extLst>
              </p:cNvPr>
              <p:cNvSpPr txBox="1"/>
              <p:nvPr/>
            </p:nvSpPr>
            <p:spPr>
              <a:xfrm>
                <a:off x="4791206" y="1390389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98A3FB-8558-FA40-9456-A320D6B0E3BC}"/>
                  </a:ext>
                </a:extLst>
              </p:cNvPr>
              <p:cNvSpPr txBox="1"/>
              <p:nvPr/>
            </p:nvSpPr>
            <p:spPr>
              <a:xfrm>
                <a:off x="3488499" y="2342367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B68909-F55A-EB46-8B2B-8F31B49AFF38}"/>
                  </a:ext>
                </a:extLst>
              </p:cNvPr>
              <p:cNvSpPr txBox="1"/>
              <p:nvPr/>
            </p:nvSpPr>
            <p:spPr>
              <a:xfrm>
                <a:off x="4052171" y="2373682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011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83BEA0-AE6C-454B-899D-031384CE4CBA}"/>
                  </a:ext>
                </a:extLst>
              </p:cNvPr>
              <p:cNvSpPr txBox="1"/>
              <p:nvPr/>
            </p:nvSpPr>
            <p:spPr>
              <a:xfrm>
                <a:off x="4409162" y="2762754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010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1F58E5-0C40-D94A-9938-B993F6A93E64}"/>
                  </a:ext>
                </a:extLst>
              </p:cNvPr>
              <p:cNvSpPr txBox="1"/>
              <p:nvPr/>
            </p:nvSpPr>
            <p:spPr>
              <a:xfrm>
                <a:off x="5073041" y="2445511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39BE2B-66C3-704B-92A1-B3D618F2D633}"/>
                  </a:ext>
                </a:extLst>
              </p:cNvPr>
              <p:cNvSpPr txBox="1"/>
              <p:nvPr/>
            </p:nvSpPr>
            <p:spPr>
              <a:xfrm>
                <a:off x="5075835" y="2611439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001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F467FF-2E35-0743-8267-26E3CA1447A4}"/>
                  </a:ext>
                </a:extLst>
              </p:cNvPr>
              <p:cNvSpPr txBox="1"/>
              <p:nvPr/>
            </p:nvSpPr>
            <p:spPr>
              <a:xfrm>
                <a:off x="5073041" y="2734550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4BB779-F8FC-DC45-842D-9492970E5234}"/>
                  </a:ext>
                </a:extLst>
              </p:cNvPr>
              <p:cNvSpPr txBox="1"/>
              <p:nvPr/>
            </p:nvSpPr>
            <p:spPr>
              <a:xfrm>
                <a:off x="3229988" y="-1047605"/>
                <a:ext cx="419622" cy="24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114EB4-3D63-9E41-ADE1-DE35BF22DDCB}"/>
                  </a:ext>
                </a:extLst>
              </p:cNvPr>
              <p:cNvSpPr txBox="1"/>
              <p:nvPr/>
            </p:nvSpPr>
            <p:spPr>
              <a:xfrm>
                <a:off x="4672533" y="117068"/>
                <a:ext cx="419622" cy="24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10C8737-D90B-DE47-B024-21FB055C0FDE}"/>
                </a:ext>
              </a:extLst>
            </p:cNvPr>
            <p:cNvGrpSpPr/>
            <p:nvPr/>
          </p:nvGrpSpPr>
          <p:grpSpPr>
            <a:xfrm>
              <a:off x="4232317" y="115961"/>
              <a:ext cx="3799670" cy="2539478"/>
              <a:chOff x="3876804" y="115961"/>
              <a:chExt cx="3799670" cy="2539478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8233572-A0F2-8743-9DB1-96E101292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6804" y="115961"/>
                <a:ext cx="3799670" cy="2539478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92C7A8-2A2A-8348-8B38-17BD7C316D3E}"/>
                  </a:ext>
                </a:extLst>
              </p:cNvPr>
              <p:cNvSpPr txBox="1"/>
              <p:nvPr/>
            </p:nvSpPr>
            <p:spPr>
              <a:xfrm>
                <a:off x="4771339" y="617002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342053-9025-5044-9E36-E71EE8A87845}"/>
                  </a:ext>
                </a:extLst>
              </p:cNvPr>
              <p:cNvSpPr txBox="1"/>
              <p:nvPr/>
            </p:nvSpPr>
            <p:spPr>
              <a:xfrm>
                <a:off x="5874457" y="147950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2AEB8C-85A8-1748-B822-4641CF9BD364}"/>
                  </a:ext>
                </a:extLst>
              </p:cNvPr>
              <p:cNvSpPr txBox="1"/>
              <p:nvPr/>
            </p:nvSpPr>
            <p:spPr>
              <a:xfrm>
                <a:off x="5325366" y="604475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B7FF2-F80D-E847-A4E3-3E9FCCD8C4C8}"/>
                  </a:ext>
                </a:extLst>
              </p:cNvPr>
              <p:cNvSpPr txBox="1"/>
              <p:nvPr/>
            </p:nvSpPr>
            <p:spPr>
              <a:xfrm>
                <a:off x="6199182" y="1007106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1100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3BDF7A-5546-C843-A85D-282E95F6DFCF}"/>
                  </a:ext>
                </a:extLst>
              </p:cNvPr>
              <p:cNvSpPr txBox="1"/>
              <p:nvPr/>
            </p:nvSpPr>
            <p:spPr>
              <a:xfrm>
                <a:off x="6806317" y="850696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1011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D445A-809B-AA45-93DF-CC997E7B65B1}"/>
                  </a:ext>
                </a:extLst>
              </p:cNvPr>
              <p:cNvSpPr txBox="1"/>
              <p:nvPr/>
            </p:nvSpPr>
            <p:spPr>
              <a:xfrm>
                <a:off x="5628296" y="657641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1101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10641-E74C-7940-9DE7-236A82626F67}"/>
                  </a:ext>
                </a:extLst>
              </p:cNvPr>
              <p:cNvSpPr txBox="1"/>
              <p:nvPr/>
            </p:nvSpPr>
            <p:spPr>
              <a:xfrm>
                <a:off x="6538337" y="235633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F4C458-4B93-5C46-A6AA-88B3128478F8}"/>
                  </a:ext>
                </a:extLst>
              </p:cNvPr>
              <p:cNvSpPr txBox="1"/>
              <p:nvPr/>
            </p:nvSpPr>
            <p:spPr>
              <a:xfrm>
                <a:off x="7119465" y="1784909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1001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A165EB-E559-0649-A38A-AD6DB5E89522}"/>
                  </a:ext>
                </a:extLst>
              </p:cNvPr>
              <p:cNvSpPr txBox="1"/>
              <p:nvPr/>
            </p:nvSpPr>
            <p:spPr>
              <a:xfrm>
                <a:off x="7119924" y="1903497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1010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879314-ADC0-BB40-BBD2-F520760DEF27}"/>
                  </a:ext>
                </a:extLst>
              </p:cNvPr>
              <p:cNvSpPr txBox="1"/>
              <p:nvPr/>
            </p:nvSpPr>
            <p:spPr>
              <a:xfrm>
                <a:off x="7119005" y="1341115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0111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5B1EB0-0734-D943-A407-512D5D5A66B4}"/>
                  </a:ext>
                </a:extLst>
              </p:cNvPr>
              <p:cNvSpPr txBox="1"/>
              <p:nvPr/>
            </p:nvSpPr>
            <p:spPr>
              <a:xfrm>
                <a:off x="7119464" y="1477184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0110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A54254-225F-634D-8FEF-956101731418}"/>
                  </a:ext>
                </a:extLst>
              </p:cNvPr>
              <p:cNvSpPr txBox="1"/>
              <p:nvPr/>
            </p:nvSpPr>
            <p:spPr>
              <a:xfrm>
                <a:off x="7119465" y="1571305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0011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3048D8-3F4E-ED4A-8608-853182529009}"/>
                  </a:ext>
                </a:extLst>
              </p:cNvPr>
              <p:cNvSpPr txBox="1"/>
              <p:nvPr/>
            </p:nvSpPr>
            <p:spPr>
              <a:xfrm>
                <a:off x="7119005" y="1672125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0101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8E2089-E71A-D948-BD44-E48DB8430817}"/>
                </a:ext>
              </a:extLst>
            </p:cNvPr>
            <p:cNvSpPr txBox="1"/>
            <p:nvPr/>
          </p:nvSpPr>
          <p:spPr>
            <a:xfrm>
              <a:off x="5042231" y="2692896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111111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BABA40-0EDE-A44A-8A7D-1813CF08526A}"/>
                </a:ext>
              </a:extLst>
            </p:cNvPr>
            <p:cNvSpPr txBox="1"/>
            <p:nvPr/>
          </p:nvSpPr>
          <p:spPr>
            <a:xfrm>
              <a:off x="4990397" y="3518434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111110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63771A-6F21-ED41-96D9-94575EB2459C}"/>
                </a:ext>
              </a:extLst>
            </p:cNvPr>
            <p:cNvSpPr txBox="1"/>
            <p:nvPr/>
          </p:nvSpPr>
          <p:spPr>
            <a:xfrm>
              <a:off x="5193959" y="3811938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111000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1EAC61-02AA-0048-9200-40B801DA68C2}"/>
                </a:ext>
              </a:extLst>
            </p:cNvPr>
            <p:cNvSpPr txBox="1"/>
            <p:nvPr/>
          </p:nvSpPr>
          <p:spPr>
            <a:xfrm>
              <a:off x="5063145" y="3668976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111100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45382B-35EA-A34C-93B4-FCC0D45AE5A2}"/>
                </a:ext>
              </a:extLst>
            </p:cNvPr>
            <p:cNvSpPr txBox="1"/>
            <p:nvPr/>
          </p:nvSpPr>
          <p:spPr>
            <a:xfrm>
              <a:off x="5521408" y="2765082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111111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431138-A8CC-CF46-BB83-FC4243059661}"/>
                </a:ext>
              </a:extLst>
            </p:cNvPr>
            <p:cNvSpPr txBox="1"/>
            <p:nvPr/>
          </p:nvSpPr>
          <p:spPr>
            <a:xfrm>
              <a:off x="6170565" y="2764041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111111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6C055-3AD0-8248-9987-73F9A0088B8A}"/>
                </a:ext>
              </a:extLst>
            </p:cNvPr>
            <p:cNvSpPr txBox="1"/>
            <p:nvPr/>
          </p:nvSpPr>
          <p:spPr>
            <a:xfrm>
              <a:off x="5603508" y="3915197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011111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E6D3734-54DE-D04C-B7F5-8BB09C8D3740}"/>
                </a:ext>
              </a:extLst>
            </p:cNvPr>
            <p:cNvSpPr txBox="1"/>
            <p:nvPr/>
          </p:nvSpPr>
          <p:spPr>
            <a:xfrm>
              <a:off x="5886980" y="4399563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001111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8F6DAD-150F-9043-ABF2-E767B0113D62}"/>
                </a:ext>
              </a:extLst>
            </p:cNvPr>
            <p:cNvSpPr txBox="1"/>
            <p:nvPr/>
          </p:nvSpPr>
          <p:spPr>
            <a:xfrm>
              <a:off x="6208834" y="3686504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110111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1AB9CC-129D-E74F-A6E6-78E96E33E80F}"/>
                </a:ext>
              </a:extLst>
            </p:cNvPr>
            <p:cNvSpPr txBox="1"/>
            <p:nvPr/>
          </p:nvSpPr>
          <p:spPr>
            <a:xfrm>
              <a:off x="6388747" y="3828017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110011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64517E-F16B-D549-A3F0-B5792FF8C49D}"/>
                </a:ext>
              </a:extLst>
            </p:cNvPr>
            <p:cNvSpPr txBox="1"/>
            <p:nvPr/>
          </p:nvSpPr>
          <p:spPr>
            <a:xfrm>
              <a:off x="6506585" y="3942177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110001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F0DBC6-C9D4-5649-A9EF-1A71CB5D798D}"/>
                </a:ext>
              </a:extLst>
            </p:cNvPr>
            <p:cNvSpPr txBox="1"/>
            <p:nvPr/>
          </p:nvSpPr>
          <p:spPr>
            <a:xfrm>
              <a:off x="6624423" y="4074238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110000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B64C5DF-922B-E54C-B3D7-EED5C01A7CB0}"/>
                </a:ext>
              </a:extLst>
            </p:cNvPr>
            <p:cNvSpPr txBox="1"/>
            <p:nvPr/>
          </p:nvSpPr>
          <p:spPr>
            <a:xfrm>
              <a:off x="6782468" y="4594456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010000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751B11-520A-5342-A086-E2C925E01272}"/>
                </a:ext>
              </a:extLst>
            </p:cNvPr>
            <p:cNvSpPr txBox="1"/>
            <p:nvPr/>
          </p:nvSpPr>
          <p:spPr>
            <a:xfrm>
              <a:off x="6975087" y="2980542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110000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11BA359-A808-DD43-8F7A-A7DA8DE6392A}"/>
                </a:ext>
              </a:extLst>
            </p:cNvPr>
            <p:cNvSpPr txBox="1"/>
            <p:nvPr/>
          </p:nvSpPr>
          <p:spPr>
            <a:xfrm>
              <a:off x="7108632" y="3969203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100000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D7E0F6-A153-CC49-A700-9BC45FFAB436}"/>
                </a:ext>
              </a:extLst>
            </p:cNvPr>
            <p:cNvSpPr txBox="1"/>
            <p:nvPr/>
          </p:nvSpPr>
          <p:spPr>
            <a:xfrm>
              <a:off x="7184212" y="4571568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000000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4B2A552-0959-5B4F-80D6-B1B3E8CE25CC}"/>
                </a:ext>
              </a:extLst>
            </p:cNvPr>
            <p:cNvSpPr txBox="1"/>
            <p:nvPr/>
          </p:nvSpPr>
          <p:spPr>
            <a:xfrm>
              <a:off x="7396043" y="2981270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110000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82C10DA-D477-9C48-BFAE-88C0D018E8AE}"/>
                </a:ext>
              </a:extLst>
            </p:cNvPr>
            <p:cNvSpPr txBox="1"/>
            <p:nvPr/>
          </p:nvSpPr>
          <p:spPr>
            <a:xfrm>
              <a:off x="7441052" y="4471345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010000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E06A48-87A8-5245-A27C-A9FFDC23F42A}"/>
                </a:ext>
              </a:extLst>
            </p:cNvPr>
            <p:cNvSpPr txBox="1"/>
            <p:nvPr/>
          </p:nvSpPr>
          <p:spPr>
            <a:xfrm>
              <a:off x="17869" y="17147"/>
              <a:ext cx="40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C13990-DDA2-0F4F-A205-388F688D9334}"/>
                </a:ext>
              </a:extLst>
            </p:cNvPr>
            <p:cNvSpPr txBox="1"/>
            <p:nvPr/>
          </p:nvSpPr>
          <p:spPr>
            <a:xfrm>
              <a:off x="4094010" y="2579375"/>
              <a:ext cx="409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B30057C-09B4-9E4A-9EC4-41AD52E3782F}"/>
                </a:ext>
              </a:extLst>
            </p:cNvPr>
            <p:cNvSpPr txBox="1"/>
            <p:nvPr/>
          </p:nvSpPr>
          <p:spPr>
            <a:xfrm>
              <a:off x="54754" y="2571750"/>
              <a:ext cx="40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E4C3E2-95F0-D84B-927B-3C37BC2B13C4}"/>
                </a:ext>
              </a:extLst>
            </p:cNvPr>
            <p:cNvSpPr txBox="1"/>
            <p:nvPr/>
          </p:nvSpPr>
          <p:spPr>
            <a:xfrm>
              <a:off x="4089940" y="24839"/>
              <a:ext cx="40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18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60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1356</TotalTime>
  <Words>63</Words>
  <Application>Microsoft Macintosh PowerPoint</Application>
  <PresentationFormat>On-screen Show (16:9)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McCaskill</dc:creator>
  <cp:lastModifiedBy>John McCaskill</cp:lastModifiedBy>
  <cp:revision>15</cp:revision>
  <dcterms:created xsi:type="dcterms:W3CDTF">2019-09-26T14:23:36Z</dcterms:created>
  <dcterms:modified xsi:type="dcterms:W3CDTF">2019-09-27T13:43:17Z</dcterms:modified>
</cp:coreProperties>
</file>