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 snapToGrid="0" snapToObjects="1">
      <p:cViewPr varScale="1">
        <p:scale>
          <a:sx n="81" d="100"/>
          <a:sy n="81" d="100"/>
        </p:scale>
        <p:origin x="3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E8A1-7F5E-B946-B0BF-5A810BC7CA0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978B8-961C-BA46-984B-FBDF38C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canonical rotations to minimum value encoded bit patterns. Top right, unrotated neighbor numbering. Mid right, example of rotation from canonical encoding </a:t>
            </a:r>
            <a:r>
              <a:rPr lang="en-US"/>
              <a:t>for the adjacent </a:t>
            </a:r>
            <a:r>
              <a:rPr lang="en-US" dirty="0"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978B8-961C-BA46-984B-FBDF38CDB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canonical rotations to minimum value encoded bit patterns. Top right, unrotated neighbor numbering. Mid right, example of rotation from canonical encoding </a:t>
            </a:r>
            <a:r>
              <a:rPr lang="en-US"/>
              <a:t>for the adjacent </a:t>
            </a:r>
            <a:r>
              <a:rPr lang="en-US" dirty="0"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978B8-961C-BA46-984B-FBDF38CDB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3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canonical rotations to minimum value encoded bit patterns. Top right, unrotated neighbor numbering. Mid right, example of rotation from canonical encoding </a:t>
            </a:r>
            <a:r>
              <a:rPr lang="en-US"/>
              <a:t>for the adjacent </a:t>
            </a:r>
            <a:r>
              <a:rPr lang="en-US" dirty="0"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978B8-961C-BA46-984B-FBDF38CDB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DAF2-8992-D940-951E-CD71294AEB5F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667-7FB8-7241-9319-4305F732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genelife</a:t>
            </a:r>
            <a:r>
              <a:rPr lang="en-US" dirty="0"/>
              <a:t>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069B-BFB3-1B41-918C-DE9F31470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John S. McCaskill and Norman H. Packard</a:t>
            </a:r>
          </a:p>
        </p:txBody>
      </p:sp>
    </p:spTree>
    <p:extLst>
      <p:ext uri="{BB962C8B-B14F-4D97-AF65-F5344CB8AC3E}">
        <p14:creationId xmlns:p14="http://schemas.microsoft.com/office/powerpoint/2010/main" val="29623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776AA7-CFEA-2643-8203-11792FEDC37F}"/>
              </a:ext>
            </a:extLst>
          </p:cNvPr>
          <p:cNvGrpSpPr/>
          <p:nvPr/>
        </p:nvGrpSpPr>
        <p:grpSpPr>
          <a:xfrm>
            <a:off x="255827" y="3427598"/>
            <a:ext cx="1396092" cy="1273631"/>
            <a:chOff x="2075766" y="3034405"/>
            <a:chExt cx="1396092" cy="1273631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3A2D1B2-D6C2-7540-8C25-AB0C5A871C0F}"/>
                </a:ext>
              </a:extLst>
            </p:cNvPr>
            <p:cNvSpPr/>
            <p:nvPr/>
          </p:nvSpPr>
          <p:spPr>
            <a:xfrm>
              <a:off x="2210467" y="3152787"/>
              <a:ext cx="195942" cy="2041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8DBF6762-A6C6-6B49-8878-A75366B244DF}"/>
                </a:ext>
              </a:extLst>
            </p:cNvPr>
            <p:cNvSpPr/>
            <p:nvPr/>
          </p:nvSpPr>
          <p:spPr>
            <a:xfrm>
              <a:off x="3133035" y="3561004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0060883-D9E0-FE4C-BDB7-73E5BE60EB11}"/>
                </a:ext>
              </a:extLst>
            </p:cNvPr>
            <p:cNvGrpSpPr/>
            <p:nvPr/>
          </p:nvGrpSpPr>
          <p:grpSpPr>
            <a:xfrm>
              <a:off x="2075766" y="3034405"/>
              <a:ext cx="1396092" cy="1273631"/>
              <a:chOff x="2449284" y="2906487"/>
              <a:chExt cx="1861456" cy="1698174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F8E5A5E-C671-3349-A182-59FB3046CF5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ECE4BB1-16C3-5845-BD27-709D46E8510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AB2C81D-8E3D-034E-8437-C67DAC38B58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62BCF1C5-1C1F-484F-8823-40AB2589254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11821-77E2-2444-A52A-32B22648967D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C17EEB3-A690-6D43-9380-09585BF5307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91F364E-E636-D240-93C2-17B7F9801C6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9746F3B-4DCD-8640-A318-BA8D39DC8C4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9DD1201-48BB-2949-A16F-A5E7AC178815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C68E658-0913-6D47-93C1-AB6B094092B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4399C2B-DC0B-0F40-AE64-B39807E8D83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31EF98E-9329-3742-963E-9FDCE7B63EED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46804F-33E8-614E-933C-D089AF4A8D72}"/>
              </a:ext>
            </a:extLst>
          </p:cNvPr>
          <p:cNvGrpSpPr/>
          <p:nvPr/>
        </p:nvGrpSpPr>
        <p:grpSpPr>
          <a:xfrm>
            <a:off x="259955" y="4729007"/>
            <a:ext cx="1397561" cy="1270263"/>
            <a:chOff x="3625510" y="3037772"/>
            <a:chExt cx="1397561" cy="127026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171D114-398B-4149-8708-EE3F57D2BF38}"/>
                </a:ext>
              </a:extLst>
            </p:cNvPr>
            <p:cNvSpPr/>
            <p:nvPr/>
          </p:nvSpPr>
          <p:spPr>
            <a:xfrm>
              <a:off x="4692411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EDF354B-1436-2F4C-BCD4-E7649E2ADE35}"/>
                </a:ext>
              </a:extLst>
            </p:cNvPr>
            <p:cNvSpPr/>
            <p:nvPr/>
          </p:nvSpPr>
          <p:spPr>
            <a:xfrm>
              <a:off x="376167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210E85E-30AC-AE4C-8BF6-F1E30360F22F}"/>
                </a:ext>
              </a:extLst>
            </p:cNvPr>
            <p:cNvGrpSpPr/>
            <p:nvPr/>
          </p:nvGrpSpPr>
          <p:grpSpPr>
            <a:xfrm>
              <a:off x="3625510" y="3037772"/>
              <a:ext cx="1397561" cy="1270263"/>
              <a:chOff x="2447327" y="2910978"/>
              <a:chExt cx="1863414" cy="1693683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0088264-3D98-D946-B20E-8A18E885AE4C}"/>
                  </a:ext>
                </a:extLst>
              </p:cNvPr>
              <p:cNvGrpSpPr/>
              <p:nvPr/>
            </p:nvGrpSpPr>
            <p:grpSpPr>
              <a:xfrm>
                <a:off x="2447327" y="2910978"/>
                <a:ext cx="1863414" cy="567085"/>
                <a:chOff x="2447327" y="1778862"/>
                <a:chExt cx="1863414" cy="567085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FDB15E2F-EF77-404B-BD3A-13C9287C5A18}"/>
                    </a:ext>
                  </a:extLst>
                </p:cNvPr>
                <p:cNvSpPr/>
                <p:nvPr/>
              </p:nvSpPr>
              <p:spPr>
                <a:xfrm>
                  <a:off x="2447327" y="1779519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9245B7B-9D04-1442-8282-D11222C88C23}"/>
                    </a:ext>
                  </a:extLst>
                </p:cNvPr>
                <p:cNvSpPr/>
                <p:nvPr/>
              </p:nvSpPr>
              <p:spPr>
                <a:xfrm>
                  <a:off x="3067825" y="1778862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F23BEBE-35BE-374E-9030-A2C4DE276213}"/>
                    </a:ext>
                  </a:extLst>
                </p:cNvPr>
                <p:cNvSpPr/>
                <p:nvPr/>
              </p:nvSpPr>
              <p:spPr>
                <a:xfrm>
                  <a:off x="3690255" y="1779888"/>
                  <a:ext cx="620486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1059193-E693-EB4D-B29A-4D7D2E6B84B2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123" cy="570920"/>
                <a:chOff x="2449284" y="1774371"/>
                <a:chExt cx="1861123" cy="57092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4F1055EB-EC13-4246-BE20-87F948F75CA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CA020D6E-67FF-7843-A976-09D3E80FA00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78C3F0EC-76CD-734A-85F1-F93933A2A704}"/>
                    </a:ext>
                  </a:extLst>
                </p:cNvPr>
                <p:cNvSpPr/>
                <p:nvPr/>
              </p:nvSpPr>
              <p:spPr>
                <a:xfrm>
                  <a:off x="3689920" y="1779232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7ADE04FB-605A-C642-B580-277FFB09CBA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CBBACA4-6282-614B-A370-F8BA5FED63F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C613A9E-D3CF-B142-95FA-8BF7900ADA7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D843041-6442-8F4E-B99E-95514001ECE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2FECB8-F3A8-5E48-8EF6-3979F5632099}"/>
              </a:ext>
            </a:extLst>
          </p:cNvPr>
          <p:cNvGrpSpPr/>
          <p:nvPr/>
        </p:nvGrpSpPr>
        <p:grpSpPr>
          <a:xfrm>
            <a:off x="255573" y="2100610"/>
            <a:ext cx="1397560" cy="1275370"/>
            <a:chOff x="2476860" y="2013690"/>
            <a:chExt cx="1397560" cy="127537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CFB99ED-D569-EC4D-AFC1-DFEF5F288127}"/>
                </a:ext>
              </a:extLst>
            </p:cNvPr>
            <p:cNvSpPr/>
            <p:nvPr/>
          </p:nvSpPr>
          <p:spPr>
            <a:xfrm>
              <a:off x="3542554" y="213206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5F243BE-073B-3C46-987F-D8B6C2099698}"/>
                </a:ext>
              </a:extLst>
            </p:cNvPr>
            <p:cNvSpPr/>
            <p:nvPr/>
          </p:nvSpPr>
          <p:spPr>
            <a:xfrm>
              <a:off x="2618899" y="2123908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90D3875-9992-284C-ABB2-410B5DC1E017}"/>
                </a:ext>
              </a:extLst>
            </p:cNvPr>
            <p:cNvGrpSpPr/>
            <p:nvPr/>
          </p:nvGrpSpPr>
          <p:grpSpPr>
            <a:xfrm>
              <a:off x="2477901" y="2013912"/>
              <a:ext cx="1396519" cy="1275148"/>
              <a:chOff x="2450332" y="1774665"/>
              <a:chExt cx="1862026" cy="170019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AAD513F-20F9-934E-BBF2-DA680ADFEC56}"/>
                  </a:ext>
                </a:extLst>
              </p:cNvPr>
              <p:cNvSpPr/>
              <p:nvPr/>
            </p:nvSpPr>
            <p:spPr>
              <a:xfrm>
                <a:off x="3690253" y="1774665"/>
                <a:ext cx="620485" cy="566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9BEFD6E-F379-EF4A-BC78-4167FF1A6CE3}"/>
                  </a:ext>
                </a:extLst>
              </p:cNvPr>
              <p:cNvSpPr/>
              <p:nvPr/>
            </p:nvSpPr>
            <p:spPr>
              <a:xfrm>
                <a:off x="3691871" y="2340424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5893A2E-78E1-B94E-92B8-CF2B8D84321E}"/>
                  </a:ext>
                </a:extLst>
              </p:cNvPr>
              <p:cNvSpPr/>
              <p:nvPr/>
            </p:nvSpPr>
            <p:spPr>
              <a:xfrm>
                <a:off x="2450332" y="2908806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02F54C3-031E-F34E-B8CE-AFE338A88B71}"/>
                </a:ext>
              </a:extLst>
            </p:cNvPr>
            <p:cNvGrpSpPr/>
            <p:nvPr/>
          </p:nvGrpSpPr>
          <p:grpSpPr>
            <a:xfrm>
              <a:off x="2477117" y="2013690"/>
              <a:ext cx="932812" cy="849090"/>
              <a:chOff x="2449284" y="1208310"/>
              <a:chExt cx="1243750" cy="1132119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5E4E5FC-5620-704F-9992-CC35EFF642A9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BB144D8-904D-5843-A3D7-77982404A23B}"/>
                  </a:ext>
                </a:extLst>
              </p:cNvPr>
              <p:cNvSpPr/>
              <p:nvPr/>
            </p:nvSpPr>
            <p:spPr>
              <a:xfrm>
                <a:off x="3069766" y="1774369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5AE565-84A8-F64B-B24B-23EFE1050F58}"/>
                  </a:ext>
                </a:extLst>
              </p:cNvPr>
              <p:cNvSpPr/>
              <p:nvPr/>
            </p:nvSpPr>
            <p:spPr>
              <a:xfrm>
                <a:off x="3072547" y="1208310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368F44-5F0F-6744-9335-F629F2CDD1AB}"/>
                </a:ext>
              </a:extLst>
            </p:cNvPr>
            <p:cNvGrpSpPr/>
            <p:nvPr/>
          </p:nvGrpSpPr>
          <p:grpSpPr>
            <a:xfrm>
              <a:off x="2476860" y="2016020"/>
              <a:ext cx="1396350" cy="1271303"/>
              <a:chOff x="2448941" y="645358"/>
              <a:chExt cx="1861799" cy="1695071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C5ABD17-896B-0543-B962-F99DCE8A22CB}"/>
                  </a:ext>
                </a:extLst>
              </p:cNvPr>
              <p:cNvSpPr/>
              <p:nvPr/>
            </p:nvSpPr>
            <p:spPr>
              <a:xfrm>
                <a:off x="2448941" y="645358"/>
                <a:ext cx="620486" cy="56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0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FAA4609-E80F-1640-99D8-E826DD819793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2BE9BD0-356A-644D-A787-A3B71DFC393C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6B2C6C-AEB0-8740-B5E7-A098C63C66BE}"/>
              </a:ext>
            </a:extLst>
          </p:cNvPr>
          <p:cNvGrpSpPr/>
          <p:nvPr/>
        </p:nvGrpSpPr>
        <p:grpSpPr>
          <a:xfrm>
            <a:off x="1972631" y="784573"/>
            <a:ext cx="1396092" cy="1273631"/>
            <a:chOff x="5178192" y="4446824"/>
            <a:chExt cx="1396092" cy="1273631"/>
          </a:xfrm>
        </p:grpSpPr>
        <p:sp>
          <p:nvSpPr>
            <p:cNvPr id="299" name="Arc 298">
              <a:extLst>
                <a:ext uri="{FF2B5EF4-FFF2-40B4-BE49-F238E27FC236}">
                  <a16:creationId xmlns:a16="http://schemas.microsoft.com/office/drawing/2014/main" id="{1965666B-F6FC-FF43-A54F-36818172D346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62027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01F2FCF-FBB4-4643-8B10-B1F13F465F5F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5B7A1F5-2BCB-C24D-9CCA-E91F33AAB6EB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13F3912B-ED79-7F45-BEAC-A8480C1E490D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7791FF8-79B0-B448-A895-0397EBE9DF84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689B171-7D9C-1740-B365-10EF118E7CD7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FE723CDE-149D-B141-B1FD-24B101B43D8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8A251118-8383-E14F-A504-C047356CAAA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B513960B-B7DC-D145-99B6-B75B9D909437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867BD296-8056-B44A-A7E9-121D95A3F77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27B0A1CF-A920-1B4A-AA00-00EC87E42BF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DC16E7D6-49F5-504A-9686-216E2621272C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02F59A0-B0ED-044F-9F9A-BCE13ED08FF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FC3BE145-6CBA-264A-8C68-B5D300A847D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445198EA-8E79-384B-854C-BF7FF93A68B5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4D78F09-2C8C-924B-9541-7DD9351C9DE7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</p:grpSp>
      </p:grpSp>
      <p:sp>
        <p:nvSpPr>
          <p:cNvPr id="300" name="Title 1">
            <a:extLst>
              <a:ext uri="{FF2B5EF4-FFF2-40B4-BE49-F238E27FC236}">
                <a16:creationId xmlns:a16="http://schemas.microsoft.com/office/drawing/2014/main" id="{EF99EFD2-82A6-3141-AC8E-FB051326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39" y="102648"/>
            <a:ext cx="5654190" cy="650000"/>
          </a:xfrm>
        </p:spPr>
        <p:txBody>
          <a:bodyPr/>
          <a:lstStyle/>
          <a:p>
            <a:r>
              <a:rPr lang="en-US" dirty="0"/>
              <a:t>2-live-neighbour configurations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04EFC3-F85D-E447-820C-1C8040D4E64E}"/>
              </a:ext>
            </a:extLst>
          </p:cNvPr>
          <p:cNvGrpSpPr/>
          <p:nvPr/>
        </p:nvGrpSpPr>
        <p:grpSpPr>
          <a:xfrm>
            <a:off x="256314" y="786338"/>
            <a:ext cx="1396092" cy="1273631"/>
            <a:chOff x="369435" y="924984"/>
            <a:chExt cx="1396092" cy="1273631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2BA3DB3-099D-CE44-95AC-EEC2E5395BA4}"/>
                </a:ext>
              </a:extLst>
            </p:cNvPr>
            <p:cNvSpPr/>
            <p:nvPr/>
          </p:nvSpPr>
          <p:spPr>
            <a:xfrm>
              <a:off x="969503" y="1051531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ED25828-9D0E-574B-8F7D-017473450EE9}"/>
                </a:ext>
              </a:extLst>
            </p:cNvPr>
            <p:cNvSpPr/>
            <p:nvPr/>
          </p:nvSpPr>
          <p:spPr>
            <a:xfrm>
              <a:off x="504136" y="104336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B6FBD0B-75EC-FC4D-9743-B7E505315C46}"/>
                </a:ext>
              </a:extLst>
            </p:cNvPr>
            <p:cNvGrpSpPr/>
            <p:nvPr/>
          </p:nvGrpSpPr>
          <p:grpSpPr>
            <a:xfrm>
              <a:off x="369435" y="924984"/>
              <a:ext cx="1396092" cy="1273631"/>
              <a:chOff x="2449284" y="2906487"/>
              <a:chExt cx="1861456" cy="169817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E738C50-E7A4-6D48-A6B2-7482B3FD64B1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D8041D7-2CA4-2A42-8E2F-9909625C2A6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8A57C9FE-5102-194B-BBA7-A71A36D1A57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6B0B109E-1DE1-564A-814A-4765E789495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FD54AFF-E43A-EB41-8D4A-467F184E600A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90A2B6B-5D67-A549-954E-08DE29A3595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C2144B5-9819-324F-AA91-D1C3BEAA96E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D84EF71-19E1-A84C-980E-9C6CE3AD4EA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3D22D65-B66C-2B45-A4E1-A1523A743CD3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99B9FC99-1A17-D54A-8727-E9ACC0668BD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89FAAF8A-B2FB-F445-B025-BCDAB5904ED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36A1035-1057-4947-B777-E434D10C69A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5FF62A-2713-C249-B92D-1B5FE9D922D5}"/>
              </a:ext>
            </a:extLst>
          </p:cNvPr>
          <p:cNvGrpSpPr/>
          <p:nvPr/>
        </p:nvGrpSpPr>
        <p:grpSpPr>
          <a:xfrm>
            <a:off x="1970361" y="2102470"/>
            <a:ext cx="1396092" cy="1273631"/>
            <a:chOff x="2085738" y="3252794"/>
            <a:chExt cx="1396092" cy="1273631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77D5DF1E-77DF-A54A-92FD-EA1C519E0B75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372" name="Arc 371">
                <a:extLst>
                  <a:ext uri="{FF2B5EF4-FFF2-40B4-BE49-F238E27FC236}">
                    <a16:creationId xmlns:a16="http://schemas.microsoft.com/office/drawing/2014/main" id="{AB8608E3-0D23-C240-93DF-F2D90C13DDBD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E99FAB43-E776-324E-9DDD-1EB1B259D25F}"/>
                  </a:ext>
                </a:extLst>
              </p:cNvPr>
              <p:cNvSpPr/>
              <p:nvPr/>
            </p:nvSpPr>
            <p:spPr>
              <a:xfrm>
                <a:off x="6243628" y="4981586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35EF0F84-5F48-6D4F-AF7E-583C1AE7740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8F48869D-3821-7F46-B61C-050241F6BAEE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8C3CC649-3E66-0446-9744-CBE622635CF7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E78D9EEB-EF1E-A14A-8696-938CD09CF264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B70E589D-DA41-4F4D-9B0A-AD9B94FB173E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27DDEA39-5073-924D-9EC1-67E71A3D8D4A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34441250-A8EE-3646-A40C-43971CCCC0E1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914C0804-AFA4-7148-8B49-78EABF2EF4DC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AE7A682B-B4A7-5D48-B8E7-AC3614AAD4E2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15AB3493-9706-1A4D-8BE4-F5F97A834A2E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86CDCB5-FAB4-CD45-9832-6A9579DDDBF9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549995A5-AEAA-754A-87A0-AC7C39E604AA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627C82E3-9E45-9E4C-9EE3-288E64932F0F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19806FE8-1BCB-7C4D-A1F5-D8A57D140FA4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E1F25646-42B7-0547-A91A-D290F5CCCE0C}"/>
                </a:ext>
              </a:extLst>
            </p:cNvPr>
            <p:cNvSpPr/>
            <p:nvPr/>
          </p:nvSpPr>
          <p:spPr>
            <a:xfrm>
              <a:off x="2551094" y="3677486"/>
              <a:ext cx="465365" cy="424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432156-CE87-8242-B1B5-92B912905CA9}"/>
              </a:ext>
            </a:extLst>
          </p:cNvPr>
          <p:cNvGrpSpPr/>
          <p:nvPr/>
        </p:nvGrpSpPr>
        <p:grpSpPr>
          <a:xfrm>
            <a:off x="1970368" y="3419434"/>
            <a:ext cx="1396092" cy="1273631"/>
            <a:chOff x="2085745" y="1936035"/>
            <a:chExt cx="1396092" cy="1273631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83D00F51-129B-084F-8E4F-28B4F389EF3A}"/>
                </a:ext>
              </a:extLst>
            </p:cNvPr>
            <p:cNvGrpSpPr/>
            <p:nvPr/>
          </p:nvGrpSpPr>
          <p:grpSpPr>
            <a:xfrm>
              <a:off x="2085745" y="1936035"/>
              <a:ext cx="1396092" cy="1273631"/>
              <a:chOff x="5178192" y="4446824"/>
              <a:chExt cx="1396092" cy="1273631"/>
            </a:xfrm>
          </p:grpSpPr>
          <p:sp>
            <p:nvSpPr>
              <p:cNvPr id="348" name="Arc 347">
                <a:extLst>
                  <a:ext uri="{FF2B5EF4-FFF2-40B4-BE49-F238E27FC236}">
                    <a16:creationId xmlns:a16="http://schemas.microsoft.com/office/drawing/2014/main" id="{2E0E0186-6BA4-464B-A877-9CDF6EFBE72E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2709975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3589E89-DAD6-5A4E-A228-79D7A121EA41}"/>
                  </a:ext>
                </a:extLst>
              </p:cNvPr>
              <p:cNvSpPr/>
              <p:nvPr/>
            </p:nvSpPr>
            <p:spPr>
              <a:xfrm>
                <a:off x="6243626" y="5406131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5C285F6C-DAA8-BC4D-A1A9-ED6355982D0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9F1B9D46-1B88-F24E-A664-BE20114BDDD1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5A1FFE38-9BBF-9F48-87A9-1AEEE2DD504D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379BC4E6-BAF5-1844-8ECC-EDF98AB6CAF6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EBE7876A-5CBC-9941-8C0B-2F61EEE621C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4617CCF6-27A7-C146-90EE-FA5721F9484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A6C668D7-CA5F-1E46-A58F-3776F37212D6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28E2ACE2-6063-204B-811B-8747855F6500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3B926DDC-634E-6A45-9A29-F8B56C84124E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7DA8A834-F088-3544-8C69-B9C4386126C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033538FD-B62C-8249-9C11-2C4E9B810CC9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3E080EEA-7429-4041-B8A0-5AA33883A659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77A726E2-B338-EF4F-A32A-C3440CC6C2A7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AF1ACAA6-D876-B34D-A8A5-A3AA4767D883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5086AB2-1773-9E45-BB09-4C8089120A97}"/>
                </a:ext>
              </a:extLst>
            </p:cNvPr>
            <p:cNvSpPr/>
            <p:nvPr/>
          </p:nvSpPr>
          <p:spPr>
            <a:xfrm>
              <a:off x="2554109" y="2357478"/>
              <a:ext cx="465365" cy="424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DD279E08-23D7-0941-A409-E57C93CFA455}"/>
              </a:ext>
            </a:extLst>
          </p:cNvPr>
          <p:cNvGrpSpPr/>
          <p:nvPr/>
        </p:nvGrpSpPr>
        <p:grpSpPr>
          <a:xfrm>
            <a:off x="1972609" y="4730387"/>
            <a:ext cx="1396092" cy="1273631"/>
            <a:chOff x="2085738" y="3252794"/>
            <a:chExt cx="1396092" cy="1273631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284F159C-F273-774C-B021-A25A6868EFA5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449" name="Arc 448">
                <a:extLst>
                  <a:ext uri="{FF2B5EF4-FFF2-40B4-BE49-F238E27FC236}">
                    <a16:creationId xmlns:a16="http://schemas.microsoft.com/office/drawing/2014/main" id="{323D88C9-4A67-3B4D-9D16-60B955E8B03B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FFE598C0-E1D1-BB46-BF86-29346C9B5E7F}"/>
                  </a:ext>
                </a:extLst>
              </p:cNvPr>
              <p:cNvSpPr/>
              <p:nvPr/>
            </p:nvSpPr>
            <p:spPr>
              <a:xfrm>
                <a:off x="5786425" y="5414293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189C55E4-A9E4-C94C-9217-D9770A8DF71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EF5C2271-DA05-CE4C-8005-98363792C8F4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459" name="Group 458">
                  <a:extLst>
                    <a:ext uri="{FF2B5EF4-FFF2-40B4-BE49-F238E27FC236}">
                      <a16:creationId xmlns:a16="http://schemas.microsoft.com/office/drawing/2014/main" id="{40B2B159-E033-9842-8802-5BDCE62A3DAB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83E868D6-9F3C-E342-B39C-82AB5151487C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157CACF7-8CB2-274E-80C6-0AC402E78832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470" name="Rectangle 469">
                    <a:extLst>
                      <a:ext uri="{FF2B5EF4-FFF2-40B4-BE49-F238E27FC236}">
                        <a16:creationId xmlns:a16="http://schemas.microsoft.com/office/drawing/2014/main" id="{0E8A8A24-BEE2-2C4D-BADD-31F19EE49E42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460" name="Group 459">
                  <a:extLst>
                    <a:ext uri="{FF2B5EF4-FFF2-40B4-BE49-F238E27FC236}">
                      <a16:creationId xmlns:a16="http://schemas.microsoft.com/office/drawing/2014/main" id="{6BC12701-DAD4-8846-BC18-C67F9F1B5A1A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978F9652-DD20-BD40-9820-C91D26224A81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EE189830-2845-E04F-84D6-CB9228A5A014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180E530F-C814-814B-A091-99D7DC5AEFAD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04F72DB7-B049-7342-A2B7-2B662875F953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5B07C5D1-60E2-3E46-B305-AAF24E98765B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C7A360D0-BEA0-034A-BEB7-8EC5A3EF4EA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D113459C-F477-B74B-982E-0E83F0B36B0A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873E6B0-4382-FF48-B0EB-C22ABC57D3CD}"/>
                </a:ext>
              </a:extLst>
            </p:cNvPr>
            <p:cNvSpPr/>
            <p:nvPr/>
          </p:nvSpPr>
          <p:spPr>
            <a:xfrm>
              <a:off x="2516517" y="3685501"/>
              <a:ext cx="549726" cy="424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4DBCE0-526B-EB47-B97F-275FF5BBD0AB}"/>
              </a:ext>
            </a:extLst>
          </p:cNvPr>
          <p:cNvCxnSpPr>
            <a:cxnSpLocks/>
          </p:cNvCxnSpPr>
          <p:nvPr/>
        </p:nvCxnSpPr>
        <p:spPr>
          <a:xfrm flipV="1">
            <a:off x="1646687" y="2579676"/>
            <a:ext cx="320706" cy="4733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584701E-2DF6-F64F-A831-12C4DE1DB2CC}"/>
              </a:ext>
            </a:extLst>
          </p:cNvPr>
          <p:cNvCxnSpPr>
            <a:cxnSpLocks/>
            <a:stCxn id="117" idx="3"/>
            <a:endCxn id="552" idx="1"/>
          </p:cNvCxnSpPr>
          <p:nvPr/>
        </p:nvCxnSpPr>
        <p:spPr>
          <a:xfrm flipV="1">
            <a:off x="1652407" y="1414364"/>
            <a:ext cx="293712" cy="87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A7BB7E7-2BB2-BF42-AD76-6BD692D1A9E5}"/>
              </a:ext>
            </a:extLst>
          </p:cNvPr>
          <p:cNvSpPr txBox="1"/>
          <p:nvPr/>
        </p:nvSpPr>
        <p:spPr>
          <a:xfrm>
            <a:off x="3641168" y="821362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s=2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00000011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186ED6-28C7-D94C-BDC0-DDF16D0660E4}"/>
              </a:ext>
            </a:extLst>
          </p:cNvPr>
          <p:cNvSpPr txBox="1"/>
          <p:nvPr/>
        </p:nvSpPr>
        <p:spPr>
          <a:xfrm>
            <a:off x="231988" y="126047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(1,1)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2C8EC95-C957-F246-B1B6-BF0E1DC10A26}"/>
              </a:ext>
            </a:extLst>
          </p:cNvPr>
          <p:cNvSpPr txBox="1"/>
          <p:nvPr/>
        </p:nvSpPr>
        <p:spPr>
          <a:xfrm>
            <a:off x="231988" y="259434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(0,2)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A0F2ED09-B8AE-E74F-949E-39791CBC9834}"/>
              </a:ext>
            </a:extLst>
          </p:cNvPr>
          <p:cNvSpPr txBox="1"/>
          <p:nvPr/>
        </p:nvSpPr>
        <p:spPr>
          <a:xfrm>
            <a:off x="1954242" y="391164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(1,1)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5C3A1030-9B20-564E-BB40-37D7B6699622}"/>
              </a:ext>
            </a:extLst>
          </p:cNvPr>
          <p:cNvSpPr txBox="1"/>
          <p:nvPr/>
        </p:nvSpPr>
        <p:spPr>
          <a:xfrm>
            <a:off x="1946119" y="126047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(1,1)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CBAF6B4D-3FA4-2A4B-9C0E-2DA05FCFEA11}"/>
              </a:ext>
            </a:extLst>
          </p:cNvPr>
          <p:cNvSpPr txBox="1"/>
          <p:nvPr/>
        </p:nvSpPr>
        <p:spPr>
          <a:xfrm>
            <a:off x="1961200" y="258228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(2,0)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17674C8E-140B-3045-8F98-60BE978917B5}"/>
              </a:ext>
            </a:extLst>
          </p:cNvPr>
          <p:cNvSpPr txBox="1"/>
          <p:nvPr/>
        </p:nvSpPr>
        <p:spPr>
          <a:xfrm>
            <a:off x="231987" y="388957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(1,1)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C2CC12A0-5D02-C640-BD08-460767CF0EC4}"/>
              </a:ext>
            </a:extLst>
          </p:cNvPr>
          <p:cNvSpPr txBox="1"/>
          <p:nvPr/>
        </p:nvSpPr>
        <p:spPr>
          <a:xfrm>
            <a:off x="3641167" y="2056188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s=2 se=0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00000101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5C0A0A1-54D3-D844-A936-1A802F5B621D}"/>
              </a:ext>
            </a:extLst>
          </p:cNvPr>
          <p:cNvCxnSpPr>
            <a:cxnSpLocks/>
            <a:stCxn id="139" idx="3"/>
            <a:endCxn id="551" idx="1"/>
          </p:cNvCxnSpPr>
          <p:nvPr/>
        </p:nvCxnSpPr>
        <p:spPr>
          <a:xfrm>
            <a:off x="1651920" y="4064414"/>
            <a:ext cx="302322" cy="11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851A30D8-E37C-EA4E-8C27-550792A1EDDA}"/>
              </a:ext>
            </a:extLst>
          </p:cNvPr>
          <p:cNvSpPr txBox="1"/>
          <p:nvPr/>
        </p:nvSpPr>
        <p:spPr>
          <a:xfrm>
            <a:off x="3647842" y="3437800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s=2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00001001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BB45C47B-623C-CC4E-96B8-8AE35E66D490}"/>
              </a:ext>
            </a:extLst>
          </p:cNvPr>
          <p:cNvSpPr txBox="1"/>
          <p:nvPr/>
        </p:nvSpPr>
        <p:spPr>
          <a:xfrm>
            <a:off x="3647842" y="4786040"/>
            <a:ext cx="297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3"/>
            </a:pPr>
            <a:r>
              <a:rPr lang="en-US" dirty="0"/>
              <a:t>s=2 se=0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00010001</a:t>
            </a:r>
          </a:p>
          <a:p>
            <a:r>
              <a:rPr lang="en-US" dirty="0"/>
              <a:t>	ambiguous for genes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98DD934-8869-DE40-8FAD-60D2B65C2783}"/>
              </a:ext>
            </a:extLst>
          </p:cNvPr>
          <p:cNvSpPr txBox="1"/>
          <p:nvPr/>
        </p:nvSpPr>
        <p:spPr>
          <a:xfrm>
            <a:off x="3661191" y="5500207"/>
            <a:ext cx="297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    s=2 se=2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=1    00100010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ambiguous for genes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27425C09-7363-4C4E-8E0D-46B001ACE6A5}"/>
              </a:ext>
            </a:extLst>
          </p:cNvPr>
          <p:cNvSpPr txBox="1"/>
          <p:nvPr/>
        </p:nvSpPr>
        <p:spPr>
          <a:xfrm>
            <a:off x="3641166" y="2937879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    s=2 se=2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=1    00001010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06521FFE-D653-6747-ADF7-488311B8440B}"/>
              </a:ext>
            </a:extLst>
          </p:cNvPr>
          <p:cNvGrpSpPr/>
          <p:nvPr/>
        </p:nvGrpSpPr>
        <p:grpSpPr>
          <a:xfrm>
            <a:off x="255826" y="6677142"/>
            <a:ext cx="1396092" cy="1273631"/>
            <a:chOff x="5178190" y="3034403"/>
            <a:chExt cx="1396092" cy="1273631"/>
          </a:xfrm>
        </p:grpSpPr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E3EB4E7-724A-A24E-A489-D10EF7DD4820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7957F6CD-F797-EB49-A602-CA194F704FA5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0B442B71-7E38-1B4A-A8FB-80B77A89E522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618B9996-1097-8D49-8E28-1B33659FC5DD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F1C5A347-EF01-454F-9EC7-F53FE35E48FA}"/>
                </a:ext>
              </a:extLst>
            </p:cNvPr>
            <p:cNvSpPr/>
            <p:nvPr/>
          </p:nvSpPr>
          <p:spPr>
            <a:xfrm>
              <a:off x="5321058" y="400187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1F21338C-D380-A340-B64D-9A3052E3D0D0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521194A5-536C-4148-857E-CA8D29BA3F77}"/>
                </a:ext>
              </a:extLst>
            </p:cNvPr>
            <p:cNvSpPr/>
            <p:nvPr/>
          </p:nvSpPr>
          <p:spPr>
            <a:xfrm>
              <a:off x="5778261" y="3577329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FA18207D-5379-4943-8378-9E1E91129241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6BD80EA9-3E82-7C43-B95C-7068C11BCF30}"/>
                </a:ext>
              </a:extLst>
            </p:cNvPr>
            <p:cNvSpPr/>
            <p:nvPr/>
          </p:nvSpPr>
          <p:spPr>
            <a:xfrm>
              <a:off x="5312894" y="358549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897F646D-11C1-2647-B41B-7DB52132135F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6A15245B-3730-BC4E-B266-B31ECF1AE89F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9719B15E-3BF2-2B4F-A93B-C82C0D55C06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72F2B0DC-1427-9A43-86B9-8AE7776810E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271481AB-7A2B-5943-A42C-0B5960375DD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76B8182A-8CC0-294C-B34E-5A9128D87058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8DC6F242-1599-E947-BA99-433727CE9C32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1D2DEDAE-62CA-0047-9169-4397A1CF7624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B01DF460-54ED-6A47-B23F-795087C61C7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84111828-32AD-2044-A850-161C005B1AD6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A3CD3067-D6C0-9C4A-B50E-6E8910E0146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301B8F58-C0A0-8F41-B454-33552B4F44B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F06DBBED-3314-2949-B7AC-F0982BCB448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74EBA803-5F7A-674A-996E-BECD94246B46}"/>
              </a:ext>
            </a:extLst>
          </p:cNvPr>
          <p:cNvGrpSpPr/>
          <p:nvPr/>
        </p:nvGrpSpPr>
        <p:grpSpPr>
          <a:xfrm>
            <a:off x="1972632" y="6685305"/>
            <a:ext cx="1396092" cy="1273631"/>
            <a:chOff x="5178192" y="4446824"/>
            <a:chExt cx="1396092" cy="1273631"/>
          </a:xfrm>
        </p:grpSpPr>
        <p:sp>
          <p:nvSpPr>
            <p:cNvPr id="527" name="Arc 526">
              <a:extLst>
                <a:ext uri="{FF2B5EF4-FFF2-40B4-BE49-F238E27FC236}">
                  <a16:creationId xmlns:a16="http://schemas.microsoft.com/office/drawing/2014/main" id="{4BF1497C-7862-C848-93C8-5A127F38DBC1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114C4CC-4AF7-3347-ACD1-4764995FCE71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A176EE5B-F05F-C746-9282-36BFF3F23E54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73464D80-2B54-A349-A947-88FC418C2A4B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95BC2925-7FDA-1B48-A683-AA4A4AB36376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1AB0C104-F160-674C-87F9-6EAEE0002449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B8958EA8-EF99-F04A-8381-5E641FA9446C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6F2F8A32-EA18-7245-87CD-FA9C0EB744A9}"/>
                </a:ext>
              </a:extLst>
            </p:cNvPr>
            <p:cNvSpPr/>
            <p:nvPr/>
          </p:nvSpPr>
          <p:spPr>
            <a:xfrm>
              <a:off x="5778263" y="498975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4F28603D-084D-8141-94AB-B5642FA4631C}"/>
                </a:ext>
              </a:extLst>
            </p:cNvPr>
            <p:cNvSpPr/>
            <p:nvPr/>
          </p:nvSpPr>
          <p:spPr>
            <a:xfrm>
              <a:off x="5312893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6C2B025C-C3F6-F940-A50B-CB31EA9B1E0F}"/>
                </a:ext>
              </a:extLst>
            </p:cNvPr>
            <p:cNvSpPr/>
            <p:nvPr/>
          </p:nvSpPr>
          <p:spPr>
            <a:xfrm>
              <a:off x="5312895" y="499791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1FB5B642-7EC4-EF4D-89A0-F5D7195DB583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D44B6CC9-20DA-CF4C-B64A-6FC67D73AE10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836DAD4B-B872-F740-B2FD-6C596D6DC4A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9989FBB3-106B-6748-B525-0E3A96C429C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DB1CD7D6-7E76-134B-8E6F-47D09720FA94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4971BA07-CA59-7340-ABB2-2C5F8FA2B201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8424B215-46F4-294E-BDC4-05F661A8CA6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AE677E89-B365-4449-9F61-E68944F6637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F89C0C1F-BB68-854F-885B-DF3B2927F80C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3A211B8C-80EF-914F-B039-7A1250812B6F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33DCE309-FEA7-514B-B71E-924D6A5E993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AF547934-A4CE-0D46-AFFA-22710E86FE7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CE066956-3A85-544E-B9AF-18B3DF44725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</p:grp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385FFC8C-D25C-8B43-8CDB-A6382583B235}"/>
              </a:ext>
            </a:extLst>
          </p:cNvPr>
          <p:cNvGrpSpPr/>
          <p:nvPr/>
        </p:nvGrpSpPr>
        <p:grpSpPr>
          <a:xfrm>
            <a:off x="4973400" y="6677140"/>
            <a:ext cx="1396092" cy="1273631"/>
            <a:chOff x="2085738" y="3252794"/>
            <a:chExt cx="1396092" cy="1273631"/>
          </a:xfrm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144C4120-3D6F-BA4A-BEDE-D58096C80C95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576" name="Arc 575">
                <a:extLst>
                  <a:ext uri="{FF2B5EF4-FFF2-40B4-BE49-F238E27FC236}">
                    <a16:creationId xmlns:a16="http://schemas.microsoft.com/office/drawing/2014/main" id="{9F3967BA-87F8-C34E-B643-197CDFBF75B4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3EC8FEE3-2546-B546-A8CA-43186DD71711}"/>
                  </a:ext>
                </a:extLst>
              </p:cNvPr>
              <p:cNvSpPr/>
              <p:nvPr/>
            </p:nvSpPr>
            <p:spPr>
              <a:xfrm>
                <a:off x="6243626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048C9F69-546E-0143-9EA4-AA90F50064E4}"/>
                  </a:ext>
                </a:extLst>
              </p:cNvPr>
              <p:cNvSpPr/>
              <p:nvPr/>
            </p:nvSpPr>
            <p:spPr>
              <a:xfrm>
                <a:off x="6243628" y="4981586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0F1EFC3F-117E-B945-BF27-6A26D1C3D99A}"/>
                  </a:ext>
                </a:extLst>
              </p:cNvPr>
              <p:cNvSpPr/>
              <p:nvPr/>
            </p:nvSpPr>
            <p:spPr>
              <a:xfrm>
                <a:off x="6243626" y="5406131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F1ACBFAD-DEB9-2245-A917-4F5CE86D0291}"/>
                  </a:ext>
                </a:extLst>
              </p:cNvPr>
              <p:cNvSpPr/>
              <p:nvPr/>
            </p:nvSpPr>
            <p:spPr>
              <a:xfrm>
                <a:off x="5786425" y="5414293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E40EE7C8-2798-5B46-8C19-2329299FE66B}"/>
                  </a:ext>
                </a:extLst>
              </p:cNvPr>
              <p:cNvSpPr/>
              <p:nvPr/>
            </p:nvSpPr>
            <p:spPr>
              <a:xfrm>
                <a:off x="5321061" y="5414295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1DA89312-8071-6148-8B96-5E79AB5DC5C4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6F8809F4-F1C8-1247-AFF0-233D14C34B72}"/>
                  </a:ext>
                </a:extLst>
              </p:cNvPr>
              <p:cNvSpPr/>
              <p:nvPr/>
            </p:nvSpPr>
            <p:spPr>
              <a:xfrm>
                <a:off x="5312893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E45EE367-5BCF-A94E-9CB6-87A24E652D72}"/>
                  </a:ext>
                </a:extLst>
              </p:cNvPr>
              <p:cNvSpPr/>
              <p:nvPr/>
            </p:nvSpPr>
            <p:spPr>
              <a:xfrm>
                <a:off x="5312895" y="4997914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284DBE92-6E69-A942-97EC-02E7A2E1F7F8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586" name="Group 585">
                  <a:extLst>
                    <a:ext uri="{FF2B5EF4-FFF2-40B4-BE49-F238E27FC236}">
                      <a16:creationId xmlns:a16="http://schemas.microsoft.com/office/drawing/2014/main" id="{2F47E1D0-9D9C-6249-B7FC-FAE61B491F1C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95" name="Rectangle 594">
                    <a:extLst>
                      <a:ext uri="{FF2B5EF4-FFF2-40B4-BE49-F238E27FC236}">
                        <a16:creationId xmlns:a16="http://schemas.microsoft.com/office/drawing/2014/main" id="{51FD87BD-262B-A34C-B732-2739CCBDF419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596" name="Rectangle 595">
                    <a:extLst>
                      <a:ext uri="{FF2B5EF4-FFF2-40B4-BE49-F238E27FC236}">
                        <a16:creationId xmlns:a16="http://schemas.microsoft.com/office/drawing/2014/main" id="{384B3AF6-86E8-8D4B-B696-9A03C1339937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611F8DF1-3480-C34F-802D-8B9734EE465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6719DBAE-3118-6249-8F8D-6E384404A46E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92" name="Rectangle 591">
                    <a:extLst>
                      <a:ext uri="{FF2B5EF4-FFF2-40B4-BE49-F238E27FC236}">
                        <a16:creationId xmlns:a16="http://schemas.microsoft.com/office/drawing/2014/main" id="{0112F095-A439-844C-B887-74FC300723AE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593" name="Rectangle 592">
                    <a:extLst>
                      <a:ext uri="{FF2B5EF4-FFF2-40B4-BE49-F238E27FC236}">
                        <a16:creationId xmlns:a16="http://schemas.microsoft.com/office/drawing/2014/main" id="{BCC80739-6CE0-DA49-9110-409E38E99BC7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68AFE8A8-55CE-8C44-8D5D-B95413A6D9C7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588" name="Group 587">
                  <a:extLst>
                    <a:ext uri="{FF2B5EF4-FFF2-40B4-BE49-F238E27FC236}">
                      <a16:creationId xmlns:a16="http://schemas.microsoft.com/office/drawing/2014/main" id="{E67B5F0D-F827-AF4E-A107-4EE2E268C252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5A5E3D52-4260-CF48-A234-E84CCC9C3671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6CB9CEC1-05AE-7C42-AD25-5C87CFFFE55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98CAEB93-95AC-074B-9C85-CB5BFF27422B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AFA828A3-C636-4740-810F-12A2C33CAFE8}"/>
                </a:ext>
              </a:extLst>
            </p:cNvPr>
            <p:cNvSpPr/>
            <p:nvPr/>
          </p:nvSpPr>
          <p:spPr>
            <a:xfrm>
              <a:off x="2551094" y="3677486"/>
              <a:ext cx="465365" cy="424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EB2239D-469F-614F-A99B-42BFFA146FED}"/>
              </a:ext>
            </a:extLst>
          </p:cNvPr>
          <p:cNvCxnSpPr>
            <a:cxnSpLocks/>
          </p:cNvCxnSpPr>
          <p:nvPr/>
        </p:nvCxnSpPr>
        <p:spPr>
          <a:xfrm flipV="1">
            <a:off x="1675606" y="7099109"/>
            <a:ext cx="320706" cy="4733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0B50871-91FC-5941-B406-7AE67CAD6E67}"/>
              </a:ext>
            </a:extLst>
          </p:cNvPr>
          <p:cNvCxnSpPr>
            <a:cxnSpLocks/>
          </p:cNvCxnSpPr>
          <p:nvPr/>
        </p:nvCxnSpPr>
        <p:spPr>
          <a:xfrm flipV="1">
            <a:off x="1654755" y="5152079"/>
            <a:ext cx="320706" cy="4733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776AA7-CFEA-2643-8203-11792FEDC37F}"/>
              </a:ext>
            </a:extLst>
          </p:cNvPr>
          <p:cNvGrpSpPr/>
          <p:nvPr/>
        </p:nvGrpSpPr>
        <p:grpSpPr>
          <a:xfrm>
            <a:off x="373620" y="1920618"/>
            <a:ext cx="1396092" cy="1273631"/>
            <a:chOff x="2075766" y="3034405"/>
            <a:chExt cx="1396092" cy="127363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86ED7CD-56CB-AC42-81A5-8E22905FE10C}"/>
                </a:ext>
              </a:extLst>
            </p:cNvPr>
            <p:cNvSpPr/>
            <p:nvPr/>
          </p:nvSpPr>
          <p:spPr>
            <a:xfrm>
              <a:off x="2675834" y="315278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3A2D1B2-D6C2-7540-8C25-AB0C5A871C0F}"/>
                </a:ext>
              </a:extLst>
            </p:cNvPr>
            <p:cNvSpPr/>
            <p:nvPr/>
          </p:nvSpPr>
          <p:spPr>
            <a:xfrm>
              <a:off x="2210467" y="315278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8DBF6762-A6C6-6B49-8878-A75366B244DF}"/>
                </a:ext>
              </a:extLst>
            </p:cNvPr>
            <p:cNvSpPr/>
            <p:nvPr/>
          </p:nvSpPr>
          <p:spPr>
            <a:xfrm>
              <a:off x="3133035" y="356100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0060883-D9E0-FE4C-BDB7-73E5BE60EB11}"/>
                </a:ext>
              </a:extLst>
            </p:cNvPr>
            <p:cNvGrpSpPr/>
            <p:nvPr/>
          </p:nvGrpSpPr>
          <p:grpSpPr>
            <a:xfrm>
              <a:off x="2075766" y="3034405"/>
              <a:ext cx="1396092" cy="1273631"/>
              <a:chOff x="2449284" y="2906487"/>
              <a:chExt cx="1861456" cy="1698174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F8E5A5E-C671-3349-A182-59FB3046CF5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ECE4BB1-16C3-5845-BD27-709D46E8510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AB2C81D-8E3D-034E-8437-C67DAC38B58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62BCF1C5-1C1F-484F-8823-40AB2589254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11821-77E2-2444-A52A-32B22648967D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C17EEB3-A690-6D43-9380-09585BF5307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91F364E-E636-D240-93C2-17B7F9801C6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9746F3B-4DCD-8640-A318-BA8D39DC8C4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9DD1201-48BB-2949-A16F-A5E7AC178815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C68E658-0913-6D47-93C1-AB6B094092B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4399C2B-DC0B-0F40-AE64-B39807E8D83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31EF98E-9329-3742-963E-9FDCE7B63EED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46804F-33E8-614E-933C-D089AF4A8D72}"/>
              </a:ext>
            </a:extLst>
          </p:cNvPr>
          <p:cNvGrpSpPr/>
          <p:nvPr/>
        </p:nvGrpSpPr>
        <p:grpSpPr>
          <a:xfrm>
            <a:off x="373076" y="4543560"/>
            <a:ext cx="1397561" cy="1270263"/>
            <a:chOff x="3625510" y="3037772"/>
            <a:chExt cx="1397561" cy="127026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171D114-398B-4149-8708-EE3F57D2BF38}"/>
                </a:ext>
              </a:extLst>
            </p:cNvPr>
            <p:cNvSpPr/>
            <p:nvPr/>
          </p:nvSpPr>
          <p:spPr>
            <a:xfrm>
              <a:off x="4692411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568BBD2-3696-6342-A56E-A732C570F53C}"/>
                </a:ext>
              </a:extLst>
            </p:cNvPr>
            <p:cNvSpPr/>
            <p:nvPr/>
          </p:nvSpPr>
          <p:spPr>
            <a:xfrm>
              <a:off x="4232367" y="315118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EDF354B-1436-2F4C-BCD4-E7649E2ADE35}"/>
                </a:ext>
              </a:extLst>
            </p:cNvPr>
            <p:cNvSpPr/>
            <p:nvPr/>
          </p:nvSpPr>
          <p:spPr>
            <a:xfrm>
              <a:off x="376167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210E85E-30AC-AE4C-8BF6-F1E30360F22F}"/>
                </a:ext>
              </a:extLst>
            </p:cNvPr>
            <p:cNvGrpSpPr/>
            <p:nvPr/>
          </p:nvGrpSpPr>
          <p:grpSpPr>
            <a:xfrm>
              <a:off x="3625510" y="3037772"/>
              <a:ext cx="1397561" cy="1270263"/>
              <a:chOff x="2447327" y="2910978"/>
              <a:chExt cx="1863414" cy="1693683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0088264-3D98-D946-B20E-8A18E885AE4C}"/>
                  </a:ext>
                </a:extLst>
              </p:cNvPr>
              <p:cNvGrpSpPr/>
              <p:nvPr/>
            </p:nvGrpSpPr>
            <p:grpSpPr>
              <a:xfrm>
                <a:off x="2447327" y="2910978"/>
                <a:ext cx="1863414" cy="567085"/>
                <a:chOff x="2447327" y="1778862"/>
                <a:chExt cx="1863414" cy="567085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FDB15E2F-EF77-404B-BD3A-13C9287C5A18}"/>
                    </a:ext>
                  </a:extLst>
                </p:cNvPr>
                <p:cNvSpPr/>
                <p:nvPr/>
              </p:nvSpPr>
              <p:spPr>
                <a:xfrm>
                  <a:off x="2447327" y="1779519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9245B7B-9D04-1442-8282-D11222C88C23}"/>
                    </a:ext>
                  </a:extLst>
                </p:cNvPr>
                <p:cNvSpPr/>
                <p:nvPr/>
              </p:nvSpPr>
              <p:spPr>
                <a:xfrm>
                  <a:off x="3067825" y="1778862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F23BEBE-35BE-374E-9030-A2C4DE276213}"/>
                    </a:ext>
                  </a:extLst>
                </p:cNvPr>
                <p:cNvSpPr/>
                <p:nvPr/>
              </p:nvSpPr>
              <p:spPr>
                <a:xfrm>
                  <a:off x="3690255" y="1779888"/>
                  <a:ext cx="620486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1059193-E693-EB4D-B29A-4D7D2E6B84B2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123" cy="570920"/>
                <a:chOff x="2449284" y="1774371"/>
                <a:chExt cx="1861123" cy="57092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4F1055EB-EC13-4246-BE20-87F948F75CA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CA020D6E-67FF-7843-A976-09D3E80FA00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78C3F0EC-76CD-734A-85F1-F93933A2A704}"/>
                    </a:ext>
                  </a:extLst>
                </p:cNvPr>
                <p:cNvSpPr/>
                <p:nvPr/>
              </p:nvSpPr>
              <p:spPr>
                <a:xfrm>
                  <a:off x="3689920" y="1779232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7ADE04FB-605A-C642-B580-277FFB09CBA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CBBACA4-6282-614B-A370-F8BA5FED63F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C613A9E-D3CF-B142-95FA-8BF7900ADA7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D843041-6442-8F4E-B99E-95514001ECE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4B14B2-3291-2740-9136-651BC0B84F68}"/>
              </a:ext>
            </a:extLst>
          </p:cNvPr>
          <p:cNvGrpSpPr/>
          <p:nvPr/>
        </p:nvGrpSpPr>
        <p:grpSpPr>
          <a:xfrm>
            <a:off x="368694" y="7155607"/>
            <a:ext cx="1396346" cy="1273855"/>
            <a:chOff x="295946" y="5544696"/>
            <a:chExt cx="1396346" cy="1273855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5D0885F-AE7F-C34C-969D-684FCA3FDBD9}"/>
                </a:ext>
              </a:extLst>
            </p:cNvPr>
            <p:cNvSpPr/>
            <p:nvPr/>
          </p:nvSpPr>
          <p:spPr>
            <a:xfrm>
              <a:off x="1372808" y="6081661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9C42C37-27F3-D742-861C-2EEB0BA2CB99}"/>
                </a:ext>
              </a:extLst>
            </p:cNvPr>
            <p:cNvSpPr/>
            <p:nvPr/>
          </p:nvSpPr>
          <p:spPr>
            <a:xfrm>
              <a:off x="426397" y="5663190"/>
              <a:ext cx="195942" cy="204107"/>
            </a:xfrm>
            <a:prstGeom prst="ellipse">
              <a:avLst/>
            </a:prstGeom>
            <a:solidFill>
              <a:srgbClr val="507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85ADE79-A96A-554C-B764-A346EEC814E3}"/>
                </a:ext>
              </a:extLst>
            </p:cNvPr>
            <p:cNvSpPr/>
            <p:nvPr/>
          </p:nvSpPr>
          <p:spPr>
            <a:xfrm>
              <a:off x="1365777" y="6502609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0854A0B-337C-D146-9499-1EB5DA7C07D2}"/>
                </a:ext>
              </a:extLst>
            </p:cNvPr>
            <p:cNvGrpSpPr/>
            <p:nvPr/>
          </p:nvGrpSpPr>
          <p:grpSpPr>
            <a:xfrm>
              <a:off x="295946" y="5544696"/>
              <a:ext cx="1396346" cy="1273855"/>
              <a:chOff x="2449284" y="2906189"/>
              <a:chExt cx="1861795" cy="1698472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CBB6623-046D-7148-8C4B-55746D1EE2F3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795" cy="1132116"/>
                <a:chOff x="2449284" y="1774371"/>
                <a:chExt cx="1861795" cy="1132116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C2FDFCEE-D259-7E4E-9234-AC1AD684163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8964D07E-67A7-8F48-9ACE-FDF9E4B9EA56}"/>
                    </a:ext>
                  </a:extLst>
                </p:cNvPr>
                <p:cNvSpPr/>
                <p:nvPr/>
              </p:nvSpPr>
              <p:spPr>
                <a:xfrm>
                  <a:off x="3690592" y="2340429"/>
                  <a:ext cx="620487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5D4E5BA-3450-8D48-9A36-2969055BAAA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E7C36E4-3509-4444-B20E-48EE4737EF41}"/>
                  </a:ext>
                </a:extLst>
              </p:cNvPr>
              <p:cNvGrpSpPr/>
              <p:nvPr/>
            </p:nvGrpSpPr>
            <p:grpSpPr>
              <a:xfrm>
                <a:off x="2449284" y="2906189"/>
                <a:ext cx="1240976" cy="1132414"/>
                <a:chOff x="2449284" y="1208015"/>
                <a:chExt cx="1240976" cy="1132414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E8268199-09D8-8649-A204-2713E13FB07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77EA61D-DDCC-034F-B386-908B4EF7CA5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582ED52-7153-234E-AB89-E34F3DDEF275}"/>
                    </a:ext>
                  </a:extLst>
                </p:cNvPr>
                <p:cNvSpPr/>
                <p:nvPr/>
              </p:nvSpPr>
              <p:spPr>
                <a:xfrm>
                  <a:off x="3069772" y="1208015"/>
                  <a:ext cx="620488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4D694876-2816-3945-8CB1-A50240E205FC}"/>
                  </a:ext>
                </a:extLst>
              </p:cNvPr>
              <p:cNvGrpSpPr/>
              <p:nvPr/>
            </p:nvGrpSpPr>
            <p:grpSpPr>
              <a:xfrm>
                <a:off x="2449284" y="4036448"/>
                <a:ext cx="1861795" cy="568213"/>
                <a:chOff x="2449284" y="1772216"/>
                <a:chExt cx="1861795" cy="568213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8B0E1A03-3427-E046-A861-16E12252C27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DD092A2B-BF19-DF48-B779-4263C3CE5B7D}"/>
                    </a:ext>
                  </a:extLst>
                </p:cNvPr>
                <p:cNvSpPr/>
                <p:nvPr/>
              </p:nvSpPr>
              <p:spPr>
                <a:xfrm>
                  <a:off x="3690592" y="1772216"/>
                  <a:ext cx="620487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7D6788DD-74D8-EA43-A6A0-1CF776E9BFB4}"/>
                    </a:ext>
                  </a:extLst>
                </p:cNvPr>
                <p:cNvSpPr/>
                <p:nvPr/>
              </p:nvSpPr>
              <p:spPr>
                <a:xfrm>
                  <a:off x="3069757" y="1772216"/>
                  <a:ext cx="620487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2FECB8-F3A8-5E48-8EF6-3979F5632099}"/>
              </a:ext>
            </a:extLst>
          </p:cNvPr>
          <p:cNvGrpSpPr/>
          <p:nvPr/>
        </p:nvGrpSpPr>
        <p:grpSpPr>
          <a:xfrm>
            <a:off x="368694" y="3244634"/>
            <a:ext cx="1397560" cy="1275370"/>
            <a:chOff x="2476860" y="2013690"/>
            <a:chExt cx="1397560" cy="1275370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491792EA-31E2-A44B-AB20-29397FD94E26}"/>
                </a:ext>
              </a:extLst>
            </p:cNvPr>
            <p:cNvSpPr/>
            <p:nvPr/>
          </p:nvSpPr>
          <p:spPr>
            <a:xfrm>
              <a:off x="3552043" y="2556613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CFB99ED-D569-EC4D-AFC1-DFEF5F288127}"/>
                </a:ext>
              </a:extLst>
            </p:cNvPr>
            <p:cNvSpPr/>
            <p:nvPr/>
          </p:nvSpPr>
          <p:spPr>
            <a:xfrm>
              <a:off x="3542554" y="213206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5F243BE-073B-3C46-987F-D8B6C2099698}"/>
                </a:ext>
              </a:extLst>
            </p:cNvPr>
            <p:cNvSpPr/>
            <p:nvPr/>
          </p:nvSpPr>
          <p:spPr>
            <a:xfrm>
              <a:off x="2618899" y="2123908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90D3875-9992-284C-ABB2-410B5DC1E017}"/>
                </a:ext>
              </a:extLst>
            </p:cNvPr>
            <p:cNvGrpSpPr/>
            <p:nvPr/>
          </p:nvGrpSpPr>
          <p:grpSpPr>
            <a:xfrm>
              <a:off x="2477901" y="2013912"/>
              <a:ext cx="1396519" cy="1275148"/>
              <a:chOff x="2450332" y="1774665"/>
              <a:chExt cx="1862026" cy="170019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AAD513F-20F9-934E-BBF2-DA680ADFEC56}"/>
                  </a:ext>
                </a:extLst>
              </p:cNvPr>
              <p:cNvSpPr/>
              <p:nvPr/>
            </p:nvSpPr>
            <p:spPr>
              <a:xfrm>
                <a:off x="3690253" y="1774665"/>
                <a:ext cx="620485" cy="566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9BEFD6E-F379-EF4A-BC78-4167FF1A6CE3}"/>
                  </a:ext>
                </a:extLst>
              </p:cNvPr>
              <p:cNvSpPr/>
              <p:nvPr/>
            </p:nvSpPr>
            <p:spPr>
              <a:xfrm>
                <a:off x="3691871" y="2340424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5893A2E-78E1-B94E-92B8-CF2B8D84321E}"/>
                  </a:ext>
                </a:extLst>
              </p:cNvPr>
              <p:cNvSpPr/>
              <p:nvPr/>
            </p:nvSpPr>
            <p:spPr>
              <a:xfrm>
                <a:off x="2450332" y="2908806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02F54C3-031E-F34E-B8CE-AFE338A88B71}"/>
                </a:ext>
              </a:extLst>
            </p:cNvPr>
            <p:cNvGrpSpPr/>
            <p:nvPr/>
          </p:nvGrpSpPr>
          <p:grpSpPr>
            <a:xfrm>
              <a:off x="2477117" y="2013690"/>
              <a:ext cx="932812" cy="849090"/>
              <a:chOff x="2449284" y="1208310"/>
              <a:chExt cx="1243750" cy="1132119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5E4E5FC-5620-704F-9992-CC35EFF642A9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BB144D8-904D-5843-A3D7-77982404A23B}"/>
                  </a:ext>
                </a:extLst>
              </p:cNvPr>
              <p:cNvSpPr/>
              <p:nvPr/>
            </p:nvSpPr>
            <p:spPr>
              <a:xfrm>
                <a:off x="3069766" y="1774369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5AE565-84A8-F64B-B24B-23EFE1050F58}"/>
                  </a:ext>
                </a:extLst>
              </p:cNvPr>
              <p:cNvSpPr/>
              <p:nvPr/>
            </p:nvSpPr>
            <p:spPr>
              <a:xfrm>
                <a:off x="3072547" y="1208310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368F44-5F0F-6744-9335-F629F2CDD1AB}"/>
                </a:ext>
              </a:extLst>
            </p:cNvPr>
            <p:cNvGrpSpPr/>
            <p:nvPr/>
          </p:nvGrpSpPr>
          <p:grpSpPr>
            <a:xfrm>
              <a:off x="2476860" y="2016020"/>
              <a:ext cx="1396350" cy="1271303"/>
              <a:chOff x="2448941" y="645358"/>
              <a:chExt cx="1861799" cy="1695071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C5ABD17-896B-0543-B962-F99DCE8A22CB}"/>
                  </a:ext>
                </a:extLst>
              </p:cNvPr>
              <p:cNvSpPr/>
              <p:nvPr/>
            </p:nvSpPr>
            <p:spPr>
              <a:xfrm>
                <a:off x="2448941" y="645358"/>
                <a:ext cx="620486" cy="56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0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FAA4609-E80F-1640-99D8-E826DD819793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2BE9BD0-356A-644D-A787-A3B71DFC393C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7936B28-E369-A344-8F6D-D1471639D2C5}"/>
              </a:ext>
            </a:extLst>
          </p:cNvPr>
          <p:cNvGrpSpPr/>
          <p:nvPr/>
        </p:nvGrpSpPr>
        <p:grpSpPr>
          <a:xfrm>
            <a:off x="373086" y="5847720"/>
            <a:ext cx="1396092" cy="1273631"/>
            <a:chOff x="271457" y="8382381"/>
            <a:chExt cx="1396092" cy="1273631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6419987-565A-AD46-837F-8C2FFF02AA74}"/>
                </a:ext>
              </a:extLst>
            </p:cNvPr>
            <p:cNvSpPr/>
            <p:nvPr/>
          </p:nvSpPr>
          <p:spPr>
            <a:xfrm>
              <a:off x="406158" y="8500762"/>
              <a:ext cx="195942" cy="20410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65E1A353-B9CA-CE49-AC14-D89107FAB03C}"/>
                </a:ext>
              </a:extLst>
            </p:cNvPr>
            <p:cNvSpPr/>
            <p:nvPr/>
          </p:nvSpPr>
          <p:spPr>
            <a:xfrm>
              <a:off x="1328730" y="850892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FD0C4DC7-47A3-5847-AC41-BCD39AC44278}"/>
                </a:ext>
              </a:extLst>
            </p:cNvPr>
            <p:cNvSpPr/>
            <p:nvPr/>
          </p:nvSpPr>
          <p:spPr>
            <a:xfrm>
              <a:off x="1336895" y="934169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661F590-5657-5D4A-9AA0-94EDC240B2C4}"/>
                </a:ext>
              </a:extLst>
            </p:cNvPr>
            <p:cNvGrpSpPr/>
            <p:nvPr/>
          </p:nvGrpSpPr>
          <p:grpSpPr>
            <a:xfrm>
              <a:off x="271457" y="8382381"/>
              <a:ext cx="1396092" cy="1273631"/>
              <a:chOff x="2449284" y="2906487"/>
              <a:chExt cx="1861456" cy="1698174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C050981A-5D61-7E41-9A55-29063C7B2747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B3F3B576-1189-4C43-AA16-769A3C9A3F6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4D641281-73FE-C849-9B51-54A2264DDFB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22E39530-14FB-ED4F-B2DF-6C3DEB38CBA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35B2EECD-D057-1347-AE5E-AA8EF5649F45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33C4BA9-95A7-CB44-AB23-39C724642F2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CAD16742-12E7-B74D-B285-9227D31CAA5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EE29B2D-D503-7942-981E-F28DE40B86B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E00D08E2-73CC-DA4A-BB5F-425C574FADDD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52ED163-EB2B-0748-A07D-AB922ACDC042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6B8E967-52C6-A640-AC12-554542A2A3E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BDA7783-41CC-7748-AE75-6C3768702CB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C158A1-3C20-6D4B-9841-37F94148DA0A}"/>
              </a:ext>
            </a:extLst>
          </p:cNvPr>
          <p:cNvGrpSpPr/>
          <p:nvPr/>
        </p:nvGrpSpPr>
        <p:grpSpPr>
          <a:xfrm>
            <a:off x="369428" y="8460721"/>
            <a:ext cx="1396092" cy="1273631"/>
            <a:chOff x="3626977" y="5851083"/>
            <a:chExt cx="1396092" cy="127363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4881445-DDAB-FC44-8E35-8DE5904911CC}"/>
                </a:ext>
              </a:extLst>
            </p:cNvPr>
            <p:cNvSpPr/>
            <p:nvPr/>
          </p:nvSpPr>
          <p:spPr>
            <a:xfrm>
              <a:off x="4684250" y="5977628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5AF46863-D9B7-1644-8DF1-E633799C57E7}"/>
                </a:ext>
              </a:extLst>
            </p:cNvPr>
            <p:cNvSpPr/>
            <p:nvPr/>
          </p:nvSpPr>
          <p:spPr>
            <a:xfrm>
              <a:off x="3761678" y="596946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93B61015-35A3-FD42-A472-9F376D0EDA6D}"/>
                </a:ext>
              </a:extLst>
            </p:cNvPr>
            <p:cNvSpPr/>
            <p:nvPr/>
          </p:nvSpPr>
          <p:spPr>
            <a:xfrm>
              <a:off x="4218879" y="6810388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F45033B-BA7C-8B4F-A128-A1CAB64A6D13}"/>
                </a:ext>
              </a:extLst>
            </p:cNvPr>
            <p:cNvGrpSpPr/>
            <p:nvPr/>
          </p:nvGrpSpPr>
          <p:grpSpPr>
            <a:xfrm>
              <a:off x="3626977" y="5851083"/>
              <a:ext cx="1396092" cy="1273631"/>
              <a:chOff x="2449284" y="2906487"/>
              <a:chExt cx="1861456" cy="1698174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20536A28-BE02-C346-9C27-2DF86292F9DF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A74678DD-0CFF-0848-A3C4-8FD122605EB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E1C3AEEE-B9B2-2C43-A9A0-96297875267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0E67C043-5A54-944D-8102-0CD4B57D0A0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34DAFA6-6803-1F41-8341-927ABB9BB28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BE0E5934-2D87-E24B-842F-DC8E898497C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84109D9-CB37-6044-B288-25BFAA1618E8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6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84D869DB-1B61-F24E-AC96-5CD9A8CD0BF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5696CBC4-4A79-514D-A4C6-3A381D756EF9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BE179D4D-7D80-C943-8E74-51321562B71B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B8851EA-9C7D-F446-AEFB-4E93B0DEC7C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7D3DB122-49FE-E74A-BE3D-B531D6CF83C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97799-C614-CE43-A612-7D06346091CE}"/>
              </a:ext>
            </a:extLst>
          </p:cNvPr>
          <p:cNvGrpSpPr/>
          <p:nvPr/>
        </p:nvGrpSpPr>
        <p:grpSpPr>
          <a:xfrm>
            <a:off x="3599602" y="2579200"/>
            <a:ext cx="1396092" cy="1273631"/>
            <a:chOff x="5178190" y="3034403"/>
            <a:chExt cx="1396092" cy="127363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EF69D4-93BB-CB4E-80DA-40E6FD2E5D7D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EB5FA43-6ECB-4248-8034-14100D496B7B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9D2D50C-0E8D-B947-8F9C-369A2871AC63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2FC74-7F4C-AF4C-BD82-1B17FB0473D9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96D65F-B79A-1644-B4B4-88F77CB92A59}"/>
                </a:ext>
              </a:extLst>
            </p:cNvPr>
            <p:cNvSpPr/>
            <p:nvPr/>
          </p:nvSpPr>
          <p:spPr>
            <a:xfrm>
              <a:off x="5321058" y="400187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F12871F-6851-3341-946B-357ADF416930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4F3C7F-26CF-2841-9EC6-B474B6E6613D}"/>
                </a:ext>
              </a:extLst>
            </p:cNvPr>
            <p:cNvSpPr/>
            <p:nvPr/>
          </p:nvSpPr>
          <p:spPr>
            <a:xfrm>
              <a:off x="5778261" y="3577329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027E75-6167-C945-B412-F2D5D462F95F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ECA4B4-9CFE-374D-9F29-2F9EC5095D8E}"/>
                </a:ext>
              </a:extLst>
            </p:cNvPr>
            <p:cNvSpPr/>
            <p:nvPr/>
          </p:nvSpPr>
          <p:spPr>
            <a:xfrm>
              <a:off x="5312894" y="358549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AB0B0A-2E6B-5340-BDE3-A545442E6F4B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0DFFC9F-4A48-AC4C-8504-4318A6DEE2BE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C00D6B2-6D87-6A4D-8D2B-0F331BFF487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FFEE57F-7730-794A-AD5B-A90E8F9BBA4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7B437A8-6109-B34D-945E-06C6CABD567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18433BE-9F1B-604B-929E-D31E2877A30D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EF9CE6-A123-0A47-8940-81C18BA8C6F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1F4FAF3-E2BE-2443-B609-8958F3D17354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4F3173B-333A-284D-9F4B-CAF0914A4B1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D145D76-E0BD-A741-A9DF-15F9E388C078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5E70B06-1006-024A-A167-CD6046AEC27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881296D-2991-5946-A68C-0D5225D2A3E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3DADE37-1026-654C-A482-9F5CCF84ABE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6B2C6C-AEB0-8740-B5E7-A098C63C66BE}"/>
              </a:ext>
            </a:extLst>
          </p:cNvPr>
          <p:cNvGrpSpPr/>
          <p:nvPr/>
        </p:nvGrpSpPr>
        <p:grpSpPr>
          <a:xfrm>
            <a:off x="2085752" y="599126"/>
            <a:ext cx="1396092" cy="1273631"/>
            <a:chOff x="5178192" y="4446824"/>
            <a:chExt cx="1396092" cy="1273631"/>
          </a:xfrm>
        </p:grpSpPr>
        <p:sp>
          <p:nvSpPr>
            <p:cNvPr id="299" name="Arc 298">
              <a:extLst>
                <a:ext uri="{FF2B5EF4-FFF2-40B4-BE49-F238E27FC236}">
                  <a16:creationId xmlns:a16="http://schemas.microsoft.com/office/drawing/2014/main" id="{1965666B-F6FC-FF43-A54F-36818172D346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3097615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01F2FCF-FBB4-4643-8B10-B1F13F465F5F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65C2C7F-2672-B141-997D-75404F7377B8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5B7A1F5-2BCB-C24D-9CCA-E91F33AAB6EB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13F3912B-ED79-7F45-BEAC-A8480C1E490D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7791FF8-79B0-B448-A895-0397EBE9DF84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689B171-7D9C-1740-B365-10EF118E7CD7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FE723CDE-149D-B141-B1FD-24B101B43D8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8A251118-8383-E14F-A504-C047356CAAA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B513960B-B7DC-D145-99B6-B75B9D909437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867BD296-8056-B44A-A7E9-121D95A3F77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27B0A1CF-A920-1B4A-AA00-00EC87E42BF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DC16E7D6-49F5-504A-9686-216E2621272C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02F59A0-B0ED-044F-9F9A-BCE13ED08FF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FC3BE145-6CBA-264A-8C68-B5D300A847D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445198EA-8E79-384B-854C-BF7FF93A68B5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4D78F09-2C8C-924B-9541-7DD9351C9DE7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</p:grpSp>
      </p:grpSp>
      <p:sp>
        <p:nvSpPr>
          <p:cNvPr id="300" name="Title 1">
            <a:extLst>
              <a:ext uri="{FF2B5EF4-FFF2-40B4-BE49-F238E27FC236}">
                <a16:creationId xmlns:a16="http://schemas.microsoft.com/office/drawing/2014/main" id="{EF99EFD2-82A6-3141-AC8E-FB051326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08" y="-18254"/>
            <a:ext cx="5654190" cy="650000"/>
          </a:xfrm>
        </p:spPr>
        <p:txBody>
          <a:bodyPr/>
          <a:lstStyle/>
          <a:p>
            <a:r>
              <a:rPr lang="en-US" dirty="0"/>
              <a:t>3-live-neighbour configurations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04EFC3-F85D-E447-820C-1C8040D4E64E}"/>
              </a:ext>
            </a:extLst>
          </p:cNvPr>
          <p:cNvGrpSpPr/>
          <p:nvPr/>
        </p:nvGrpSpPr>
        <p:grpSpPr>
          <a:xfrm>
            <a:off x="369435" y="600891"/>
            <a:ext cx="1396092" cy="1273631"/>
            <a:chOff x="369435" y="924984"/>
            <a:chExt cx="1396092" cy="1273631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FF8A623-DD5D-7044-A374-56FC9123D4E5}"/>
                </a:ext>
              </a:extLst>
            </p:cNvPr>
            <p:cNvSpPr/>
            <p:nvPr/>
          </p:nvSpPr>
          <p:spPr>
            <a:xfrm>
              <a:off x="1428750" y="10515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2BA3DB3-099D-CE44-95AC-EEC2E5395BA4}"/>
                </a:ext>
              </a:extLst>
            </p:cNvPr>
            <p:cNvSpPr/>
            <p:nvPr/>
          </p:nvSpPr>
          <p:spPr>
            <a:xfrm>
              <a:off x="969503" y="1051531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ED25828-9D0E-574B-8F7D-017473450EE9}"/>
                </a:ext>
              </a:extLst>
            </p:cNvPr>
            <p:cNvSpPr/>
            <p:nvPr/>
          </p:nvSpPr>
          <p:spPr>
            <a:xfrm>
              <a:off x="504136" y="104336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B6FBD0B-75EC-FC4D-9743-B7E505315C46}"/>
                </a:ext>
              </a:extLst>
            </p:cNvPr>
            <p:cNvGrpSpPr/>
            <p:nvPr/>
          </p:nvGrpSpPr>
          <p:grpSpPr>
            <a:xfrm>
              <a:off x="369435" y="924984"/>
              <a:ext cx="1396092" cy="1273631"/>
              <a:chOff x="2449284" y="2906487"/>
              <a:chExt cx="1861456" cy="169817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E738C50-E7A4-6D48-A6B2-7482B3FD64B1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D8041D7-2CA4-2A42-8E2F-9909625C2A6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8A57C9FE-5102-194B-BBA7-A71A36D1A57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6B0B109E-1DE1-564A-814A-4765E789495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FD54AFF-E43A-EB41-8D4A-467F184E600A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90A2B6B-5D67-A549-954E-08DE29A3595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C2144B5-9819-324F-AA91-D1C3BEAA96E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D84EF71-19E1-A84C-980E-9C6CE3AD4EA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3D22D65-B66C-2B45-A4E1-A1523A743CD3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99B9FC99-1A17-D54A-8727-E9ACC0668BD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89FAAF8A-B2FB-F445-B025-BCDAB5904ED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36A1035-1057-4947-B777-E434D10C69A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F23AF57D-67D4-3B46-9E29-72682161323F}"/>
              </a:ext>
            </a:extLst>
          </p:cNvPr>
          <p:cNvGrpSpPr/>
          <p:nvPr/>
        </p:nvGrpSpPr>
        <p:grpSpPr>
          <a:xfrm>
            <a:off x="5132422" y="2580758"/>
            <a:ext cx="1396092" cy="1273631"/>
            <a:chOff x="5178192" y="4446824"/>
            <a:chExt cx="1396092" cy="1273631"/>
          </a:xfrm>
        </p:grpSpPr>
        <p:sp>
          <p:nvSpPr>
            <p:cNvPr id="396" name="Arc 395">
              <a:extLst>
                <a:ext uri="{FF2B5EF4-FFF2-40B4-BE49-F238E27FC236}">
                  <a16:creationId xmlns:a16="http://schemas.microsoft.com/office/drawing/2014/main" id="{CD07F570-EFC6-F54F-8AC3-6D204A5C1A82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DB4F4FE5-64F8-CC43-9B30-7CB19AC0B452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E686521-A8AC-ED40-8590-E9B306AA0663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471BC51-EA91-AD4D-994D-C155332E4953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37273B6-A050-5B47-AF02-1EA35C23EB95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A2843749-7B81-2243-8C07-1D8FC23F2C0E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3E9B0EE0-2EB4-4549-B507-1D1725D5FC9C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169584A3-FC8C-4F46-9240-AD21DFC8EB8E}"/>
                </a:ext>
              </a:extLst>
            </p:cNvPr>
            <p:cNvSpPr/>
            <p:nvPr/>
          </p:nvSpPr>
          <p:spPr>
            <a:xfrm>
              <a:off x="5778263" y="498975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A1FD08E8-5639-C949-9B2B-661D3FA4895E}"/>
                </a:ext>
              </a:extLst>
            </p:cNvPr>
            <p:cNvSpPr/>
            <p:nvPr/>
          </p:nvSpPr>
          <p:spPr>
            <a:xfrm>
              <a:off x="5312893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C65CC8F-8674-6445-8E10-A70D22554AC9}"/>
                </a:ext>
              </a:extLst>
            </p:cNvPr>
            <p:cNvSpPr/>
            <p:nvPr/>
          </p:nvSpPr>
          <p:spPr>
            <a:xfrm>
              <a:off x="5312895" y="499791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D93FBBF6-98F1-934C-81BE-89C3038022BD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A50107B3-A44A-7C40-BA75-4D95E92BE62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0144F39D-A9AC-4B48-93F1-F1C62A6EBC4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8547A730-E7C4-F246-9550-2EA57867E95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AFB9499F-5929-8D4D-ADD5-1CF1C5ED529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18F31966-5C44-494D-A11B-3C59C57FDA0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6EF3C3A7-E425-F447-862D-1508ED224F8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B006881-AFD0-1848-BF35-4CD6955151E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422F16A9-1D3F-FD42-A749-AA5682E3140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83363982-09BB-734F-807F-8C8402B025FC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54FCAE3E-13A6-784F-B92F-35FEF425495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909DD1F-CE59-A740-8C44-78C3861B388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7E0E20C4-1629-DC40-91DF-B9A6F46BA34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5FF62A-2713-C249-B92D-1B5FE9D922D5}"/>
              </a:ext>
            </a:extLst>
          </p:cNvPr>
          <p:cNvGrpSpPr/>
          <p:nvPr/>
        </p:nvGrpSpPr>
        <p:grpSpPr>
          <a:xfrm>
            <a:off x="2085738" y="3243269"/>
            <a:ext cx="1396092" cy="1273631"/>
            <a:chOff x="2085738" y="3252794"/>
            <a:chExt cx="1396092" cy="1273631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77D5DF1E-77DF-A54A-92FD-EA1C519E0B75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372" name="Arc 371">
                <a:extLst>
                  <a:ext uri="{FF2B5EF4-FFF2-40B4-BE49-F238E27FC236}">
                    <a16:creationId xmlns:a16="http://schemas.microsoft.com/office/drawing/2014/main" id="{AB8608E3-0D23-C240-93DF-F2D90C13DDBD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E99FAB43-E776-324E-9DDD-1EB1B259D25F}"/>
                  </a:ext>
                </a:extLst>
              </p:cNvPr>
              <p:cNvSpPr/>
              <p:nvPr/>
            </p:nvSpPr>
            <p:spPr>
              <a:xfrm>
                <a:off x="6243628" y="4981586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B8C1C00D-E1A6-464D-BEA3-109F5EEA1D0C}"/>
                  </a:ext>
                </a:extLst>
              </p:cNvPr>
              <p:cNvSpPr/>
              <p:nvPr/>
            </p:nvSpPr>
            <p:spPr>
              <a:xfrm>
                <a:off x="6243626" y="5406131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35EF0F84-5F48-6D4F-AF7E-583C1AE7740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8F48869D-3821-7F46-B61C-050241F6BAEE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8C3CC649-3E66-0446-9744-CBE622635CF7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E78D9EEB-EF1E-A14A-8696-938CD09CF264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B70E589D-DA41-4F4D-9B0A-AD9B94FB173E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27DDEA39-5073-924D-9EC1-67E71A3D8D4A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34441250-A8EE-3646-A40C-43971CCCC0E1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914C0804-AFA4-7148-8B49-78EABF2EF4DC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AE7A682B-B4A7-5D48-B8E7-AC3614AAD4E2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15AB3493-9706-1A4D-8BE4-F5F97A834A2E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86CDCB5-FAB4-CD45-9832-6A9579DDDBF9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549995A5-AEAA-754A-87A0-AC7C39E604AA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627C82E3-9E45-9E4C-9EE3-288E64932F0F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19806FE8-1BCB-7C4D-A1F5-D8A57D140FA4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E1F25646-42B7-0547-A91A-D290F5CCCE0C}"/>
                </a:ext>
              </a:extLst>
            </p:cNvPr>
            <p:cNvSpPr/>
            <p:nvPr/>
          </p:nvSpPr>
          <p:spPr>
            <a:xfrm>
              <a:off x="2551094" y="3677486"/>
              <a:ext cx="465365" cy="424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75000"/>
                    </a:schemeClr>
                  </a:solidFill>
                </a:rPr>
                <a:t>9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432156-CE87-8242-B1B5-92B912905CA9}"/>
              </a:ext>
            </a:extLst>
          </p:cNvPr>
          <p:cNvGrpSpPr/>
          <p:nvPr/>
        </p:nvGrpSpPr>
        <p:grpSpPr>
          <a:xfrm>
            <a:off x="2085745" y="1922454"/>
            <a:ext cx="1396092" cy="1273631"/>
            <a:chOff x="2085745" y="1936035"/>
            <a:chExt cx="1396092" cy="1273631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83D00F51-129B-084F-8E4F-28B4F389EF3A}"/>
                </a:ext>
              </a:extLst>
            </p:cNvPr>
            <p:cNvGrpSpPr/>
            <p:nvPr/>
          </p:nvGrpSpPr>
          <p:grpSpPr>
            <a:xfrm>
              <a:off x="2085745" y="1936035"/>
              <a:ext cx="1396092" cy="1273631"/>
              <a:chOff x="5178192" y="4446824"/>
              <a:chExt cx="1396092" cy="1273631"/>
            </a:xfrm>
          </p:grpSpPr>
          <p:sp>
            <p:nvSpPr>
              <p:cNvPr id="348" name="Arc 347">
                <a:extLst>
                  <a:ext uri="{FF2B5EF4-FFF2-40B4-BE49-F238E27FC236}">
                    <a16:creationId xmlns:a16="http://schemas.microsoft.com/office/drawing/2014/main" id="{2E0E0186-6BA4-464B-A877-9CDF6EFBE72E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059622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97D1042F-4175-C44D-BAC5-4E09DF3C1079}"/>
                  </a:ext>
                </a:extLst>
              </p:cNvPr>
              <p:cNvSpPr/>
              <p:nvPr/>
            </p:nvSpPr>
            <p:spPr>
              <a:xfrm>
                <a:off x="6243626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3589E89-DAD6-5A4E-A228-79D7A121EA41}"/>
                  </a:ext>
                </a:extLst>
              </p:cNvPr>
              <p:cNvSpPr/>
              <p:nvPr/>
            </p:nvSpPr>
            <p:spPr>
              <a:xfrm>
                <a:off x="6243626" y="5406131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5C285F6C-DAA8-BC4D-A1A9-ED6355982D0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9F1B9D46-1B88-F24E-A664-BE20114BDDD1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5A1FFE38-9BBF-9F48-87A9-1AEEE2DD504D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379BC4E6-BAF5-1844-8ECC-EDF98AB6CAF6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EBE7876A-5CBC-9941-8C0B-2F61EEE621C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4617CCF6-27A7-C146-90EE-FA5721F9484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A6C668D7-CA5F-1E46-A58F-3776F37212D6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28E2ACE2-6063-204B-811B-8747855F6500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3B926DDC-634E-6A45-9A29-F8B56C84124E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7DA8A834-F088-3544-8C69-B9C4386126C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033538FD-B62C-8249-9C11-2C4E9B810CC9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3E080EEA-7429-4041-B8A0-5AA33883A659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77A726E2-B338-EF4F-A32A-C3440CC6C2A7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AF1ACAA6-D876-B34D-A8A5-A3AA4767D883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5086AB2-1773-9E45-BB09-4C8089120A97}"/>
                </a:ext>
              </a:extLst>
            </p:cNvPr>
            <p:cNvSpPr/>
            <p:nvPr/>
          </p:nvSpPr>
          <p:spPr>
            <a:xfrm>
              <a:off x="2554109" y="2357478"/>
              <a:ext cx="465365" cy="424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75000"/>
                    </a:schemeClr>
                  </a:solidFill>
                </a:rPr>
                <a:t>8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DD279E08-23D7-0941-A409-E57C93CFA455}"/>
              </a:ext>
            </a:extLst>
          </p:cNvPr>
          <p:cNvGrpSpPr/>
          <p:nvPr/>
        </p:nvGrpSpPr>
        <p:grpSpPr>
          <a:xfrm>
            <a:off x="2085730" y="4544940"/>
            <a:ext cx="1396092" cy="1273631"/>
            <a:chOff x="2085738" y="3252794"/>
            <a:chExt cx="1396092" cy="1273631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284F159C-F273-774C-B021-A25A6868EFA5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449" name="Arc 448">
                <a:extLst>
                  <a:ext uri="{FF2B5EF4-FFF2-40B4-BE49-F238E27FC236}">
                    <a16:creationId xmlns:a16="http://schemas.microsoft.com/office/drawing/2014/main" id="{323D88C9-4A67-3B4D-9D16-60B955E8B03B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309C47E9-0CE7-0C4F-B1C6-67D655F5C6AD}"/>
                  </a:ext>
                </a:extLst>
              </p:cNvPr>
              <p:cNvSpPr/>
              <p:nvPr/>
            </p:nvSpPr>
            <p:spPr>
              <a:xfrm>
                <a:off x="6243626" y="4565207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FFE598C0-E1D1-BB46-BF86-29346C9B5E7F}"/>
                  </a:ext>
                </a:extLst>
              </p:cNvPr>
              <p:cNvSpPr/>
              <p:nvPr/>
            </p:nvSpPr>
            <p:spPr>
              <a:xfrm>
                <a:off x="5786425" y="5414293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189C55E4-A9E4-C94C-9217-D9770A8DF71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EF5C2271-DA05-CE4C-8005-98363792C8F4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459" name="Group 458">
                  <a:extLst>
                    <a:ext uri="{FF2B5EF4-FFF2-40B4-BE49-F238E27FC236}">
                      <a16:creationId xmlns:a16="http://schemas.microsoft.com/office/drawing/2014/main" id="{40B2B159-E033-9842-8802-5BDCE62A3DAB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83E868D6-9F3C-E342-B39C-82AB5151487C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157CACF7-8CB2-274E-80C6-0AC402E78832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470" name="Rectangle 469">
                    <a:extLst>
                      <a:ext uri="{FF2B5EF4-FFF2-40B4-BE49-F238E27FC236}">
                        <a16:creationId xmlns:a16="http://schemas.microsoft.com/office/drawing/2014/main" id="{0E8A8A24-BEE2-2C4D-BADD-31F19EE49E42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460" name="Group 459">
                  <a:extLst>
                    <a:ext uri="{FF2B5EF4-FFF2-40B4-BE49-F238E27FC236}">
                      <a16:creationId xmlns:a16="http://schemas.microsoft.com/office/drawing/2014/main" id="{6BC12701-DAD4-8846-BC18-C67F9F1B5A1A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978F9652-DD20-BD40-9820-C91D26224A81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EE189830-2845-E04F-84D6-CB9228A5A014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180E530F-C814-814B-A091-99D7DC5AEFAD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04F72DB7-B049-7342-A2B7-2B662875F953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5B07C5D1-60E2-3E46-B305-AAF24E98765B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C7A360D0-BEA0-034A-BEB7-8EC5A3EF4EA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D113459C-F477-B74B-982E-0E83F0B36B0A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873E6B0-4382-FF48-B0EB-C22ABC57D3CD}"/>
                </a:ext>
              </a:extLst>
            </p:cNvPr>
            <p:cNvSpPr/>
            <p:nvPr/>
          </p:nvSpPr>
          <p:spPr>
            <a:xfrm>
              <a:off x="2516517" y="3685501"/>
              <a:ext cx="549726" cy="424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85300ED-CF7D-2C49-AA6E-652892E5EDC4}"/>
              </a:ext>
            </a:extLst>
          </p:cNvPr>
          <p:cNvGrpSpPr/>
          <p:nvPr/>
        </p:nvGrpSpPr>
        <p:grpSpPr>
          <a:xfrm>
            <a:off x="2085168" y="7155742"/>
            <a:ext cx="1396092" cy="1273631"/>
            <a:chOff x="2085738" y="3252794"/>
            <a:chExt cx="1396092" cy="1273631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F065D3CE-3390-5A47-889F-14D557A76F31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474" name="Arc 473">
                <a:extLst>
                  <a:ext uri="{FF2B5EF4-FFF2-40B4-BE49-F238E27FC236}">
                    <a16:creationId xmlns:a16="http://schemas.microsoft.com/office/drawing/2014/main" id="{CD88EE99-51B2-3A45-8A24-1E29EADB46A3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D783B5E6-5E40-E543-AF2C-9B91F57ED7A6}"/>
                  </a:ext>
                </a:extLst>
              </p:cNvPr>
              <p:cNvSpPr/>
              <p:nvPr/>
            </p:nvSpPr>
            <p:spPr>
              <a:xfrm>
                <a:off x="6243626" y="5406131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DF79DAB5-8CB9-9F42-9992-C50CFDE43EA8}"/>
                  </a:ext>
                </a:extLst>
              </p:cNvPr>
              <p:cNvSpPr/>
              <p:nvPr/>
            </p:nvSpPr>
            <p:spPr>
              <a:xfrm>
                <a:off x="5786425" y="5414293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BCC3EE3D-8ED5-6648-A495-A1B1D1CFABEA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38EF84CD-106B-D847-86B3-640906E3299B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B81FB561-9F37-154E-B32A-A1E5FB429322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A5F92ECD-E01C-9542-AA0D-CE249C56322D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BE89713C-E85A-504E-9179-0075BCC6CF9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495" name="Rectangle 494">
                    <a:extLst>
                      <a:ext uri="{FF2B5EF4-FFF2-40B4-BE49-F238E27FC236}">
                        <a16:creationId xmlns:a16="http://schemas.microsoft.com/office/drawing/2014/main" id="{966B5493-0022-9941-94AD-49ECDFB30036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485" name="Group 484">
                  <a:extLst>
                    <a:ext uri="{FF2B5EF4-FFF2-40B4-BE49-F238E27FC236}">
                      <a16:creationId xmlns:a16="http://schemas.microsoft.com/office/drawing/2014/main" id="{1D101BB8-4E13-BD4E-ADDB-E14DAEBA14C3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BEE022DB-530B-D044-8730-CD9851AFF338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491" name="Rectangle 490">
                    <a:extLst>
                      <a:ext uri="{FF2B5EF4-FFF2-40B4-BE49-F238E27FC236}">
                        <a16:creationId xmlns:a16="http://schemas.microsoft.com/office/drawing/2014/main" id="{2C153986-BFCC-D54A-A413-C46A465D1932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492" name="Rectangle 491">
                    <a:extLst>
                      <a:ext uri="{FF2B5EF4-FFF2-40B4-BE49-F238E27FC236}">
                        <a16:creationId xmlns:a16="http://schemas.microsoft.com/office/drawing/2014/main" id="{95060876-4210-3044-98AF-D511A27CB41D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DF12865-E8C4-F54E-B73D-E8C81407F7DE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5DB3BD56-2CE7-5A46-B126-93096AD2C491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488" name="Rectangle 487">
                    <a:extLst>
                      <a:ext uri="{FF2B5EF4-FFF2-40B4-BE49-F238E27FC236}">
                        <a16:creationId xmlns:a16="http://schemas.microsoft.com/office/drawing/2014/main" id="{AFBB22F1-D16D-EF49-828D-7388DBD78038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489" name="Rectangle 488">
                    <a:extLst>
                      <a:ext uri="{FF2B5EF4-FFF2-40B4-BE49-F238E27FC236}">
                        <a16:creationId xmlns:a16="http://schemas.microsoft.com/office/drawing/2014/main" id="{EAAFB65C-ACE8-B840-922D-983D8F32DFB2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B3B55711-8199-FF47-B080-1D6A14DD0144}"/>
                </a:ext>
              </a:extLst>
            </p:cNvPr>
            <p:cNvSpPr/>
            <p:nvPr/>
          </p:nvSpPr>
          <p:spPr>
            <a:xfrm>
              <a:off x="2506360" y="3673259"/>
              <a:ext cx="554815" cy="424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75000"/>
                    </a:schemeClr>
                  </a:solidFill>
                </a:rPr>
                <a:t>12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B7CCA4C5-C4DB-F046-9AD1-16A5BF148F5C}"/>
              </a:ext>
            </a:extLst>
          </p:cNvPr>
          <p:cNvGrpSpPr/>
          <p:nvPr/>
        </p:nvGrpSpPr>
        <p:grpSpPr>
          <a:xfrm>
            <a:off x="2085176" y="5851380"/>
            <a:ext cx="1396092" cy="1273631"/>
            <a:chOff x="2085738" y="3252794"/>
            <a:chExt cx="1396092" cy="1273631"/>
          </a:xfrm>
        </p:grpSpPr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E22E2CF2-17AA-3A4B-811B-ECA043110DD7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499" name="Arc 498">
                <a:extLst>
                  <a:ext uri="{FF2B5EF4-FFF2-40B4-BE49-F238E27FC236}">
                    <a16:creationId xmlns:a16="http://schemas.microsoft.com/office/drawing/2014/main" id="{11812EDF-5710-6F43-AEC1-47E6704EFF11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63AA05A8-2C70-E249-8AE2-C07AA2302576}"/>
                  </a:ext>
                </a:extLst>
              </p:cNvPr>
              <p:cNvSpPr/>
              <p:nvPr/>
            </p:nvSpPr>
            <p:spPr>
              <a:xfrm>
                <a:off x="6243628" y="4981586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3BD2767D-3F22-D143-B58E-464602260CA3}"/>
                  </a:ext>
                </a:extLst>
              </p:cNvPr>
              <p:cNvSpPr/>
              <p:nvPr/>
            </p:nvSpPr>
            <p:spPr>
              <a:xfrm>
                <a:off x="5786425" y="5414293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F419AFE4-5FB0-8A4B-85DB-138276A8284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329AC5EE-D2A0-F148-8CE3-9411ACC911B0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407B729A-3CA4-9346-935C-D2BB0AFCB151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18" name="Rectangle 517">
                    <a:extLst>
                      <a:ext uri="{FF2B5EF4-FFF2-40B4-BE49-F238E27FC236}">
                        <a16:creationId xmlns:a16="http://schemas.microsoft.com/office/drawing/2014/main" id="{504EA587-5F1F-8F43-953E-7DB986CFCE53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A2AB6D1F-22F9-F547-9C54-ED2309194936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520" name="Rectangle 519">
                    <a:extLst>
                      <a:ext uri="{FF2B5EF4-FFF2-40B4-BE49-F238E27FC236}">
                        <a16:creationId xmlns:a16="http://schemas.microsoft.com/office/drawing/2014/main" id="{14BFCE33-6D90-4149-9BD1-905BAEEE6F4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510" name="Group 509">
                  <a:extLst>
                    <a:ext uri="{FF2B5EF4-FFF2-40B4-BE49-F238E27FC236}">
                      <a16:creationId xmlns:a16="http://schemas.microsoft.com/office/drawing/2014/main" id="{942F50FB-13CA-D149-A1F7-AF119CB9DBBB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CE969ECC-994E-3442-8A6C-45BE1D793E17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516" name="Rectangle 515">
                    <a:extLst>
                      <a:ext uri="{FF2B5EF4-FFF2-40B4-BE49-F238E27FC236}">
                        <a16:creationId xmlns:a16="http://schemas.microsoft.com/office/drawing/2014/main" id="{C41A9E27-01FB-194D-B9ED-DF8ADD66C578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296C4D2D-ADA8-AD4F-967F-4C98CC606932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A29A17B-F90D-5A44-BDAC-7D5539E4764C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BBBD820B-9317-324D-A6F3-16087A9FBD7A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513" name="Rectangle 512">
                    <a:extLst>
                      <a:ext uri="{FF2B5EF4-FFF2-40B4-BE49-F238E27FC236}">
                        <a16:creationId xmlns:a16="http://schemas.microsoft.com/office/drawing/2014/main" id="{0847594B-3482-D746-AC22-31D06338CB91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514" name="Rectangle 513">
                    <a:extLst>
                      <a:ext uri="{FF2B5EF4-FFF2-40B4-BE49-F238E27FC236}">
                        <a16:creationId xmlns:a16="http://schemas.microsoft.com/office/drawing/2014/main" id="{6B6512E1-58CF-1240-8758-A8901FD5057D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0D92D2FF-EEB8-0D48-9B2B-1D73891635A2}"/>
                </a:ext>
              </a:extLst>
            </p:cNvPr>
            <p:cNvSpPr/>
            <p:nvPr/>
          </p:nvSpPr>
          <p:spPr>
            <a:xfrm>
              <a:off x="2496893" y="3668042"/>
              <a:ext cx="551084" cy="424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392E5ECF-DEC1-2949-8270-84FDC0C251BC}"/>
              </a:ext>
            </a:extLst>
          </p:cNvPr>
          <p:cNvGrpSpPr/>
          <p:nvPr/>
        </p:nvGrpSpPr>
        <p:grpSpPr>
          <a:xfrm>
            <a:off x="2085160" y="8464289"/>
            <a:ext cx="1396092" cy="1273631"/>
            <a:chOff x="2085738" y="3252794"/>
            <a:chExt cx="1396092" cy="1273631"/>
          </a:xfrm>
        </p:grpSpPr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CF3E28BA-B975-484C-90E6-F807611B8324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524" name="Arc 523">
                <a:extLst>
                  <a:ext uri="{FF2B5EF4-FFF2-40B4-BE49-F238E27FC236}">
                    <a16:creationId xmlns:a16="http://schemas.microsoft.com/office/drawing/2014/main" id="{430362A3-5FF5-AE4D-BDAA-779A7112BE1F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7B7BC53E-393A-B74C-88EA-54FB4FC00461}"/>
                  </a:ext>
                </a:extLst>
              </p:cNvPr>
              <p:cNvSpPr/>
              <p:nvPr/>
            </p:nvSpPr>
            <p:spPr>
              <a:xfrm>
                <a:off x="6243628" y="4981586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3614A48C-7136-E643-9A9F-BD7BCA48ECBE}"/>
                  </a:ext>
                </a:extLst>
              </p:cNvPr>
              <p:cNvSpPr/>
              <p:nvPr/>
            </p:nvSpPr>
            <p:spPr>
              <a:xfrm>
                <a:off x="5321061" y="5414295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D191338D-2F50-5641-9576-BF08E8D9C114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44F71587-BB48-D645-A126-7FBE61B83CE7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601E0C1D-6A93-E342-8A9B-E886D95A9A6B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43" name="Rectangle 542">
                    <a:extLst>
                      <a:ext uri="{FF2B5EF4-FFF2-40B4-BE49-F238E27FC236}">
                        <a16:creationId xmlns:a16="http://schemas.microsoft.com/office/drawing/2014/main" id="{398D0421-C207-2943-AA90-7D0155A6C07A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1BADF677-BE68-7A42-A1E5-41B2C94AB80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545" name="Rectangle 544">
                    <a:extLst>
                      <a:ext uri="{FF2B5EF4-FFF2-40B4-BE49-F238E27FC236}">
                        <a16:creationId xmlns:a16="http://schemas.microsoft.com/office/drawing/2014/main" id="{A28E36AB-2467-9D42-92E5-B8AC5BC688C9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CDF4DE8F-DD3D-984E-B80D-9ECCDC5E6C1B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40" name="Rectangle 539">
                    <a:extLst>
                      <a:ext uri="{FF2B5EF4-FFF2-40B4-BE49-F238E27FC236}">
                        <a16:creationId xmlns:a16="http://schemas.microsoft.com/office/drawing/2014/main" id="{236B336C-A7EE-AD4B-8087-E0B1B741B6C5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ECAEC834-1632-D84A-8594-4317304F4EC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42" name="Rectangle 541">
                    <a:extLst>
                      <a:ext uri="{FF2B5EF4-FFF2-40B4-BE49-F238E27FC236}">
                        <a16:creationId xmlns:a16="http://schemas.microsoft.com/office/drawing/2014/main" id="{8E1C9981-6D20-A141-9BEC-7E2BE9D25EBD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BC94E256-5873-6E47-8F56-F8E58CF2CF8B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37" name="Rectangle 536">
                    <a:extLst>
                      <a:ext uri="{FF2B5EF4-FFF2-40B4-BE49-F238E27FC236}">
                        <a16:creationId xmlns:a16="http://schemas.microsoft.com/office/drawing/2014/main" id="{0A4A911B-9A01-DF4B-B6E0-E9BDE8BB450E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B3F299BC-E275-2343-890F-49D32D051D3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539" name="Rectangle 538">
                    <a:extLst>
                      <a:ext uri="{FF2B5EF4-FFF2-40B4-BE49-F238E27FC236}">
                        <a16:creationId xmlns:a16="http://schemas.microsoft.com/office/drawing/2014/main" id="{65E14D48-F863-8144-A08F-676543505E48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0BC27FAC-1729-074A-A841-0DF9B6876CC0}"/>
                </a:ext>
              </a:extLst>
            </p:cNvPr>
            <p:cNvSpPr/>
            <p:nvPr/>
          </p:nvSpPr>
          <p:spPr>
            <a:xfrm>
              <a:off x="2510099" y="3677337"/>
              <a:ext cx="551084" cy="424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4DBCE0-526B-EB47-B97F-275FF5BBD0AB}"/>
              </a:ext>
            </a:extLst>
          </p:cNvPr>
          <p:cNvCxnSpPr>
            <a:cxnSpLocks/>
            <a:stCxn id="189" idx="3"/>
            <a:endCxn id="362" idx="1"/>
          </p:cNvCxnSpPr>
          <p:nvPr/>
        </p:nvCxnSpPr>
        <p:spPr>
          <a:xfrm flipV="1">
            <a:off x="1765039" y="2983813"/>
            <a:ext cx="320706" cy="4733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9F1F88E-B488-6D42-975C-B64D079E0E78}"/>
              </a:ext>
            </a:extLst>
          </p:cNvPr>
          <p:cNvCxnSpPr>
            <a:cxnSpLocks/>
            <a:stCxn id="155" idx="3"/>
            <a:endCxn id="174" idx="3"/>
          </p:cNvCxnSpPr>
          <p:nvPr/>
        </p:nvCxnSpPr>
        <p:spPr>
          <a:xfrm flipH="1">
            <a:off x="1765040" y="5180653"/>
            <a:ext cx="5347" cy="2611994"/>
          </a:xfrm>
          <a:prstGeom prst="bentConnector3">
            <a:avLst>
              <a:gd name="adj1" fmla="val -1989489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>
            <a:extLst>
              <a:ext uri="{FF2B5EF4-FFF2-40B4-BE49-F238E27FC236}">
                <a16:creationId xmlns:a16="http://schemas.microsoft.com/office/drawing/2014/main" id="{2A59A1F3-21BF-EB4B-811D-2DC7B5703827}"/>
              </a:ext>
            </a:extLst>
          </p:cNvPr>
          <p:cNvCxnSpPr>
            <a:cxnSpLocks/>
            <a:stCxn id="465" idx="1"/>
            <a:endCxn id="490" idx="1"/>
          </p:cNvCxnSpPr>
          <p:nvPr/>
        </p:nvCxnSpPr>
        <p:spPr>
          <a:xfrm rot="10800000" flipV="1">
            <a:off x="2085168" y="5181756"/>
            <a:ext cx="562" cy="2610802"/>
          </a:xfrm>
          <a:prstGeom prst="bentConnector3">
            <a:avLst>
              <a:gd name="adj1" fmla="val 20639502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584701E-2DF6-F64F-A831-12C4DE1DB2CC}"/>
              </a:ext>
            </a:extLst>
          </p:cNvPr>
          <p:cNvCxnSpPr>
            <a:cxnSpLocks/>
            <a:stCxn id="136" idx="3"/>
            <a:endCxn id="392" idx="1"/>
          </p:cNvCxnSpPr>
          <p:nvPr/>
        </p:nvCxnSpPr>
        <p:spPr>
          <a:xfrm>
            <a:off x="1769713" y="2981977"/>
            <a:ext cx="316025" cy="4735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A7BB7E7-2BB2-BF42-AD76-6BD692D1A9E5}"/>
              </a:ext>
            </a:extLst>
          </p:cNvPr>
          <p:cNvSpPr txBox="1"/>
          <p:nvPr/>
        </p:nvSpPr>
        <p:spPr>
          <a:xfrm>
            <a:off x="3638704" y="624560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s=3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00000111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BC6FE769-B654-BC40-BD19-84AF48224CB6}"/>
              </a:ext>
            </a:extLst>
          </p:cNvPr>
          <p:cNvSpPr txBox="1"/>
          <p:nvPr/>
        </p:nvSpPr>
        <p:spPr>
          <a:xfrm>
            <a:off x="3891744" y="1491236"/>
            <a:ext cx="312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6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s=3 se=2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    00001110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186ED6-28C7-D94C-BDC0-DDF16D0660E4}"/>
              </a:ext>
            </a:extLst>
          </p:cNvPr>
          <p:cNvSpPr txBox="1"/>
          <p:nvPr/>
        </p:nvSpPr>
        <p:spPr>
          <a:xfrm>
            <a:off x="345109" y="107502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2C8EC95-C957-F246-B1B6-BF0E1DC10A26}"/>
              </a:ext>
            </a:extLst>
          </p:cNvPr>
          <p:cNvSpPr txBox="1"/>
          <p:nvPr/>
        </p:nvSpPr>
        <p:spPr>
          <a:xfrm>
            <a:off x="345109" y="240889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A0F2ED09-B8AE-E74F-949E-39791CBC9834}"/>
              </a:ext>
            </a:extLst>
          </p:cNvPr>
          <p:cNvSpPr txBox="1"/>
          <p:nvPr/>
        </p:nvSpPr>
        <p:spPr>
          <a:xfrm>
            <a:off x="2067363" y="372619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5C3A1030-9B20-564E-BB40-37D7B6699622}"/>
              </a:ext>
            </a:extLst>
          </p:cNvPr>
          <p:cNvSpPr txBox="1"/>
          <p:nvPr/>
        </p:nvSpPr>
        <p:spPr>
          <a:xfrm>
            <a:off x="2059240" y="107502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CBAF6B4D-3FA4-2A4B-9C0E-2DA05FCFEA11}"/>
              </a:ext>
            </a:extLst>
          </p:cNvPr>
          <p:cNvSpPr txBox="1"/>
          <p:nvPr/>
        </p:nvSpPr>
        <p:spPr>
          <a:xfrm>
            <a:off x="2074321" y="239683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17674C8E-140B-3045-8F98-60BE978917B5}"/>
              </a:ext>
            </a:extLst>
          </p:cNvPr>
          <p:cNvSpPr txBox="1"/>
          <p:nvPr/>
        </p:nvSpPr>
        <p:spPr>
          <a:xfrm>
            <a:off x="358689" y="371411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BECF06F-7ED5-3047-8D1E-086B14EC8F42}"/>
              </a:ext>
            </a:extLst>
          </p:cNvPr>
          <p:cNvSpPr txBox="1"/>
          <p:nvPr/>
        </p:nvSpPr>
        <p:spPr>
          <a:xfrm>
            <a:off x="3665389" y="1982115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s=3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00001011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CC30926C-495D-5147-A1A6-32ED4BDAAC7A}"/>
              </a:ext>
            </a:extLst>
          </p:cNvPr>
          <p:cNvSpPr txBox="1"/>
          <p:nvPr/>
        </p:nvSpPr>
        <p:spPr>
          <a:xfrm>
            <a:off x="3665389" y="4113242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s=3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00001101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6FFCDAF-526D-5A40-9E05-884FCF1AAFC2}"/>
              </a:ext>
            </a:extLst>
          </p:cNvPr>
          <p:cNvSpPr txBox="1"/>
          <p:nvPr/>
        </p:nvSpPr>
        <p:spPr>
          <a:xfrm>
            <a:off x="330631" y="504952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F787BF2-A883-0945-9D95-677940E03877}"/>
              </a:ext>
            </a:extLst>
          </p:cNvPr>
          <p:cNvSpPr txBox="1"/>
          <p:nvPr/>
        </p:nvSpPr>
        <p:spPr>
          <a:xfrm>
            <a:off x="330631" y="638339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(0,3)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854F801-8859-8947-A004-022C6A5328DE}"/>
              </a:ext>
            </a:extLst>
          </p:cNvPr>
          <p:cNvSpPr txBox="1"/>
          <p:nvPr/>
        </p:nvSpPr>
        <p:spPr>
          <a:xfrm>
            <a:off x="2052885" y="770069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ABEAD61-3DD8-204E-9682-B7B4FAC8CDA8}"/>
              </a:ext>
            </a:extLst>
          </p:cNvPr>
          <p:cNvSpPr txBox="1"/>
          <p:nvPr/>
        </p:nvSpPr>
        <p:spPr>
          <a:xfrm>
            <a:off x="2044762" y="504952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553A76F-0597-514D-A866-AAD8A5BDA109}"/>
              </a:ext>
            </a:extLst>
          </p:cNvPr>
          <p:cNvSpPr txBox="1"/>
          <p:nvPr/>
        </p:nvSpPr>
        <p:spPr>
          <a:xfrm>
            <a:off x="2059843" y="637133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(3,0)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EBE4D600-5560-EF4A-8B65-47951A0D72C2}"/>
              </a:ext>
            </a:extLst>
          </p:cNvPr>
          <p:cNvSpPr txBox="1"/>
          <p:nvPr/>
        </p:nvSpPr>
        <p:spPr>
          <a:xfrm>
            <a:off x="344211" y="768861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5C68773-538E-AF42-8267-EDAA64E3D95F}"/>
              </a:ext>
            </a:extLst>
          </p:cNvPr>
          <p:cNvSpPr txBox="1"/>
          <p:nvPr/>
        </p:nvSpPr>
        <p:spPr>
          <a:xfrm>
            <a:off x="2067363" y="896132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59D7F31-3CDD-7448-A187-233C4AA90181}"/>
              </a:ext>
            </a:extLst>
          </p:cNvPr>
          <p:cNvSpPr txBox="1"/>
          <p:nvPr/>
        </p:nvSpPr>
        <p:spPr>
          <a:xfrm>
            <a:off x="358689" y="894924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0D2EE6F3-1817-274C-860C-236668702DED}"/>
              </a:ext>
            </a:extLst>
          </p:cNvPr>
          <p:cNvSpPr txBox="1"/>
          <p:nvPr/>
        </p:nvSpPr>
        <p:spPr>
          <a:xfrm>
            <a:off x="3670803" y="5891653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   s=3 se=0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00010101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D430C62-0B23-DB40-9C5A-25829C721182}"/>
              </a:ext>
            </a:extLst>
          </p:cNvPr>
          <p:cNvSpPr txBox="1"/>
          <p:nvPr/>
        </p:nvSpPr>
        <p:spPr>
          <a:xfrm>
            <a:off x="3670803" y="4570853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s=3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00010011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BA48744A-D938-7E40-AD9C-39CDA7D8CA9E}"/>
              </a:ext>
            </a:extLst>
          </p:cNvPr>
          <p:cNvSpPr txBox="1"/>
          <p:nvPr/>
        </p:nvSpPr>
        <p:spPr>
          <a:xfrm>
            <a:off x="3859743" y="6711658"/>
            <a:ext cx="311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8     s=3 se=3 </a:t>
            </a:r>
            <a:r>
              <a:rPr lang="en-US" dirty="0" err="1"/>
              <a:t>ko</a:t>
            </a:r>
            <a:r>
              <a:rPr lang="en-US" dirty="0"/>
              <a:t>=1    00101010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257FD3D-9826-8E42-8962-150DFE438F00}"/>
              </a:ext>
            </a:extLst>
          </p:cNvPr>
          <p:cNvSpPr txBox="1"/>
          <p:nvPr/>
        </p:nvSpPr>
        <p:spPr>
          <a:xfrm>
            <a:off x="3870480" y="9332591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9    s=3 se=2 </a:t>
            </a:r>
            <a:r>
              <a:rPr lang="en-US" dirty="0" err="1"/>
              <a:t>ko</a:t>
            </a:r>
            <a:r>
              <a:rPr lang="en-US" dirty="0"/>
              <a:t>=1    00100101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286CBD48-EAE5-2840-B188-E17A68490052}"/>
              </a:ext>
            </a:extLst>
          </p:cNvPr>
          <p:cNvSpPr txBox="1"/>
          <p:nvPr/>
        </p:nvSpPr>
        <p:spPr>
          <a:xfrm>
            <a:off x="3652045" y="7193081"/>
            <a:ext cx="309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   s=3 se=1 </a:t>
            </a:r>
            <a:r>
              <a:rPr lang="en-US" dirty="0" err="1">
                <a:solidFill>
                  <a:schemeClr val="tx1"/>
                </a:solidFill>
              </a:rPr>
              <a:t>ko</a:t>
            </a:r>
            <a:r>
              <a:rPr lang="en-US" dirty="0">
                <a:solidFill>
                  <a:schemeClr val="tx1"/>
                </a:solidFill>
              </a:rPr>
              <a:t>=1    00011001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7F529194-FB65-CE4F-B079-D9A8628FA107}"/>
              </a:ext>
            </a:extLst>
          </p:cNvPr>
          <p:cNvSpPr txBox="1"/>
          <p:nvPr/>
        </p:nvSpPr>
        <p:spPr>
          <a:xfrm>
            <a:off x="3670803" y="8463073"/>
            <a:ext cx="309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   s=3 se=1 </a:t>
            </a:r>
            <a:r>
              <a:rPr lang="en-US" dirty="0" err="1">
                <a:solidFill>
                  <a:schemeClr val="tx1"/>
                </a:solidFill>
              </a:rPr>
              <a:t>ko</a:t>
            </a:r>
            <a:r>
              <a:rPr lang="en-US" dirty="0">
                <a:solidFill>
                  <a:schemeClr val="tx1"/>
                </a:solidFill>
              </a:rPr>
              <a:t>=0    00100101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0C553D63-F0F5-E24F-B458-EE2FCE0D91C2}"/>
              </a:ext>
            </a:extLst>
          </p:cNvPr>
          <p:cNvSpPr txBox="1"/>
          <p:nvPr/>
        </p:nvSpPr>
        <p:spPr>
          <a:xfrm>
            <a:off x="3883331" y="5439414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     s=3 se=2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=1    00100110</a:t>
            </a:r>
          </a:p>
        </p:txBody>
      </p:sp>
    </p:spTree>
    <p:extLst>
      <p:ext uri="{BB962C8B-B14F-4D97-AF65-F5344CB8AC3E}">
        <p14:creationId xmlns:p14="http://schemas.microsoft.com/office/powerpoint/2010/main" val="332753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97799-C614-CE43-A612-7D06346091CE}"/>
              </a:ext>
            </a:extLst>
          </p:cNvPr>
          <p:cNvGrpSpPr/>
          <p:nvPr/>
        </p:nvGrpSpPr>
        <p:grpSpPr>
          <a:xfrm>
            <a:off x="456970" y="845475"/>
            <a:ext cx="912055" cy="855255"/>
            <a:chOff x="5178190" y="3034403"/>
            <a:chExt cx="1396092" cy="127363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EF69D4-93BB-CB4E-80DA-40E6FD2E5D7D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EB5FA43-6ECB-4248-8034-14100D496B7B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F12871F-6851-3341-946B-357ADF416930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027E75-6167-C945-B412-F2D5D462F95F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AB0B0A-2E6B-5340-BDE3-A545442E6F4B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0DFFC9F-4A48-AC4C-8504-4318A6DEE2BE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C00D6B2-6D87-6A4D-8D2B-0F331BFF487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FFEE57F-7730-794A-AD5B-A90E8F9BBA4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7B437A8-6109-B34D-945E-06C6CABD567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18433BE-9F1B-604B-929E-D31E2877A30D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EF9CE6-A123-0A47-8940-81C18BA8C6F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1F4FAF3-E2BE-2443-B609-8958F3D17354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4F3173B-333A-284D-9F4B-CAF0914A4B1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D145D76-E0BD-A741-A9DF-15F9E388C078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5E70B06-1006-024A-A167-CD6046AEC27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881296D-2991-5946-A68C-0D5225D2A3E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3DADE37-1026-654C-A482-9F5CCF84ABE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sp>
        <p:nvSpPr>
          <p:cNvPr id="300" name="Title 1">
            <a:extLst>
              <a:ext uri="{FF2B5EF4-FFF2-40B4-BE49-F238E27FC236}">
                <a16:creationId xmlns:a16="http://schemas.microsoft.com/office/drawing/2014/main" id="{EF99EFD2-82A6-3141-AC8E-FB051326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17" y="85464"/>
            <a:ext cx="6158710" cy="650000"/>
          </a:xfrm>
        </p:spPr>
        <p:txBody>
          <a:bodyPr>
            <a:normAutofit/>
          </a:bodyPr>
          <a:lstStyle/>
          <a:p>
            <a:r>
              <a:rPr lang="en-US" dirty="0"/>
              <a:t>4-live-neighbour configurations</a:t>
            </a:r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F23AF57D-67D4-3B46-9E29-72682161323F}"/>
              </a:ext>
            </a:extLst>
          </p:cNvPr>
          <p:cNvGrpSpPr/>
          <p:nvPr/>
        </p:nvGrpSpPr>
        <p:grpSpPr>
          <a:xfrm>
            <a:off x="1697106" y="851974"/>
            <a:ext cx="893988" cy="842255"/>
            <a:chOff x="5178192" y="4446824"/>
            <a:chExt cx="1396092" cy="1273631"/>
          </a:xfrm>
        </p:grpSpPr>
        <p:sp>
          <p:nvSpPr>
            <p:cNvPr id="396" name="Arc 395">
              <a:extLst>
                <a:ext uri="{FF2B5EF4-FFF2-40B4-BE49-F238E27FC236}">
                  <a16:creationId xmlns:a16="http://schemas.microsoft.com/office/drawing/2014/main" id="{CD07F570-EFC6-F54F-8AC3-6D204A5C1A82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DB4F4FE5-64F8-CC43-9B30-7CB19AC0B452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E686521-A8AC-ED40-8590-E9B306AA0663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471BC51-EA91-AD4D-994D-C155332E4953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3E9B0EE0-2EB4-4549-B507-1D1725D5FC9C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D93FBBF6-98F1-934C-81BE-89C3038022BD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A50107B3-A44A-7C40-BA75-4D95E92BE62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0144F39D-A9AC-4B48-93F1-F1C62A6EBC4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8547A730-E7C4-F246-9550-2EA57867E95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AFB9499F-5929-8D4D-ADD5-1CF1C5ED529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18F31966-5C44-494D-A11B-3C59C57FDA0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6EF3C3A7-E425-F447-862D-1508ED224F8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B006881-AFD0-1848-BF35-4CD6955151E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422F16A9-1D3F-FD42-A749-AA5682E3140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83363982-09BB-734F-807F-8C8402B025FC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54FCAE3E-13A6-784F-B92F-35FEF425495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909DD1F-CE59-A740-8C44-78C3861B388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7E0E20C4-1629-DC40-91DF-B9A6F46BA34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A7BB7E7-2BB2-BF42-AD76-6BD692D1A9E5}"/>
              </a:ext>
            </a:extLst>
          </p:cNvPr>
          <p:cNvSpPr txBox="1"/>
          <p:nvPr/>
        </p:nvSpPr>
        <p:spPr>
          <a:xfrm>
            <a:off x="3161496" y="819420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00001111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BC6FE769-B654-BC40-BD19-84AF48224CB6}"/>
              </a:ext>
            </a:extLst>
          </p:cNvPr>
          <p:cNvSpPr txBox="1"/>
          <p:nvPr/>
        </p:nvSpPr>
        <p:spPr>
          <a:xfrm>
            <a:off x="3594203" y="2145592"/>
            <a:ext cx="312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   s=4 se=3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    00101110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BECF06F-7ED5-3047-8D1E-086B14EC8F42}"/>
              </a:ext>
            </a:extLst>
          </p:cNvPr>
          <p:cNvSpPr txBox="1"/>
          <p:nvPr/>
        </p:nvSpPr>
        <p:spPr>
          <a:xfrm>
            <a:off x="3156271" y="1686932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s=4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00010111 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257FD3D-9826-8E42-8962-150DFE438F00}"/>
              </a:ext>
            </a:extLst>
          </p:cNvPr>
          <p:cNvSpPr txBox="1"/>
          <p:nvPr/>
        </p:nvSpPr>
        <p:spPr>
          <a:xfrm>
            <a:off x="3594204" y="9016202"/>
            <a:ext cx="312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12    s=3 se=4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=1    10101010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ABEAA773-D464-654A-BC0F-AC93DF39D69C}"/>
              </a:ext>
            </a:extLst>
          </p:cNvPr>
          <p:cNvGrpSpPr/>
          <p:nvPr/>
        </p:nvGrpSpPr>
        <p:grpSpPr>
          <a:xfrm>
            <a:off x="456971" y="1733225"/>
            <a:ext cx="912054" cy="830271"/>
            <a:chOff x="5178190" y="3034403"/>
            <a:chExt cx="1396092" cy="1273631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11FB1267-B38B-384C-BAC0-260EC92B3B35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05FAA47A-911C-3A40-A1C0-FFD79A0D4625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C7083E8D-9DD0-7A46-AF3D-51BE50AD8163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6CC0953C-C062-AB4D-8BED-274CD89E9077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205AF36E-476F-1D45-9E05-7D2524DC9E9B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DBBB1102-9CF9-7B45-9189-E112DB561A39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C53AE2AC-5D3A-154B-827F-81F9DA80771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589EC2CD-0A93-7D41-A56E-751B611C352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EDB9B22F-B44B-C248-8CCC-83BAA2765FE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860B1B30-3758-694E-A27C-6CBE68A2F67E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F4B356F9-C712-FA4A-984F-32C8BDF6F59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110FFA0B-602F-9243-8D36-6F372160F72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07AA6476-38F5-674F-ADA3-2F329A97898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177DB71B-F71D-8243-9FB9-1412B5704E74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4DEC9D69-F3E3-E544-AB97-36B25251556B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8230CBEB-C1AE-2D49-83F7-72C97D79096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FA389645-5564-7342-A1AF-D92A4238ECC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9F976468-10FF-DB45-BE70-A3280E45FB39}"/>
              </a:ext>
            </a:extLst>
          </p:cNvPr>
          <p:cNvGrpSpPr/>
          <p:nvPr/>
        </p:nvGrpSpPr>
        <p:grpSpPr>
          <a:xfrm>
            <a:off x="456971" y="2598577"/>
            <a:ext cx="912054" cy="830271"/>
            <a:chOff x="5178190" y="3034403"/>
            <a:chExt cx="1396092" cy="1273631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81ED195B-3187-B542-AEE4-05746AFAA3C0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6D683C35-5C64-0D49-8163-E76D62B28B22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9AC4C2E0-8BC0-8947-99DD-741315FA712A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FFF31352-78F4-9140-8A15-4F505981ED07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6443EC96-C366-0E46-8A17-C4AFEDD180A3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AD1E76CF-CAB7-D543-96B1-82F729DF583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3C20CEB3-D8B1-9F43-A434-DAD065A2FB3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3F1FECFA-1DFE-B746-B204-3D1DA3359815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575A8295-AED1-4A49-850B-B8C0F032357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82CDD2FC-F55B-7F4F-907B-B6E457FC1F0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E6AC6283-ECBC-1E4A-8EB1-3BE30705ABD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74DC6BE8-236D-3C4D-8DFA-76C7683E101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DC4AF787-6C4F-B34C-8C93-666F3998A6CC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3BB3FC87-5938-4745-803D-E00F91421B03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C54502F6-8AE8-364C-B2A5-601230536942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834B4E1D-8F7C-6947-9B38-63F6126458A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0F01839B-4BDD-0043-8837-BF2F96397B3C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2C4C1A91-D545-374F-A253-74EF640EDB16}"/>
              </a:ext>
            </a:extLst>
          </p:cNvPr>
          <p:cNvGrpSpPr/>
          <p:nvPr/>
        </p:nvGrpSpPr>
        <p:grpSpPr>
          <a:xfrm>
            <a:off x="456971" y="3467473"/>
            <a:ext cx="912054" cy="830271"/>
            <a:chOff x="5178190" y="3034403"/>
            <a:chExt cx="1396092" cy="1273631"/>
          </a:xfrm>
        </p:grpSpPr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D96CCEF8-2908-374B-AB29-8C002378BF77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C55A01A3-B721-C34C-8F46-4E3B23EC5AAB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2C3FBEFC-2309-F248-88B2-F2590F6048D8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DEDC1A70-C1F3-374F-B420-586B30514950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D964FEC7-346F-0741-B5A2-D7D1E9DD0353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DA7997D9-3D1B-1140-92E9-D595D801296A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A4C7160C-53F1-B445-995C-12CF30B547E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4682A87B-F05F-B240-BBFB-6E7375F1364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9654B81D-C14C-A74E-ADD6-51D1072977C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82A1470B-1A6B-EC4C-898E-3DA5DA8730B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36174EE0-7C9E-4E41-BF7B-18CC705DA92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F95DA3F0-ECC9-F944-AF48-4D7B07299AC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2EFC789D-5A23-394E-833C-18C29E93695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5E94160C-4601-F943-9523-048B0E6F4F0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083B2F4B-D71A-FE4B-B5F4-0F0EA90F75F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1096BE69-A2D1-2746-AF24-3141ECA9619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84ADF04D-A204-BF46-A0AB-19C935E02EB6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A0C78C83-4C80-DF49-934E-9ABD08A1C2BE}"/>
              </a:ext>
            </a:extLst>
          </p:cNvPr>
          <p:cNvGrpSpPr/>
          <p:nvPr/>
        </p:nvGrpSpPr>
        <p:grpSpPr>
          <a:xfrm>
            <a:off x="456971" y="4343941"/>
            <a:ext cx="912054" cy="830271"/>
            <a:chOff x="5178190" y="3034403"/>
            <a:chExt cx="1396092" cy="1273631"/>
          </a:xfrm>
        </p:grpSpPr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C50A1CE9-4FDB-124E-B050-CF3F5D5A5946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D3F58D88-AA9D-BE49-8221-A4EEE91037E6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A22B39E7-352B-4045-B8E1-C5FE06EE2F66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BF0BC521-EF19-C04E-BED3-CCD76EFA242C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B4B51043-AC03-5943-B56B-821C7130B555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7E664AB0-904A-B34A-9DCA-93101AF9D83C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89E0D105-21DB-E449-ADEE-70218F590F1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D4EB9529-26A9-9946-B737-C837F9A0FD1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3B3C05A8-7D94-534D-A942-437AF81BF61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583" name="Group 582">
                <a:extLst>
                  <a:ext uri="{FF2B5EF4-FFF2-40B4-BE49-F238E27FC236}">
                    <a16:creationId xmlns:a16="http://schemas.microsoft.com/office/drawing/2014/main" id="{4FDF29E5-53A2-484F-B0D7-49A9A74E009D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15F60A32-8598-BC42-AFE4-3EFD669E5F9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6E80C150-A7BA-4349-81DF-767B3BE5B56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390688C4-7CDE-1D47-8AA9-8074EBE99C0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85654245-F4B5-644A-A9B7-5212E577597E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009C88EB-4FD3-8345-8471-1F1C93930B0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972EBB40-37E1-3E48-AA1A-E5A80F316CF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558BDC87-2266-F149-A411-EE22D4089BC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B0C6FC5D-F825-EB42-BF3A-7E810A51317F}"/>
              </a:ext>
            </a:extLst>
          </p:cNvPr>
          <p:cNvGrpSpPr/>
          <p:nvPr/>
        </p:nvGrpSpPr>
        <p:grpSpPr>
          <a:xfrm>
            <a:off x="456971" y="5222264"/>
            <a:ext cx="912054" cy="830271"/>
            <a:chOff x="5178190" y="3034403"/>
            <a:chExt cx="1396092" cy="1273631"/>
          </a:xfrm>
        </p:grpSpPr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C24965C7-9493-E643-B68F-1D23C79659CC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592C657F-1E8E-8F41-B3A1-739750B6DCEF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64453E86-7491-1F44-920C-37471F564C86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79EDCFEA-F0D8-7B40-8A35-A465014C115B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304C60E6-20AC-144E-8582-DB2F55127A5A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605" name="Group 604">
                <a:extLst>
                  <a:ext uri="{FF2B5EF4-FFF2-40B4-BE49-F238E27FC236}">
                    <a16:creationId xmlns:a16="http://schemas.microsoft.com/office/drawing/2014/main" id="{2A8E694C-24F8-DC48-9233-8443F5B56CF4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C544EA75-23EE-8542-AF5A-0AEA9224346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D29CE599-3AFD-BA4A-B2FE-41860A4FD1A8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09BA080D-A100-404F-9674-9990FB93057B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606" name="Group 605">
                <a:extLst>
                  <a:ext uri="{FF2B5EF4-FFF2-40B4-BE49-F238E27FC236}">
                    <a16:creationId xmlns:a16="http://schemas.microsoft.com/office/drawing/2014/main" id="{0E6FAC2A-00DB-1344-A84B-8AA09F8F294C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E122C601-D7BF-8543-B4A0-5B6FE2AD386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67E862B5-B3AF-E04E-A0EC-12F75C5CB39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797B452A-192E-F046-AEE8-F583D38D90A4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607" name="Group 606">
                <a:extLst>
                  <a:ext uri="{FF2B5EF4-FFF2-40B4-BE49-F238E27FC236}">
                    <a16:creationId xmlns:a16="http://schemas.microsoft.com/office/drawing/2014/main" id="{1C3BE3C1-5BC5-6140-AB1E-3B7089BB4072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0838995D-4D09-734B-BFF9-C8598ACF168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EEECD0DF-4A0D-8B4C-A661-5FA3FFBB11F8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9AC7E4A2-582B-8143-8827-973A034D032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477449EB-3B9D-E84B-BF18-A3B27B7E288E}"/>
              </a:ext>
            </a:extLst>
          </p:cNvPr>
          <p:cNvGrpSpPr/>
          <p:nvPr/>
        </p:nvGrpSpPr>
        <p:grpSpPr>
          <a:xfrm>
            <a:off x="456971" y="6097043"/>
            <a:ext cx="912054" cy="830271"/>
            <a:chOff x="5178190" y="3034403"/>
            <a:chExt cx="1396092" cy="1273631"/>
          </a:xfrm>
        </p:grpSpPr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A86789E1-EE47-7D48-982A-FA865FBB878D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56963554-EA5E-5E44-92FE-3D174AA6AD51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CF1E0C70-CEB0-3941-AED6-89AD92ED7CBB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2FE2A58D-037B-7D4A-836D-6018F68B8C44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5318D957-3339-AA45-8D5F-A54683157E9B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3291C2E7-D3C1-3342-B8CD-4C7ACEF6975F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F7AF77B9-CED8-5C41-9A36-FAAF82164992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46BFD56A-2B52-D44F-B179-6EBBB4E40F0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8A59FA3D-F94E-1644-A37E-C30F7E5D011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AA0439F2-0D3A-2945-BEB9-11BE94D26877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69FEEB1A-31E2-544C-8A08-3632814D9E6C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34E778E7-2D5A-BA4F-8C1E-1E57EC6826E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3A091DE3-0397-7F45-B2C1-BC8E9C229D7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E9D158CF-1335-2A46-BD7C-01B55E0AB216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D6489AA9-0652-654F-80BD-8E93ED65F6A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26D4D3F5-E7C1-1249-9907-A93B38B5BE3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448214CB-2D08-904D-83A5-ACFCCC479AC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20A874D7-A3F9-CB47-9C3F-E60674B1F5F6}"/>
              </a:ext>
            </a:extLst>
          </p:cNvPr>
          <p:cNvGrpSpPr/>
          <p:nvPr/>
        </p:nvGrpSpPr>
        <p:grpSpPr>
          <a:xfrm>
            <a:off x="456971" y="6975366"/>
            <a:ext cx="912054" cy="830271"/>
            <a:chOff x="5178190" y="3034403"/>
            <a:chExt cx="1396092" cy="1273631"/>
          </a:xfrm>
        </p:grpSpPr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AA957532-9909-DE43-9EEE-CD5F9E006631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435B5AF2-6FCF-B04C-A5DC-4685698202FB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466739B-58AD-3440-8D27-A7477F82D9B7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E4F18821-76FA-1744-AC36-252D27A4F37C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8A853350-A91A-5244-8410-246855745AE6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1ED8C7E0-753E-1547-BBE1-3DC7E9D37000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7BA68F9C-B322-FB47-A59B-C1ADD4D5D29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C00C138D-5FF4-D04E-AEFB-A4C80D17372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E7826EB8-E4A1-6444-8342-004F7615AFF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56134F02-E0D1-004B-BB23-1AD48D193BC1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1DFDC7AA-6E69-0642-B69E-6A6A55025B5E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87F20E24-9B60-E540-AB06-3990D6914E5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39A2A121-5160-4345-A4E6-58AD0023E34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ED7D8740-5055-7F49-B82A-DE1D3141BB3A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94FD9DB5-F5C6-6746-8DCD-F88D878373B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B94E6B57-2981-2B4A-9112-FBAC281D033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C1BC7851-77F5-054A-9B6C-D74A3ED85A42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47D00E76-4F84-8F4C-A277-FB6D8A41574A}"/>
              </a:ext>
            </a:extLst>
          </p:cNvPr>
          <p:cNvGrpSpPr/>
          <p:nvPr/>
        </p:nvGrpSpPr>
        <p:grpSpPr>
          <a:xfrm>
            <a:off x="456972" y="7852060"/>
            <a:ext cx="912054" cy="830271"/>
            <a:chOff x="5178190" y="3034403"/>
            <a:chExt cx="1396092" cy="1273631"/>
          </a:xfrm>
        </p:grpSpPr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D907FEB4-5F6C-E049-8DF1-19173194BC7D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B22A6181-441F-3343-9108-2F7B48F6E846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A1444F6B-F8E1-5042-BB8B-46157EF62135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ABA70AD9-CE01-2B46-8DC4-C348199DFCEF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73" name="Group 672">
              <a:extLst>
                <a:ext uri="{FF2B5EF4-FFF2-40B4-BE49-F238E27FC236}">
                  <a16:creationId xmlns:a16="http://schemas.microsoft.com/office/drawing/2014/main" id="{076C5EDD-472E-1143-A41C-C51B06FF0C5B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7F235204-F680-BA40-91CA-18C74CA0F829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D73807BF-AC44-E345-9622-A43422442AC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136261C7-5FFF-074E-8E31-A365FA7D424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A3D85FA1-0D24-F44A-B7E1-507307923C42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305B5F81-2C61-9D4D-B54C-A6709358B19E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ADC448A-4AD5-554C-83D7-AFBC1C0C081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A72071E9-EA44-C142-901E-00A0F262821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168DA2B7-F9A1-7043-B813-3DEEEAE7D3CD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19109569-228C-7844-A6A9-0C74FA35EF4A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CE20B501-618E-0C49-B094-E52B9B072AA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AA2367AA-83CD-D04A-A471-619A140378A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B20D44F9-EDE9-7B45-8C79-85800704C8B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1AD4A795-3DE6-1F4A-80D9-35DAC34CFF93}"/>
              </a:ext>
            </a:extLst>
          </p:cNvPr>
          <p:cNvGrpSpPr/>
          <p:nvPr/>
        </p:nvGrpSpPr>
        <p:grpSpPr>
          <a:xfrm>
            <a:off x="456965" y="8717762"/>
            <a:ext cx="912055" cy="855255"/>
            <a:chOff x="5178190" y="3034403"/>
            <a:chExt cx="1396092" cy="1273631"/>
          </a:xfrm>
        </p:grpSpPr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166AF851-0F73-7C4B-A100-34A5D3CBF6D0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A0478FBE-D2C7-FA4D-BFC4-B0E7ED8AE3DF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457228B0-CA52-2A4C-85C4-A6167C0643A5}"/>
                </a:ext>
              </a:extLst>
            </p:cNvPr>
            <p:cNvSpPr/>
            <p:nvPr/>
          </p:nvSpPr>
          <p:spPr>
            <a:xfrm>
              <a:off x="5321058" y="400187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5B379CC-9AB6-7C46-AB6F-55F4B45F9D11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2DD710BA-3647-7A4D-A46F-53D9D2146C73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E316BD76-F3A1-D748-9E36-4A423D88915E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58A789F2-944F-964E-873E-6359F9AF907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77DDA589-C82A-F745-8768-BDC47C6D641F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6D4C94E9-09DE-584B-B1AF-699B473968CB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698" name="Group 697">
                <a:extLst>
                  <a:ext uri="{FF2B5EF4-FFF2-40B4-BE49-F238E27FC236}">
                    <a16:creationId xmlns:a16="http://schemas.microsoft.com/office/drawing/2014/main" id="{A4158F18-47D2-0844-8858-E7E2013D03C2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38A884DC-481D-DC46-8DF1-70A37077B0A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C29BFC67-EDBE-2A4E-BD0C-FA076D07A64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5B71A69A-B4A6-2149-9076-CBA827BEA11D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D95BB7D6-5ED4-444F-A13B-0163C0681B61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8595DBFC-CC99-324B-AEF2-DD142C94F4C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8EA16E11-63AE-A24D-B6C3-3ED350D5E2F5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6F413DB6-255F-6A4E-A88B-E573994C91B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76F9BE87-0B12-CA47-9C22-49F4D57E3240}"/>
              </a:ext>
            </a:extLst>
          </p:cNvPr>
          <p:cNvGrpSpPr/>
          <p:nvPr/>
        </p:nvGrpSpPr>
        <p:grpSpPr>
          <a:xfrm>
            <a:off x="1697102" y="1728450"/>
            <a:ext cx="893988" cy="842255"/>
            <a:chOff x="5178192" y="4446824"/>
            <a:chExt cx="1396092" cy="1273631"/>
          </a:xfrm>
        </p:grpSpPr>
        <p:sp>
          <p:nvSpPr>
            <p:cNvPr id="710" name="Arc 709">
              <a:extLst>
                <a:ext uri="{FF2B5EF4-FFF2-40B4-BE49-F238E27FC236}">
                  <a16:creationId xmlns:a16="http://schemas.microsoft.com/office/drawing/2014/main" id="{605425F3-B56F-2C4B-805B-5C2EF3A4D707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E0EDFBA1-BE17-1245-82C9-7A6C04383C8A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A4D110D6-D18F-3F4C-82F3-62F35D8A255D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6945B235-D68B-FF4B-991A-A41AFBDC5CEF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770785C0-B20B-2B43-8F8A-47CD1A527AC9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99527036-3703-1146-9A59-F52D4B9656E7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943B5036-5EE5-ED42-A314-F32C1B031CD0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7DB039BA-9234-3F46-B84B-76300404DD6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2A33CA6A-E470-924D-89D6-4A5B5E05CE44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8DFD9526-72C2-4E44-AA1C-F0BEF54F8516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722" name="Group 721">
                <a:extLst>
                  <a:ext uri="{FF2B5EF4-FFF2-40B4-BE49-F238E27FC236}">
                    <a16:creationId xmlns:a16="http://schemas.microsoft.com/office/drawing/2014/main" id="{EBFF6371-D52B-674B-A99C-28CCE31B46E4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6BC21135-CE11-5C4E-9E5A-5CF16A40A8E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211C39E7-2FE6-9849-80F8-6B286821503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B5D9B755-D366-B74D-9916-F3AF1F15B9B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723" name="Group 722">
                <a:extLst>
                  <a:ext uri="{FF2B5EF4-FFF2-40B4-BE49-F238E27FC236}">
                    <a16:creationId xmlns:a16="http://schemas.microsoft.com/office/drawing/2014/main" id="{33F83FAE-3EA7-654F-9655-6921D0D58986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A2B88E30-6E8B-2848-9747-E7E3A33A7E7C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D8E2A4B5-AD7B-6B4A-B339-64B6BF22B03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A7019A41-14F9-C241-B97B-1349CD207AD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3ACB47B8-3A76-8C45-B565-E409CE204A55}"/>
              </a:ext>
            </a:extLst>
          </p:cNvPr>
          <p:cNvGrpSpPr/>
          <p:nvPr/>
        </p:nvGrpSpPr>
        <p:grpSpPr>
          <a:xfrm>
            <a:off x="1697106" y="2605359"/>
            <a:ext cx="893988" cy="842255"/>
            <a:chOff x="5178192" y="4446824"/>
            <a:chExt cx="1396092" cy="1273631"/>
          </a:xfrm>
        </p:grpSpPr>
        <p:sp>
          <p:nvSpPr>
            <p:cNvPr id="734" name="Arc 733">
              <a:extLst>
                <a:ext uri="{FF2B5EF4-FFF2-40B4-BE49-F238E27FC236}">
                  <a16:creationId xmlns:a16="http://schemas.microsoft.com/office/drawing/2014/main" id="{1B8AAB7F-FB0E-384E-AFC3-DEEC507C0386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6CFB37C3-B31C-F64B-8F90-E5336800F94B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8E7F2002-9014-3741-9AB4-760BD9DFFD2C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7BC571EB-F9A7-BE44-8887-EC5956BFB71D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7E505AFC-673A-874A-A6C0-5B01E2B2D0E4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6145059B-8809-4045-AE0A-4F19C27DE83E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745" name="Group 744">
                <a:extLst>
                  <a:ext uri="{FF2B5EF4-FFF2-40B4-BE49-F238E27FC236}">
                    <a16:creationId xmlns:a16="http://schemas.microsoft.com/office/drawing/2014/main" id="{B2B7926C-67DE-2D48-9B9F-168BC970B043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08F112AA-92A2-D94F-8FDF-35D131A6A5B2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674999E6-9917-8247-85F8-87454F1253B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41BD4813-E67A-414D-8DDE-B72056D6453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746" name="Group 745">
                <a:extLst>
                  <a:ext uri="{FF2B5EF4-FFF2-40B4-BE49-F238E27FC236}">
                    <a16:creationId xmlns:a16="http://schemas.microsoft.com/office/drawing/2014/main" id="{7F56E086-1AE4-DF49-A922-8EA732E42240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23185581-A650-2B42-8954-9B9133FC23DC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752" name="Rectangle 751">
                  <a:extLst>
                    <a:ext uri="{FF2B5EF4-FFF2-40B4-BE49-F238E27FC236}">
                      <a16:creationId xmlns:a16="http://schemas.microsoft.com/office/drawing/2014/main" id="{A2B8283C-4FBB-A244-AF97-DD9001141C7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26F0E9BA-C20E-164F-A441-E947216AAB54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6F3CB4D1-7F94-A643-82EC-F46FF4DB766E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0104E155-C764-2C4A-861C-0C82D5C28C9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1D1F961B-AE49-8445-9AAE-DA6B66E84FD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4B9A0548-372C-FE41-91EA-838D2494C62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BCBA01B4-94E3-844B-A047-1DD87EA1CE90}"/>
              </a:ext>
            </a:extLst>
          </p:cNvPr>
          <p:cNvGrpSpPr/>
          <p:nvPr/>
        </p:nvGrpSpPr>
        <p:grpSpPr>
          <a:xfrm>
            <a:off x="1697102" y="3472408"/>
            <a:ext cx="893988" cy="842255"/>
            <a:chOff x="5178192" y="4446824"/>
            <a:chExt cx="1396092" cy="1273631"/>
          </a:xfrm>
        </p:grpSpPr>
        <p:sp>
          <p:nvSpPr>
            <p:cNvPr id="758" name="Arc 757">
              <a:extLst>
                <a:ext uri="{FF2B5EF4-FFF2-40B4-BE49-F238E27FC236}">
                  <a16:creationId xmlns:a16="http://schemas.microsoft.com/office/drawing/2014/main" id="{64463594-B72D-F148-8C94-46FD3C13A8DA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485E39C1-B7C3-9B4B-B3F4-C5524E8EFECF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47521F73-8BDE-2E4C-83F8-62E13E324A8F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2B3DF0EE-D3F3-AD4D-BB32-9AFAC8714A81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6C452446-58E5-3A46-8934-05BA9446B09C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768" name="Group 767">
              <a:extLst>
                <a:ext uri="{FF2B5EF4-FFF2-40B4-BE49-F238E27FC236}">
                  <a16:creationId xmlns:a16="http://schemas.microsoft.com/office/drawing/2014/main" id="{833EBEC6-FB39-D246-904C-2CCD43D1B0FC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769" name="Group 768">
                <a:extLst>
                  <a:ext uri="{FF2B5EF4-FFF2-40B4-BE49-F238E27FC236}">
                    <a16:creationId xmlns:a16="http://schemas.microsoft.com/office/drawing/2014/main" id="{5D7E9402-82F9-2746-BDCB-B6790366E09F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60BF5F59-26C3-8641-86E0-1D1000884D7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D7544619-E82F-4942-A7FB-0AC3351C774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D98D6F65-B3A6-8345-A1C6-24FE8BA5C36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770" name="Group 769">
                <a:extLst>
                  <a:ext uri="{FF2B5EF4-FFF2-40B4-BE49-F238E27FC236}">
                    <a16:creationId xmlns:a16="http://schemas.microsoft.com/office/drawing/2014/main" id="{2C85F85B-3542-6F48-B13A-14BCF4A1DAB4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7AC50435-C119-5943-B2D3-4A89D4C637EC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776" name="Rectangle 775">
                  <a:extLst>
                    <a:ext uri="{FF2B5EF4-FFF2-40B4-BE49-F238E27FC236}">
                      <a16:creationId xmlns:a16="http://schemas.microsoft.com/office/drawing/2014/main" id="{2751C506-5492-854A-AA5E-9E6D8BF3D8E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4E6A30CD-24DB-F74D-AA4A-C844F3D7C80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771" name="Group 770">
                <a:extLst>
                  <a:ext uri="{FF2B5EF4-FFF2-40B4-BE49-F238E27FC236}">
                    <a16:creationId xmlns:a16="http://schemas.microsoft.com/office/drawing/2014/main" id="{050D3EEC-6D20-F445-9554-1657B9B4F9EB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72" name="Rectangle 771">
                  <a:extLst>
                    <a:ext uri="{FF2B5EF4-FFF2-40B4-BE49-F238E27FC236}">
                      <a16:creationId xmlns:a16="http://schemas.microsoft.com/office/drawing/2014/main" id="{40CD9FF8-1C1E-6D43-9933-532468DEF77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47DE48E9-B756-4343-96D1-AFB325D75AD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583BE6B4-C664-EF41-B54A-7BF215828A1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D701EA3A-E294-C748-82EF-72DA6F223640}"/>
              </a:ext>
            </a:extLst>
          </p:cNvPr>
          <p:cNvGrpSpPr/>
          <p:nvPr/>
        </p:nvGrpSpPr>
        <p:grpSpPr>
          <a:xfrm>
            <a:off x="1697107" y="4339892"/>
            <a:ext cx="893988" cy="842255"/>
            <a:chOff x="5178192" y="4446824"/>
            <a:chExt cx="1396092" cy="1273631"/>
          </a:xfrm>
        </p:grpSpPr>
        <p:sp>
          <p:nvSpPr>
            <p:cNvPr id="782" name="Arc 781">
              <a:extLst>
                <a:ext uri="{FF2B5EF4-FFF2-40B4-BE49-F238E27FC236}">
                  <a16:creationId xmlns:a16="http://schemas.microsoft.com/office/drawing/2014/main" id="{FB4C827E-EA0B-0148-85F5-7E42FE213436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D9A01903-1DD7-EB44-AA48-8DE330E05212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43BB6573-5329-EF4B-8DA4-C1C0B412A22B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EACE6168-CAA2-E84E-94DE-41B95D2624CC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D77863EF-4D5F-CA4C-886F-1D0A409BCA20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C272C873-E664-9448-9437-B51517F02A62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793" name="Group 792">
                <a:extLst>
                  <a:ext uri="{FF2B5EF4-FFF2-40B4-BE49-F238E27FC236}">
                    <a16:creationId xmlns:a16="http://schemas.microsoft.com/office/drawing/2014/main" id="{C1B4839B-56D5-8A46-9AA9-C4F39F986B87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8E78AE93-945E-4042-B5D5-75E5AE6564D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90F5A33D-E87A-6143-84FF-D0E7E972074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46BC30BA-F617-D448-9A8F-5834FEDF559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2CB20455-C404-7A47-B9C3-1FA4EF38FE5E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6B64A970-64FB-FA41-B449-8E90B86C845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800" name="Rectangle 799">
                  <a:extLst>
                    <a:ext uri="{FF2B5EF4-FFF2-40B4-BE49-F238E27FC236}">
                      <a16:creationId xmlns:a16="http://schemas.microsoft.com/office/drawing/2014/main" id="{761ECBFE-4EAF-F149-B039-8DACD46BBF1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6A1B47C6-D0D4-DE44-A877-3803D489BEE2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611FB405-1839-0C46-A179-0379F00FACCE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17421A73-75E8-EF47-BFBD-79B1F45BE4D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16D48DD3-6148-3A42-9816-65C96A42CBC5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AA17CBDA-C21D-8549-8E3C-0696AD0B2BB2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8C6AE9B3-40FE-1A42-BA96-46274804139A}"/>
              </a:ext>
            </a:extLst>
          </p:cNvPr>
          <p:cNvGrpSpPr/>
          <p:nvPr/>
        </p:nvGrpSpPr>
        <p:grpSpPr>
          <a:xfrm>
            <a:off x="1697103" y="5216368"/>
            <a:ext cx="893988" cy="842255"/>
            <a:chOff x="5178192" y="4446824"/>
            <a:chExt cx="1396092" cy="1273631"/>
          </a:xfrm>
        </p:grpSpPr>
        <p:sp>
          <p:nvSpPr>
            <p:cNvPr id="806" name="Arc 805">
              <a:extLst>
                <a:ext uri="{FF2B5EF4-FFF2-40B4-BE49-F238E27FC236}">
                  <a16:creationId xmlns:a16="http://schemas.microsoft.com/office/drawing/2014/main" id="{D1A5DF1C-8119-2E47-8B12-12FE19D52300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0B178A5B-C914-924A-9B69-573BC3F3B208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09" name="Oval 808">
              <a:extLst>
                <a:ext uri="{FF2B5EF4-FFF2-40B4-BE49-F238E27FC236}">
                  <a16:creationId xmlns:a16="http://schemas.microsoft.com/office/drawing/2014/main" id="{B4EEC6A3-E2BD-924F-9108-00AA35315FF9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11" name="Oval 810">
              <a:extLst>
                <a:ext uri="{FF2B5EF4-FFF2-40B4-BE49-F238E27FC236}">
                  <a16:creationId xmlns:a16="http://schemas.microsoft.com/office/drawing/2014/main" id="{5717C297-3504-FA44-AB39-7CC54D881897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BD8F1ACA-742F-3F44-9452-9B0E8043B964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701B379-2037-404C-8FFF-C642B918386F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817" name="Group 816">
                <a:extLst>
                  <a:ext uri="{FF2B5EF4-FFF2-40B4-BE49-F238E27FC236}">
                    <a16:creationId xmlns:a16="http://schemas.microsoft.com/office/drawing/2014/main" id="{C4E6A608-C411-B54A-8E3B-D2D456F8144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6BF80BEC-C344-FC4B-B0D0-8B165A03811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924E971A-0D9F-5546-8CCB-17D11587B7B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828" name="Rectangle 827">
                  <a:extLst>
                    <a:ext uri="{FF2B5EF4-FFF2-40B4-BE49-F238E27FC236}">
                      <a16:creationId xmlns:a16="http://schemas.microsoft.com/office/drawing/2014/main" id="{D3E0B038-1B19-5F41-8933-7E203FBCCAB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818" name="Group 817">
                <a:extLst>
                  <a:ext uri="{FF2B5EF4-FFF2-40B4-BE49-F238E27FC236}">
                    <a16:creationId xmlns:a16="http://schemas.microsoft.com/office/drawing/2014/main" id="{2FA1DE97-FCB2-824C-B544-8D7DE7E48A09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C3E64817-A78E-384C-BFA0-5111C005F2E7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824" name="Rectangle 823">
                  <a:extLst>
                    <a:ext uri="{FF2B5EF4-FFF2-40B4-BE49-F238E27FC236}">
                      <a16:creationId xmlns:a16="http://schemas.microsoft.com/office/drawing/2014/main" id="{29E73077-AB55-BD4B-A56C-DEBC9D7D5078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62E714EA-1DD8-9B4F-9326-994E7D5523A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819" name="Group 818">
                <a:extLst>
                  <a:ext uri="{FF2B5EF4-FFF2-40B4-BE49-F238E27FC236}">
                    <a16:creationId xmlns:a16="http://schemas.microsoft.com/office/drawing/2014/main" id="{0E46AAAE-419B-C240-B59A-652A631ABF7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20" name="Rectangle 819">
                  <a:extLst>
                    <a:ext uri="{FF2B5EF4-FFF2-40B4-BE49-F238E27FC236}">
                      <a16:creationId xmlns:a16="http://schemas.microsoft.com/office/drawing/2014/main" id="{DD4C6A26-AE22-0446-82DC-6065420CD4C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FE7607A5-2B42-D74A-9360-9D9BFB148FE8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20AABB83-D709-1B4A-A16A-E26D743F189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829" name="Group 828">
            <a:extLst>
              <a:ext uri="{FF2B5EF4-FFF2-40B4-BE49-F238E27FC236}">
                <a16:creationId xmlns:a16="http://schemas.microsoft.com/office/drawing/2014/main" id="{AAC872B2-945D-E54E-982A-5EEBFB8608C7}"/>
              </a:ext>
            </a:extLst>
          </p:cNvPr>
          <p:cNvGrpSpPr/>
          <p:nvPr/>
        </p:nvGrpSpPr>
        <p:grpSpPr>
          <a:xfrm>
            <a:off x="1697108" y="6093278"/>
            <a:ext cx="893988" cy="842255"/>
            <a:chOff x="5178192" y="4446824"/>
            <a:chExt cx="1396092" cy="1273631"/>
          </a:xfrm>
        </p:grpSpPr>
        <p:sp>
          <p:nvSpPr>
            <p:cNvPr id="830" name="Arc 829">
              <a:extLst>
                <a:ext uri="{FF2B5EF4-FFF2-40B4-BE49-F238E27FC236}">
                  <a16:creationId xmlns:a16="http://schemas.microsoft.com/office/drawing/2014/main" id="{BB6B9B96-437C-E240-A94E-CA82F670F702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F2D72F90-252E-894B-B155-D01B118D4FC6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33" name="Oval 832">
              <a:extLst>
                <a:ext uri="{FF2B5EF4-FFF2-40B4-BE49-F238E27FC236}">
                  <a16:creationId xmlns:a16="http://schemas.microsoft.com/office/drawing/2014/main" id="{BEAA6D13-8036-FF40-949C-2624F4BB07DA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DA8D8D74-8378-CB43-B7C5-1B596D3BE536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1CB995A7-A8B2-E04A-B449-625AAFF9A5BC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840" name="Group 839">
              <a:extLst>
                <a:ext uri="{FF2B5EF4-FFF2-40B4-BE49-F238E27FC236}">
                  <a16:creationId xmlns:a16="http://schemas.microsoft.com/office/drawing/2014/main" id="{0D83CCDD-8334-E74B-A6ED-10B65A2C1AA0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841" name="Group 840">
                <a:extLst>
                  <a:ext uri="{FF2B5EF4-FFF2-40B4-BE49-F238E27FC236}">
                    <a16:creationId xmlns:a16="http://schemas.microsoft.com/office/drawing/2014/main" id="{64E42591-B850-A94C-BD4A-D10A3BFBD3D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4BD3E3EA-8F33-754A-BDA1-2BC6DF5BA7F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9545D988-E092-1D4F-91AB-A26103F3FAA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2948A765-0FD2-4044-86DF-4DA0F047251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842" name="Group 841">
                <a:extLst>
                  <a:ext uri="{FF2B5EF4-FFF2-40B4-BE49-F238E27FC236}">
                    <a16:creationId xmlns:a16="http://schemas.microsoft.com/office/drawing/2014/main" id="{E49DCA9E-1315-5D4B-9B08-7CD0B6A0F49F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D60C91B2-E9C7-C64D-89DC-36D9D102712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848" name="Rectangle 847">
                  <a:extLst>
                    <a:ext uri="{FF2B5EF4-FFF2-40B4-BE49-F238E27FC236}">
                      <a16:creationId xmlns:a16="http://schemas.microsoft.com/office/drawing/2014/main" id="{53756AC2-298B-D94E-A0C0-CFBB13DFBFC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7F00BB7A-CA93-124E-8221-330387BDD9C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4F2690EC-066F-0746-86BD-B98DF0ABCF66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44" name="Rectangle 843">
                  <a:extLst>
                    <a:ext uri="{FF2B5EF4-FFF2-40B4-BE49-F238E27FC236}">
                      <a16:creationId xmlns:a16="http://schemas.microsoft.com/office/drawing/2014/main" id="{5F479589-6007-7847-BDAD-5842DE32DFC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845" name="Rectangle 844">
                  <a:extLst>
                    <a:ext uri="{FF2B5EF4-FFF2-40B4-BE49-F238E27FC236}">
                      <a16:creationId xmlns:a16="http://schemas.microsoft.com/office/drawing/2014/main" id="{17FD3390-B1F6-CA44-A7C6-B801442F1BC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56A0358A-8C49-5049-AB22-31AC16BD85F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3B6B6A8F-6369-FB44-BD4F-895A6A4957D5}"/>
              </a:ext>
            </a:extLst>
          </p:cNvPr>
          <p:cNvGrpSpPr/>
          <p:nvPr/>
        </p:nvGrpSpPr>
        <p:grpSpPr>
          <a:xfrm>
            <a:off x="1697104" y="6979181"/>
            <a:ext cx="893988" cy="842255"/>
            <a:chOff x="5178192" y="4446824"/>
            <a:chExt cx="1396092" cy="1273631"/>
          </a:xfrm>
        </p:grpSpPr>
        <p:sp>
          <p:nvSpPr>
            <p:cNvPr id="854" name="Arc 853">
              <a:extLst>
                <a:ext uri="{FF2B5EF4-FFF2-40B4-BE49-F238E27FC236}">
                  <a16:creationId xmlns:a16="http://schemas.microsoft.com/office/drawing/2014/main" id="{24A22DBD-CC6C-014F-83AC-E9A4104FE636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9A8662E2-9C7F-E645-8633-B095AB87EDF9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B8EA1170-90C6-DE48-BD89-49AA1FB1EFB1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C0CB0C96-907A-D142-BF54-7C9E695D7F77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6329DD0C-154F-7449-9F94-6F49CF6F3CF8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F80B3BCD-F16F-284D-A0E8-0F9F0851CF6E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865" name="Group 864">
                <a:extLst>
                  <a:ext uri="{FF2B5EF4-FFF2-40B4-BE49-F238E27FC236}">
                    <a16:creationId xmlns:a16="http://schemas.microsoft.com/office/drawing/2014/main" id="{8F11BA59-C9CC-984A-9DDA-84B404BA5E8E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74" name="Rectangle 873">
                  <a:extLst>
                    <a:ext uri="{FF2B5EF4-FFF2-40B4-BE49-F238E27FC236}">
                      <a16:creationId xmlns:a16="http://schemas.microsoft.com/office/drawing/2014/main" id="{36A7537C-E22C-1F48-886A-C2DB49B2313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53968183-4C98-214B-B037-21C7341BF27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876" name="Rectangle 875">
                  <a:extLst>
                    <a:ext uri="{FF2B5EF4-FFF2-40B4-BE49-F238E27FC236}">
                      <a16:creationId xmlns:a16="http://schemas.microsoft.com/office/drawing/2014/main" id="{A31B90B5-FE6F-3742-ACC2-7F785BF62DF6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866" name="Group 865">
                <a:extLst>
                  <a:ext uri="{FF2B5EF4-FFF2-40B4-BE49-F238E27FC236}">
                    <a16:creationId xmlns:a16="http://schemas.microsoft.com/office/drawing/2014/main" id="{1A2EB36C-2026-114F-86A4-8DDD594AB4B5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3F5C4655-1922-8943-86E9-FFCE589ABB1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872" name="Rectangle 871">
                  <a:extLst>
                    <a:ext uri="{FF2B5EF4-FFF2-40B4-BE49-F238E27FC236}">
                      <a16:creationId xmlns:a16="http://schemas.microsoft.com/office/drawing/2014/main" id="{77BE075D-49AE-254B-B040-F1B784C5EAD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73" name="Rectangle 872">
                  <a:extLst>
                    <a:ext uri="{FF2B5EF4-FFF2-40B4-BE49-F238E27FC236}">
                      <a16:creationId xmlns:a16="http://schemas.microsoft.com/office/drawing/2014/main" id="{52533E9A-F060-E942-8E30-55634B6A70E6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867" name="Group 866">
                <a:extLst>
                  <a:ext uri="{FF2B5EF4-FFF2-40B4-BE49-F238E27FC236}">
                    <a16:creationId xmlns:a16="http://schemas.microsoft.com/office/drawing/2014/main" id="{5FFA89CB-16B8-4343-971D-51636465CC7B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BEA12E5E-6A91-C340-B43E-4CB77796561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113BDAB1-B7C2-054E-9430-6A12AA403AA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188ED602-44E3-CA42-8266-03A569027BD7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877" name="Group 876">
            <a:extLst>
              <a:ext uri="{FF2B5EF4-FFF2-40B4-BE49-F238E27FC236}">
                <a16:creationId xmlns:a16="http://schemas.microsoft.com/office/drawing/2014/main" id="{14AC938F-4288-1D4F-BB8A-521D8B7A3E59}"/>
              </a:ext>
            </a:extLst>
          </p:cNvPr>
          <p:cNvGrpSpPr/>
          <p:nvPr/>
        </p:nvGrpSpPr>
        <p:grpSpPr>
          <a:xfrm>
            <a:off x="1697108" y="7856091"/>
            <a:ext cx="893988" cy="842255"/>
            <a:chOff x="5178192" y="4446824"/>
            <a:chExt cx="1396092" cy="1273631"/>
          </a:xfrm>
        </p:grpSpPr>
        <p:sp>
          <p:nvSpPr>
            <p:cNvPr id="878" name="Arc 877">
              <a:extLst>
                <a:ext uri="{FF2B5EF4-FFF2-40B4-BE49-F238E27FC236}">
                  <a16:creationId xmlns:a16="http://schemas.microsoft.com/office/drawing/2014/main" id="{6FA49851-7B9B-C242-9C6D-E4696AC22882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7B565877-9677-A744-A272-9C6F032EED58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82" name="Oval 881">
              <a:extLst>
                <a:ext uri="{FF2B5EF4-FFF2-40B4-BE49-F238E27FC236}">
                  <a16:creationId xmlns:a16="http://schemas.microsoft.com/office/drawing/2014/main" id="{943CE875-F981-3140-AFB4-B5737D0C3789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0F9F7648-2E24-8747-92C3-43ED7F5DCA83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2B0BC080-8074-184D-BB0A-8B471F5CBD96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888" name="Group 887">
              <a:extLst>
                <a:ext uri="{FF2B5EF4-FFF2-40B4-BE49-F238E27FC236}">
                  <a16:creationId xmlns:a16="http://schemas.microsoft.com/office/drawing/2014/main" id="{F26D3BBA-71CA-754B-B93E-9DCE235FC4B9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889" name="Group 888">
                <a:extLst>
                  <a:ext uri="{FF2B5EF4-FFF2-40B4-BE49-F238E27FC236}">
                    <a16:creationId xmlns:a16="http://schemas.microsoft.com/office/drawing/2014/main" id="{FA14F7D6-1A56-0744-9295-D7E778FAAF95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98" name="Rectangle 897">
                  <a:extLst>
                    <a:ext uri="{FF2B5EF4-FFF2-40B4-BE49-F238E27FC236}">
                      <a16:creationId xmlns:a16="http://schemas.microsoft.com/office/drawing/2014/main" id="{31667F96-A798-E044-8EBD-714019869F1B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99" name="Rectangle 898">
                  <a:extLst>
                    <a:ext uri="{FF2B5EF4-FFF2-40B4-BE49-F238E27FC236}">
                      <a16:creationId xmlns:a16="http://schemas.microsoft.com/office/drawing/2014/main" id="{23B8BE69-9F89-1544-8C7A-614F2031872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900" name="Rectangle 899">
                  <a:extLst>
                    <a:ext uri="{FF2B5EF4-FFF2-40B4-BE49-F238E27FC236}">
                      <a16:creationId xmlns:a16="http://schemas.microsoft.com/office/drawing/2014/main" id="{375A1422-E1AE-2F4B-8097-2672F9AE511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890" name="Group 889">
                <a:extLst>
                  <a:ext uri="{FF2B5EF4-FFF2-40B4-BE49-F238E27FC236}">
                    <a16:creationId xmlns:a16="http://schemas.microsoft.com/office/drawing/2014/main" id="{E4484C7A-4FC0-FA4C-9071-714B450CC26C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95" name="Rectangle 894">
                  <a:extLst>
                    <a:ext uri="{FF2B5EF4-FFF2-40B4-BE49-F238E27FC236}">
                      <a16:creationId xmlns:a16="http://schemas.microsoft.com/office/drawing/2014/main" id="{BEFB728D-EC64-D444-B40F-4295857F03C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A4FBB9BE-515C-C240-928A-80D3BA1771C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C04E57F5-3B5A-874F-B8A9-730CE6AE72A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891" name="Group 890">
                <a:extLst>
                  <a:ext uri="{FF2B5EF4-FFF2-40B4-BE49-F238E27FC236}">
                    <a16:creationId xmlns:a16="http://schemas.microsoft.com/office/drawing/2014/main" id="{975432AA-868A-5C47-98A7-3D229070DEF4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92" name="Rectangle 891">
                  <a:extLst>
                    <a:ext uri="{FF2B5EF4-FFF2-40B4-BE49-F238E27FC236}">
                      <a16:creationId xmlns:a16="http://schemas.microsoft.com/office/drawing/2014/main" id="{DFD1D44B-E88B-AD40-87C7-506439F9B20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893" name="Rectangle 892">
                  <a:extLst>
                    <a:ext uri="{FF2B5EF4-FFF2-40B4-BE49-F238E27FC236}">
                      <a16:creationId xmlns:a16="http://schemas.microsoft.com/office/drawing/2014/main" id="{D09C7CD5-BFE8-8942-B820-AE69BC945B0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894" name="Rectangle 893">
                  <a:extLst>
                    <a:ext uri="{FF2B5EF4-FFF2-40B4-BE49-F238E27FC236}">
                      <a16:creationId xmlns:a16="http://schemas.microsoft.com/office/drawing/2014/main" id="{82321817-6D0B-074D-B730-86F60C5904F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901" name="Group 900">
            <a:extLst>
              <a:ext uri="{FF2B5EF4-FFF2-40B4-BE49-F238E27FC236}">
                <a16:creationId xmlns:a16="http://schemas.microsoft.com/office/drawing/2014/main" id="{1DCDE6F3-54FC-5D45-8630-4EAEA9F971B4}"/>
              </a:ext>
            </a:extLst>
          </p:cNvPr>
          <p:cNvGrpSpPr/>
          <p:nvPr/>
        </p:nvGrpSpPr>
        <p:grpSpPr>
          <a:xfrm>
            <a:off x="1697103" y="8732566"/>
            <a:ext cx="893988" cy="842255"/>
            <a:chOff x="5178192" y="4446824"/>
            <a:chExt cx="1396092" cy="1273631"/>
          </a:xfrm>
        </p:grpSpPr>
        <p:sp>
          <p:nvSpPr>
            <p:cNvPr id="902" name="Arc 901">
              <a:extLst>
                <a:ext uri="{FF2B5EF4-FFF2-40B4-BE49-F238E27FC236}">
                  <a16:creationId xmlns:a16="http://schemas.microsoft.com/office/drawing/2014/main" id="{40449009-AB1F-C64E-BFA6-32CF485BB4B5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04" name="Oval 903">
              <a:extLst>
                <a:ext uri="{FF2B5EF4-FFF2-40B4-BE49-F238E27FC236}">
                  <a16:creationId xmlns:a16="http://schemas.microsoft.com/office/drawing/2014/main" id="{C861EA3D-52D0-054D-8156-2E3ED9A0281C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D6866880-A931-9F43-82A1-687A567E40A2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B82A8ECF-0AE8-1440-8FAD-E8FE873475BA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552CD7A2-3567-3444-B8A9-1DD2FE069A23}"/>
                </a:ext>
              </a:extLst>
            </p:cNvPr>
            <p:cNvSpPr/>
            <p:nvPr/>
          </p:nvSpPr>
          <p:spPr>
            <a:xfrm>
              <a:off x="5312895" y="499791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94F6558F-F2F1-404D-85FF-33E62F7C1486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B055BA46-C85A-C948-BF7E-8ABCA9880CEF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922" name="Rectangle 921">
                  <a:extLst>
                    <a:ext uri="{FF2B5EF4-FFF2-40B4-BE49-F238E27FC236}">
                      <a16:creationId xmlns:a16="http://schemas.microsoft.com/office/drawing/2014/main" id="{937AF3B1-B013-EF4A-99EE-D787F4A0F30E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923" name="Rectangle 922">
                  <a:extLst>
                    <a:ext uri="{FF2B5EF4-FFF2-40B4-BE49-F238E27FC236}">
                      <a16:creationId xmlns:a16="http://schemas.microsoft.com/office/drawing/2014/main" id="{4BA8A679-8D80-6B4C-B02F-F4C5B1A2905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924" name="Rectangle 923">
                  <a:extLst>
                    <a:ext uri="{FF2B5EF4-FFF2-40B4-BE49-F238E27FC236}">
                      <a16:creationId xmlns:a16="http://schemas.microsoft.com/office/drawing/2014/main" id="{F9A86256-D597-274E-A170-4F583DA3CA9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914" name="Group 913">
                <a:extLst>
                  <a:ext uri="{FF2B5EF4-FFF2-40B4-BE49-F238E27FC236}">
                    <a16:creationId xmlns:a16="http://schemas.microsoft.com/office/drawing/2014/main" id="{7177E3BB-76A1-0C4B-B59E-84E871418E99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14B52F7D-4FB8-5445-8055-CF72E6E0A85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920" name="Rectangle 919">
                  <a:extLst>
                    <a:ext uri="{FF2B5EF4-FFF2-40B4-BE49-F238E27FC236}">
                      <a16:creationId xmlns:a16="http://schemas.microsoft.com/office/drawing/2014/main" id="{DEC49D3C-36EC-3F40-90DE-375C893DEEE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A24E537A-24E1-3642-BB09-D01B31E5113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915" name="Group 914">
                <a:extLst>
                  <a:ext uri="{FF2B5EF4-FFF2-40B4-BE49-F238E27FC236}">
                    <a16:creationId xmlns:a16="http://schemas.microsoft.com/office/drawing/2014/main" id="{32E5BFFD-681C-0740-B25C-350BE468C02D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916" name="Rectangle 915">
                  <a:extLst>
                    <a:ext uri="{FF2B5EF4-FFF2-40B4-BE49-F238E27FC236}">
                      <a16:creationId xmlns:a16="http://schemas.microsoft.com/office/drawing/2014/main" id="{893AEA4B-673B-F741-B71C-07567D9B480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917" name="Rectangle 916">
                  <a:extLst>
                    <a:ext uri="{FF2B5EF4-FFF2-40B4-BE49-F238E27FC236}">
                      <a16:creationId xmlns:a16="http://schemas.microsoft.com/office/drawing/2014/main" id="{E3BC21B5-DF3A-284D-9501-876D96EAC47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918" name="Rectangle 917">
                  <a:extLst>
                    <a:ext uri="{FF2B5EF4-FFF2-40B4-BE49-F238E27FC236}">
                      <a16:creationId xmlns:a16="http://schemas.microsoft.com/office/drawing/2014/main" id="{5A2804CC-601D-7E4B-B7A9-A17C4312BE5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sp>
        <p:nvSpPr>
          <p:cNvPr id="925" name="TextBox 924">
            <a:extLst>
              <a:ext uri="{FF2B5EF4-FFF2-40B4-BE49-F238E27FC236}">
                <a16:creationId xmlns:a16="http://schemas.microsoft.com/office/drawing/2014/main" id="{37038D8B-B38C-4D44-A57F-3993C49B17B1}"/>
              </a:ext>
            </a:extLst>
          </p:cNvPr>
          <p:cNvSpPr txBox="1"/>
          <p:nvPr/>
        </p:nvSpPr>
        <p:spPr>
          <a:xfrm>
            <a:off x="3165698" y="2535344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00011011 </a:t>
            </a:r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D815C920-127A-E74F-BB2C-204028BDC9FB}"/>
              </a:ext>
            </a:extLst>
          </p:cNvPr>
          <p:cNvSpPr/>
          <p:nvPr/>
        </p:nvSpPr>
        <p:spPr>
          <a:xfrm>
            <a:off x="769574" y="1128936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5DEC4794-F7FB-0A4D-9D43-B14868248513}"/>
              </a:ext>
            </a:extLst>
          </p:cNvPr>
          <p:cNvSpPr/>
          <p:nvPr/>
        </p:nvSpPr>
        <p:spPr>
          <a:xfrm>
            <a:off x="779001" y="1996202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A56ADE1E-9D11-164C-A41E-9995CCF8E52E}"/>
              </a:ext>
            </a:extLst>
          </p:cNvPr>
          <p:cNvSpPr/>
          <p:nvPr/>
        </p:nvSpPr>
        <p:spPr>
          <a:xfrm>
            <a:off x="769574" y="2872895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8C881641-F4A1-B746-A513-7ECEB0BB4141}"/>
              </a:ext>
            </a:extLst>
          </p:cNvPr>
          <p:cNvSpPr/>
          <p:nvPr/>
        </p:nvSpPr>
        <p:spPr>
          <a:xfrm>
            <a:off x="656778" y="3733327"/>
            <a:ext cx="531282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88FCA321-6A9B-7242-A042-3E946D1E6AC2}"/>
              </a:ext>
            </a:extLst>
          </p:cNvPr>
          <p:cNvSpPr/>
          <p:nvPr/>
        </p:nvSpPr>
        <p:spPr>
          <a:xfrm>
            <a:off x="627989" y="4606563"/>
            <a:ext cx="511437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4</a:t>
            </a:r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4" name="Rectangle 953">
            <a:extLst>
              <a:ext uri="{FF2B5EF4-FFF2-40B4-BE49-F238E27FC236}">
                <a16:creationId xmlns:a16="http://schemas.microsoft.com/office/drawing/2014/main" id="{A09CC242-A9A2-8743-858E-2FCEAEC7BAEE}"/>
              </a:ext>
            </a:extLst>
          </p:cNvPr>
          <p:cNvSpPr/>
          <p:nvPr/>
        </p:nvSpPr>
        <p:spPr>
          <a:xfrm>
            <a:off x="628598" y="5475428"/>
            <a:ext cx="510828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5</a:t>
            </a:r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55" name="Rectangle 954">
            <a:extLst>
              <a:ext uri="{FF2B5EF4-FFF2-40B4-BE49-F238E27FC236}">
                <a16:creationId xmlns:a16="http://schemas.microsoft.com/office/drawing/2014/main" id="{5952E0E9-7574-FB40-A601-C6EBF216144E}"/>
              </a:ext>
            </a:extLst>
          </p:cNvPr>
          <p:cNvSpPr/>
          <p:nvPr/>
        </p:nvSpPr>
        <p:spPr>
          <a:xfrm>
            <a:off x="688782" y="6358951"/>
            <a:ext cx="498067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6</a:t>
            </a:r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56" name="Rectangle 955">
            <a:extLst>
              <a:ext uri="{FF2B5EF4-FFF2-40B4-BE49-F238E27FC236}">
                <a16:creationId xmlns:a16="http://schemas.microsoft.com/office/drawing/2014/main" id="{1BCE7DF0-EBA5-E345-AD7B-6E0CA7CF9D7C}"/>
              </a:ext>
            </a:extLst>
          </p:cNvPr>
          <p:cNvSpPr/>
          <p:nvPr/>
        </p:nvSpPr>
        <p:spPr>
          <a:xfrm>
            <a:off x="688782" y="7236753"/>
            <a:ext cx="46126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7</a:t>
            </a:r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57" name="Rectangle 956">
            <a:extLst>
              <a:ext uri="{FF2B5EF4-FFF2-40B4-BE49-F238E27FC236}">
                <a16:creationId xmlns:a16="http://schemas.microsoft.com/office/drawing/2014/main" id="{CA99D27F-32D8-1845-9034-687F1337F98C}"/>
              </a:ext>
            </a:extLst>
          </p:cNvPr>
          <p:cNvSpPr/>
          <p:nvPr/>
        </p:nvSpPr>
        <p:spPr>
          <a:xfrm>
            <a:off x="656778" y="8110964"/>
            <a:ext cx="516920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8</a:t>
            </a:r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58" name="Rectangle 957">
            <a:extLst>
              <a:ext uri="{FF2B5EF4-FFF2-40B4-BE49-F238E27FC236}">
                <a16:creationId xmlns:a16="http://schemas.microsoft.com/office/drawing/2014/main" id="{33C2C643-7F92-4949-B59C-BBB093AEB8C0}"/>
              </a:ext>
            </a:extLst>
          </p:cNvPr>
          <p:cNvSpPr/>
          <p:nvPr/>
        </p:nvSpPr>
        <p:spPr>
          <a:xfrm>
            <a:off x="694789" y="8979829"/>
            <a:ext cx="455259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9</a:t>
            </a:r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59" name="Rectangle 958">
            <a:extLst>
              <a:ext uri="{FF2B5EF4-FFF2-40B4-BE49-F238E27FC236}">
                <a16:creationId xmlns:a16="http://schemas.microsoft.com/office/drawing/2014/main" id="{057DC21F-90AC-0B48-AA0B-063808E57B7B}"/>
              </a:ext>
            </a:extLst>
          </p:cNvPr>
          <p:cNvSpPr/>
          <p:nvPr/>
        </p:nvSpPr>
        <p:spPr>
          <a:xfrm>
            <a:off x="2017013" y="1120923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1C548E47-E32A-7D4A-AA11-7598C0234272}"/>
              </a:ext>
            </a:extLst>
          </p:cNvPr>
          <p:cNvSpPr/>
          <p:nvPr/>
        </p:nvSpPr>
        <p:spPr>
          <a:xfrm>
            <a:off x="1995059" y="1996202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66980723-01B1-F848-9C53-8324C517CDD9}"/>
              </a:ext>
            </a:extLst>
          </p:cNvPr>
          <p:cNvSpPr txBox="1"/>
          <p:nvPr/>
        </p:nvSpPr>
        <p:spPr>
          <a:xfrm>
            <a:off x="3184552" y="3421463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s=4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00011101 </a:t>
            </a:r>
          </a:p>
        </p:txBody>
      </p:sp>
      <p:sp>
        <p:nvSpPr>
          <p:cNvPr id="962" name="Rectangle 961">
            <a:extLst>
              <a:ext uri="{FF2B5EF4-FFF2-40B4-BE49-F238E27FC236}">
                <a16:creationId xmlns:a16="http://schemas.microsoft.com/office/drawing/2014/main" id="{91C13D12-09A2-BC40-95CD-8F0C0D917814}"/>
              </a:ext>
            </a:extLst>
          </p:cNvPr>
          <p:cNvSpPr/>
          <p:nvPr/>
        </p:nvSpPr>
        <p:spPr>
          <a:xfrm>
            <a:off x="1901217" y="2864203"/>
            <a:ext cx="510828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929270B0-782E-C642-82D0-5A1C9DF9BD97}"/>
              </a:ext>
            </a:extLst>
          </p:cNvPr>
          <p:cNvSpPr/>
          <p:nvPr/>
        </p:nvSpPr>
        <p:spPr>
          <a:xfrm>
            <a:off x="2005094" y="3742754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9142DECD-9E9F-1844-965A-4566FCBCB56F}"/>
              </a:ext>
            </a:extLst>
          </p:cNvPr>
          <p:cNvSpPr/>
          <p:nvPr/>
        </p:nvSpPr>
        <p:spPr>
          <a:xfrm>
            <a:off x="1909427" y="4620575"/>
            <a:ext cx="480853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65" name="Rectangle 964">
            <a:extLst>
              <a:ext uri="{FF2B5EF4-FFF2-40B4-BE49-F238E27FC236}">
                <a16:creationId xmlns:a16="http://schemas.microsoft.com/office/drawing/2014/main" id="{7914754B-4995-F049-A731-89612CEB82DC}"/>
              </a:ext>
            </a:extLst>
          </p:cNvPr>
          <p:cNvSpPr/>
          <p:nvPr/>
        </p:nvSpPr>
        <p:spPr>
          <a:xfrm>
            <a:off x="1891790" y="5475428"/>
            <a:ext cx="510828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D3422BED-2270-7F4A-B44B-6C5525C6C9A5}"/>
              </a:ext>
            </a:extLst>
          </p:cNvPr>
          <p:cNvSpPr/>
          <p:nvPr/>
        </p:nvSpPr>
        <p:spPr>
          <a:xfrm>
            <a:off x="1913368" y="9003116"/>
            <a:ext cx="455259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8" name="Rectangle 967">
            <a:extLst>
              <a:ext uri="{FF2B5EF4-FFF2-40B4-BE49-F238E27FC236}">
                <a16:creationId xmlns:a16="http://schemas.microsoft.com/office/drawing/2014/main" id="{A0583E3D-61DE-1548-AC2C-6C63F420607E}"/>
              </a:ext>
            </a:extLst>
          </p:cNvPr>
          <p:cNvSpPr/>
          <p:nvPr/>
        </p:nvSpPr>
        <p:spPr>
          <a:xfrm>
            <a:off x="1913369" y="7244927"/>
            <a:ext cx="46126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9" name="Rectangle 968">
            <a:extLst>
              <a:ext uri="{FF2B5EF4-FFF2-40B4-BE49-F238E27FC236}">
                <a16:creationId xmlns:a16="http://schemas.microsoft.com/office/drawing/2014/main" id="{24322D63-D40B-0747-A0C9-7EFFAD9702AA}"/>
              </a:ext>
            </a:extLst>
          </p:cNvPr>
          <p:cNvSpPr/>
          <p:nvPr/>
        </p:nvSpPr>
        <p:spPr>
          <a:xfrm>
            <a:off x="1882006" y="8124950"/>
            <a:ext cx="510828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4ECFD1B7-604D-AC42-A697-D30F0215992A}"/>
              </a:ext>
            </a:extLst>
          </p:cNvPr>
          <p:cNvSpPr/>
          <p:nvPr/>
        </p:nvSpPr>
        <p:spPr>
          <a:xfrm>
            <a:off x="1895123" y="6358951"/>
            <a:ext cx="498067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CA3879B0-BF3A-874B-919C-A8C224398A4D}"/>
              </a:ext>
            </a:extLst>
          </p:cNvPr>
          <p:cNvSpPr txBox="1"/>
          <p:nvPr/>
        </p:nvSpPr>
        <p:spPr>
          <a:xfrm>
            <a:off x="3537642" y="2918590"/>
            <a:ext cx="312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   s=4 se=2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    00101110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959E9C4A-1992-8144-9E95-3DC29FFBE3D2}"/>
              </a:ext>
            </a:extLst>
          </p:cNvPr>
          <p:cNvSpPr txBox="1"/>
          <p:nvPr/>
        </p:nvSpPr>
        <p:spPr>
          <a:xfrm>
            <a:off x="3211651" y="4273906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00100111 </a:t>
            </a:r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74D30747-358D-D146-A2E5-5FFE77EFB4D5}"/>
              </a:ext>
            </a:extLst>
          </p:cNvPr>
          <p:cNvSpPr txBox="1"/>
          <p:nvPr/>
        </p:nvSpPr>
        <p:spPr>
          <a:xfrm>
            <a:off x="3211651" y="5201497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   s=4 se=3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00101011 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4FCA8785-2240-5647-9647-A90EA6A29D47}"/>
              </a:ext>
            </a:extLst>
          </p:cNvPr>
          <p:cNvSpPr txBox="1"/>
          <p:nvPr/>
        </p:nvSpPr>
        <p:spPr>
          <a:xfrm>
            <a:off x="3221078" y="6012203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00101101 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6FD718EF-A148-854C-AD03-DE0368DE9B95}"/>
              </a:ext>
            </a:extLst>
          </p:cNvPr>
          <p:cNvSpPr txBox="1"/>
          <p:nvPr/>
        </p:nvSpPr>
        <p:spPr>
          <a:xfrm>
            <a:off x="3221078" y="6851188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00110011 </a:t>
            </a: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8581167C-3000-4447-BE0E-6B0B05BA49EE}"/>
              </a:ext>
            </a:extLst>
          </p:cNvPr>
          <p:cNvSpPr txBox="1"/>
          <p:nvPr/>
        </p:nvSpPr>
        <p:spPr>
          <a:xfrm>
            <a:off x="3230505" y="7784442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   s=4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00110101 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492A2F0D-0371-3B46-A66D-0E84CFBA5C64}"/>
              </a:ext>
            </a:extLst>
          </p:cNvPr>
          <p:cNvSpPr txBox="1"/>
          <p:nvPr/>
        </p:nvSpPr>
        <p:spPr>
          <a:xfrm>
            <a:off x="3249359" y="8642282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   s=4 se=0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01010101 </a:t>
            </a: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EFD5657D-B91E-9B4E-85A5-10B5493D4780}"/>
              </a:ext>
            </a:extLst>
          </p:cNvPr>
          <p:cNvSpPr txBox="1"/>
          <p:nvPr/>
        </p:nvSpPr>
        <p:spPr>
          <a:xfrm>
            <a:off x="3594203" y="4820639"/>
            <a:ext cx="312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11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=1   01001110</a:t>
            </a:r>
          </a:p>
        </p:txBody>
      </p:sp>
      <p:cxnSp>
        <p:nvCxnSpPr>
          <p:cNvPr id="979" name="Straight Arrow Connector 978">
            <a:extLst>
              <a:ext uri="{FF2B5EF4-FFF2-40B4-BE49-F238E27FC236}">
                <a16:creationId xmlns:a16="http://schemas.microsoft.com/office/drawing/2014/main" id="{4922D325-A9BA-2F48-9BD3-2AD0FBA6CEB2}"/>
              </a:ext>
            </a:extLst>
          </p:cNvPr>
          <p:cNvCxnSpPr>
            <a:cxnSpLocks/>
            <a:stCxn id="84" idx="3"/>
            <a:endCxn id="413" idx="1"/>
          </p:cNvCxnSpPr>
          <p:nvPr/>
        </p:nvCxnSpPr>
        <p:spPr>
          <a:xfrm flipV="1">
            <a:off x="1369025" y="1273102"/>
            <a:ext cx="328081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Arrow Connector 979">
            <a:extLst>
              <a:ext uri="{FF2B5EF4-FFF2-40B4-BE49-F238E27FC236}">
                <a16:creationId xmlns:a16="http://schemas.microsoft.com/office/drawing/2014/main" id="{4FBCFD79-D90A-3344-B43F-A3718E58CCB6}"/>
              </a:ext>
            </a:extLst>
          </p:cNvPr>
          <p:cNvCxnSpPr>
            <a:cxnSpLocks/>
            <a:stCxn id="636" idx="3"/>
            <a:endCxn id="847" idx="1"/>
          </p:cNvCxnSpPr>
          <p:nvPr/>
        </p:nvCxnSpPr>
        <p:spPr>
          <a:xfrm>
            <a:off x="1369025" y="6512179"/>
            <a:ext cx="328083" cy="222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Elbow Connector 980">
            <a:extLst>
              <a:ext uri="{FF2B5EF4-FFF2-40B4-BE49-F238E27FC236}">
                <a16:creationId xmlns:a16="http://schemas.microsoft.com/office/drawing/2014/main" id="{AB3B8406-2B93-EA41-9DF5-CABE19E73065}"/>
              </a:ext>
            </a:extLst>
          </p:cNvPr>
          <p:cNvCxnSpPr>
            <a:cxnSpLocks/>
            <a:stCxn id="430" idx="3"/>
            <a:endCxn id="567" idx="3"/>
          </p:cNvCxnSpPr>
          <p:nvPr/>
        </p:nvCxnSpPr>
        <p:spPr>
          <a:xfrm>
            <a:off x="1369025" y="2148361"/>
            <a:ext cx="12700" cy="1734248"/>
          </a:xfrm>
          <a:prstGeom prst="bentConnector3">
            <a:avLst>
              <a:gd name="adj1" fmla="val 83504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Elbow Connector 981">
            <a:extLst>
              <a:ext uri="{FF2B5EF4-FFF2-40B4-BE49-F238E27FC236}">
                <a16:creationId xmlns:a16="http://schemas.microsoft.com/office/drawing/2014/main" id="{702F47DD-FAAD-D74F-BD98-AB5121D412ED}"/>
              </a:ext>
            </a:extLst>
          </p:cNvPr>
          <p:cNvCxnSpPr>
            <a:cxnSpLocks/>
            <a:stCxn id="727" idx="1"/>
            <a:endCxn id="775" idx="1"/>
          </p:cNvCxnSpPr>
          <p:nvPr/>
        </p:nvCxnSpPr>
        <p:spPr>
          <a:xfrm rot="10800000" flipV="1">
            <a:off x="1697102" y="2149578"/>
            <a:ext cx="12700" cy="1743958"/>
          </a:xfrm>
          <a:prstGeom prst="bentConnector3">
            <a:avLst>
              <a:gd name="adj1" fmla="val 83505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Elbow Connector 982">
            <a:extLst>
              <a:ext uri="{FF2B5EF4-FFF2-40B4-BE49-F238E27FC236}">
                <a16:creationId xmlns:a16="http://schemas.microsoft.com/office/drawing/2014/main" id="{F13BF6DD-B111-4F48-986C-36FE111EBE48}"/>
              </a:ext>
            </a:extLst>
          </p:cNvPr>
          <p:cNvCxnSpPr>
            <a:cxnSpLocks/>
            <a:stCxn id="823" idx="1"/>
            <a:endCxn id="682" idx="3"/>
          </p:cNvCxnSpPr>
          <p:nvPr/>
        </p:nvCxnSpPr>
        <p:spPr>
          <a:xfrm rot="10800000" flipV="1">
            <a:off x="1369027" y="5637496"/>
            <a:ext cx="328077" cy="2629700"/>
          </a:xfrm>
          <a:prstGeom prst="bentConnector3">
            <a:avLst>
              <a:gd name="adj1" fmla="val 6149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Elbow Connector 983">
            <a:extLst>
              <a:ext uri="{FF2B5EF4-FFF2-40B4-BE49-F238E27FC236}">
                <a16:creationId xmlns:a16="http://schemas.microsoft.com/office/drawing/2014/main" id="{44CF621E-758D-F84D-953A-65C7C3DD8537}"/>
              </a:ext>
            </a:extLst>
          </p:cNvPr>
          <p:cNvCxnSpPr>
            <a:cxnSpLocks/>
            <a:stCxn id="613" idx="3"/>
            <a:endCxn id="895" idx="1"/>
          </p:cNvCxnSpPr>
          <p:nvPr/>
        </p:nvCxnSpPr>
        <p:spPr>
          <a:xfrm>
            <a:off x="1369025" y="5637400"/>
            <a:ext cx="328083" cy="2639819"/>
          </a:xfrm>
          <a:prstGeom prst="bentConnector3">
            <a:avLst>
              <a:gd name="adj1" fmla="val 6724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7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7045</TotalTime>
  <Words>881</Words>
  <Application>Microsoft Macintosh PowerPoint</Application>
  <PresentationFormat>A4 Paper (210x297 mm)</PresentationFormat>
  <Paragraphs>428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genelife diagrams</vt:lpstr>
      <vt:lpstr>2-live-neighbour configurations</vt:lpstr>
      <vt:lpstr>3-live-neighbour configurations</vt:lpstr>
      <vt:lpstr>4-live-neighbour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genelife diagrams</dc:title>
  <dc:creator>John McCaskill</dc:creator>
  <cp:lastModifiedBy>John McCaskill</cp:lastModifiedBy>
  <cp:revision>34</cp:revision>
  <dcterms:created xsi:type="dcterms:W3CDTF">2018-10-04T14:49:57Z</dcterms:created>
  <dcterms:modified xsi:type="dcterms:W3CDTF">2019-08-15T13:42:34Z</dcterms:modified>
</cp:coreProperties>
</file>