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38"/>
  </p:normalViewPr>
  <p:slideViewPr>
    <p:cSldViewPr snapToGrid="0" snapToObjects="1">
      <p:cViewPr varScale="1">
        <p:scale>
          <a:sx n="167" d="100"/>
          <a:sy n="167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74A6-9AD5-2940-A8CC-B734D45BE93E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DCBA-75F0-5948-AAB7-387DF0BDC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5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74A6-9AD5-2940-A8CC-B734D45BE93E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DCBA-75F0-5948-AAB7-387DF0BDC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74A6-9AD5-2940-A8CC-B734D45BE93E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DCBA-75F0-5948-AAB7-387DF0BDC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5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74A6-9AD5-2940-A8CC-B734D45BE93E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DCBA-75F0-5948-AAB7-387DF0BDC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4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74A6-9AD5-2940-A8CC-B734D45BE93E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DCBA-75F0-5948-AAB7-387DF0BDC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9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74A6-9AD5-2940-A8CC-B734D45BE93E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DCBA-75F0-5948-AAB7-387DF0BDC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74A6-9AD5-2940-A8CC-B734D45BE93E}" type="datetimeFigureOut">
              <a:rPr lang="en-US" smtClean="0"/>
              <a:t>8/6/19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DCBA-75F0-5948-AAB7-387DF0BDC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7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74A6-9AD5-2940-A8CC-B734D45BE93E}" type="datetimeFigureOut">
              <a:rPr lang="en-US" smtClean="0"/>
              <a:t>8/6/19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DCBA-75F0-5948-AAB7-387DF0BDC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7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74A6-9AD5-2940-A8CC-B734D45BE93E}" type="datetimeFigureOut">
              <a:rPr lang="en-US" smtClean="0"/>
              <a:t>8/6/19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DCBA-75F0-5948-AAB7-387DF0BDC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1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74A6-9AD5-2940-A8CC-B734D45BE93E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DCBA-75F0-5948-AAB7-387DF0BDC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8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74A6-9AD5-2940-A8CC-B734D45BE93E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DCBA-75F0-5948-AAB7-387DF0BDC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9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374A6-9AD5-2940-A8CC-B734D45BE93E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DCBA-75F0-5948-AAB7-387DF0BDC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5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83AD-749F-2544-80DC-568195402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Genelife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98A8A-D416-A343-9FA4-E2705E10C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Norman H. Packard and John S. McCaskill</a:t>
            </a:r>
          </a:p>
          <a:p>
            <a:r>
              <a:rPr lang="en-US" dirty="0"/>
              <a:t>European Center of Living Technology, Venice</a:t>
            </a:r>
          </a:p>
        </p:txBody>
      </p:sp>
    </p:spTree>
    <p:extLst>
      <p:ext uri="{BB962C8B-B14F-4D97-AF65-F5344CB8AC3E}">
        <p14:creationId xmlns:p14="http://schemas.microsoft.com/office/powerpoint/2010/main" val="427305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4853-7D14-724D-8B19-7BBA2E9A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CA0C6-A01E-B74D-A4F6-37CEB19B7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Limitations of Game of Life as model of emergent </a:t>
            </a:r>
            <a:r>
              <a:rPr lang="en-US" dirty="0" err="1"/>
              <a:t>biocomputation</a:t>
            </a:r>
            <a:endParaRPr lang="en-US" dirty="0"/>
          </a:p>
          <a:p>
            <a:r>
              <a:rPr lang="en-US" dirty="0" err="1"/>
              <a:t>Genelife</a:t>
            </a:r>
            <a:r>
              <a:rPr lang="en-US" dirty="0"/>
              <a:t> as genetic extension to CAs like GoL – symmetries</a:t>
            </a:r>
          </a:p>
          <a:p>
            <a:r>
              <a:rPr lang="en-US" dirty="0"/>
              <a:t>Rich phenomenology of </a:t>
            </a:r>
            <a:r>
              <a:rPr lang="en-US" dirty="0" err="1"/>
              <a:t>genelife</a:t>
            </a:r>
            <a:r>
              <a:rPr lang="en-US" dirty="0"/>
              <a:t>: patterns and genes</a:t>
            </a:r>
          </a:p>
          <a:p>
            <a:r>
              <a:rPr lang="en-US" dirty="0"/>
              <a:t>Analytical tools: </a:t>
            </a:r>
          </a:p>
          <a:p>
            <a:pPr lvl="1"/>
            <a:r>
              <a:rPr lang="en-US" dirty="0"/>
              <a:t>genes &amp; connected components: activities, genealogies, reduced dynamics</a:t>
            </a:r>
          </a:p>
          <a:p>
            <a:pPr lvl="1"/>
            <a:r>
              <a:rPr lang="en-US" dirty="0"/>
              <a:t>glider recognition, transfer entropies and epsilon-machines</a:t>
            </a:r>
          </a:p>
          <a:p>
            <a:r>
              <a:rPr lang="en-US" dirty="0"/>
              <a:t>Generic quiescent relaxation and echo state property of GoL</a:t>
            </a:r>
          </a:p>
          <a:p>
            <a:r>
              <a:rPr lang="en-US" dirty="0"/>
              <a:t>Encoding problems for proliferative CAs with robustness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987916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1657</TotalTime>
  <Words>84</Words>
  <Application>Microsoft Macintosh PowerPoint</Application>
  <PresentationFormat>On-screen Show (16:9)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Genelife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Genelife</dc:title>
  <dc:creator>John McCaskill</dc:creator>
  <cp:lastModifiedBy>John McCaskill</cp:lastModifiedBy>
  <cp:revision>3</cp:revision>
  <dcterms:created xsi:type="dcterms:W3CDTF">2019-08-06T11:55:28Z</dcterms:created>
  <dcterms:modified xsi:type="dcterms:W3CDTF">2019-08-07T15:32:51Z</dcterms:modified>
</cp:coreProperties>
</file>