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03"/>
  </p:normalViewPr>
  <p:slideViewPr>
    <p:cSldViewPr snapToGrid="0" snapToObjects="1">
      <p:cViewPr varScale="1">
        <p:scale>
          <a:sx n="94" d="100"/>
          <a:sy n="94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8E8A1-7F5E-B946-B0BF-5A810BC7CA04}" type="datetimeFigureOut">
              <a:rPr lang="en-US" smtClean="0"/>
              <a:t>9/27/19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978B8-961C-BA46-984B-FBDF38CDB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7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88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22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0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85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3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70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9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0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9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45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DAF2-8992-D940-951E-CD71294AEB5F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D214D-4A02-884A-88BD-4400943BE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3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5667-7FB8-7241-9319-4305F732B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F069B-BFB3-1B41-918C-DE9F31470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John S. McCaskill and Norman H. Packard</a:t>
            </a:r>
          </a:p>
        </p:txBody>
      </p:sp>
    </p:spTree>
    <p:extLst>
      <p:ext uri="{BB962C8B-B14F-4D97-AF65-F5344CB8AC3E}">
        <p14:creationId xmlns:p14="http://schemas.microsoft.com/office/powerpoint/2010/main" val="296237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929E-14FD-6242-9982-44D232AC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3A3F7-6B20-6F4C-9432-DC6AA6C1E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hangingPunct="0"/>
            <a:r>
              <a:rPr lang="en-US" dirty="0" err="1"/>
              <a:t>g.repscheme</a:t>
            </a:r>
            <a:r>
              <a:rPr lang="en-US" dirty="0"/>
              <a:t> = </a:t>
            </a:r>
            <a:r>
              <a:rPr lang="en-US" dirty="0" err="1"/>
              <a:t>g.runparams</a:t>
            </a:r>
            <a:r>
              <a:rPr lang="en-US" dirty="0"/>
              <a:t>[1] = 0x110</a:t>
            </a:r>
          </a:p>
          <a:p>
            <a:pPr hangingPunct="0"/>
            <a:r>
              <a:rPr lang="en-US" dirty="0" err="1"/>
              <a:t>g.selection</a:t>
            </a:r>
            <a:r>
              <a:rPr lang="en-US" dirty="0"/>
              <a:t>     = </a:t>
            </a:r>
            <a:r>
              <a:rPr lang="en-US" dirty="0" err="1"/>
              <a:t>g.runparams</a:t>
            </a:r>
            <a:r>
              <a:rPr lang="en-US" dirty="0"/>
              <a:t>[2] = 11</a:t>
            </a:r>
          </a:p>
          <a:p>
            <a:pPr hangingPunct="0"/>
            <a:r>
              <a:rPr lang="en-US" dirty="0" err="1"/>
              <a:t>g.overwritemask</a:t>
            </a:r>
            <a:r>
              <a:rPr lang="en-US" dirty="0"/>
              <a:t> = </a:t>
            </a:r>
            <a:r>
              <a:rPr lang="en-US" dirty="0" err="1"/>
              <a:t>g.runparams</a:t>
            </a:r>
            <a:r>
              <a:rPr lang="en-US" dirty="0"/>
              <a:t>[3] = 0xff</a:t>
            </a:r>
          </a:p>
          <a:p>
            <a:pPr hangingPunct="0"/>
            <a:r>
              <a:rPr lang="en-US" dirty="0" err="1"/>
              <a:t>g.birthmask</a:t>
            </a:r>
            <a:r>
              <a:rPr lang="en-US" dirty="0"/>
              <a:t>    = </a:t>
            </a:r>
            <a:r>
              <a:rPr lang="en-US" dirty="0" err="1"/>
              <a:t>g.runparams</a:t>
            </a:r>
            <a:r>
              <a:rPr lang="en-US" dirty="0"/>
              <a:t>[7] = 0x000000fe</a:t>
            </a:r>
          </a:p>
          <a:p>
            <a:pPr hangingPunct="0"/>
            <a:r>
              <a:rPr lang="en-US" dirty="0" err="1"/>
              <a:t>g.survivalmask</a:t>
            </a:r>
            <a:r>
              <a:rPr lang="en-US" dirty="0"/>
              <a:t> = </a:t>
            </a:r>
            <a:r>
              <a:rPr lang="en-US" dirty="0" err="1"/>
              <a:t>g.runparams</a:t>
            </a:r>
            <a:r>
              <a:rPr lang="en-US" dirty="0"/>
              <a:t>[4] = 0x00000000</a:t>
            </a:r>
          </a:p>
          <a:p>
            <a:pPr hangingPunct="0"/>
            <a:r>
              <a:rPr lang="en-US" dirty="0" err="1"/>
              <a:t>g.colorfunction</a:t>
            </a:r>
            <a:r>
              <a:rPr lang="en-US" dirty="0"/>
              <a:t> = </a:t>
            </a:r>
            <a:r>
              <a:rPr lang="en-US" dirty="0" err="1"/>
              <a:t>g.runparams</a:t>
            </a:r>
            <a:r>
              <a:rPr lang="en-US" dirty="0"/>
              <a:t>[5] = 0</a:t>
            </a:r>
          </a:p>
          <a:p>
            <a:pPr hangingPunct="0"/>
            <a:r>
              <a:rPr lang="en-US" dirty="0" err="1"/>
              <a:t>g.initfield</a:t>
            </a:r>
            <a:r>
              <a:rPr lang="en-US" dirty="0"/>
              <a:t> = </a:t>
            </a:r>
            <a:r>
              <a:rPr lang="en-US" dirty="0" err="1"/>
              <a:t>g.runparams</a:t>
            </a:r>
            <a:r>
              <a:rPr lang="en-US" dirty="0"/>
              <a:t>[6] = 256</a:t>
            </a:r>
          </a:p>
          <a:p>
            <a:pPr hangingPunct="0"/>
            <a:r>
              <a:rPr lang="en-US" dirty="0"/>
              <a:t>g.nlog2pmut = </a:t>
            </a:r>
            <a:r>
              <a:rPr lang="en-US" dirty="0" err="1"/>
              <a:t>g.simparams</a:t>
            </a:r>
            <a:r>
              <a:rPr lang="en-US" dirty="0"/>
              <a:t>[0] = 8</a:t>
            </a:r>
          </a:p>
          <a:p>
            <a:pPr hangingPunct="0"/>
            <a:r>
              <a:rPr lang="en-US" dirty="0"/>
              <a:t>g.initial1density = </a:t>
            </a:r>
            <a:r>
              <a:rPr lang="en-US" dirty="0" err="1"/>
              <a:t>g.simparams</a:t>
            </a:r>
            <a:r>
              <a:rPr lang="en-US" dirty="0"/>
              <a:t>[1] =  10000</a:t>
            </a:r>
          </a:p>
          <a:p>
            <a:pPr hangingPunct="0"/>
            <a:r>
              <a:rPr lang="en-US" dirty="0" err="1"/>
              <a:t>g.initialrdensity</a:t>
            </a:r>
            <a:r>
              <a:rPr lang="en-US" dirty="0"/>
              <a:t> = </a:t>
            </a:r>
            <a:r>
              <a:rPr lang="en-US" dirty="0" err="1"/>
              <a:t>g.simparams</a:t>
            </a:r>
            <a:r>
              <a:rPr lang="en-US" dirty="0"/>
              <a:t>[2] = 10000</a:t>
            </a:r>
          </a:p>
          <a:p>
            <a:pPr hangingPunct="0"/>
            <a:r>
              <a:rPr lang="en-US" dirty="0" err="1"/>
              <a:t>g.ncoding</a:t>
            </a:r>
            <a:r>
              <a:rPr lang="en-US" dirty="0"/>
              <a:t> = </a:t>
            </a:r>
            <a:r>
              <a:rPr lang="en-US" dirty="0" err="1"/>
              <a:t>g.simparams</a:t>
            </a:r>
            <a:r>
              <a:rPr lang="en-US" dirty="0"/>
              <a:t>[3] = 0</a:t>
            </a:r>
          </a:p>
          <a:p>
            <a:r>
              <a:rPr lang="en-US" dirty="0" err="1"/>
              <a:t>g.startgenechoice</a:t>
            </a:r>
            <a:r>
              <a:rPr lang="en-US" dirty="0"/>
              <a:t> = </a:t>
            </a:r>
            <a:r>
              <a:rPr lang="en-US" dirty="0" err="1"/>
              <a:t>g.simparams</a:t>
            </a:r>
            <a:r>
              <a:rPr lang="en-US" dirty="0"/>
              <a:t>[4] = 7 </a:t>
            </a:r>
          </a:p>
        </p:txBody>
      </p:sp>
    </p:spTree>
    <p:extLst>
      <p:ext uri="{BB962C8B-B14F-4D97-AF65-F5344CB8AC3E}">
        <p14:creationId xmlns:p14="http://schemas.microsoft.com/office/powerpoint/2010/main" val="12443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165">
            <a:extLst>
              <a:ext uri="{FF2B5EF4-FFF2-40B4-BE49-F238E27FC236}">
                <a16:creationId xmlns:a16="http://schemas.microsoft.com/office/drawing/2014/main" id="{023955F8-513A-E14C-8B70-4A93E65BE82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419" y="612188"/>
            <a:ext cx="4392930" cy="1703070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DEA04199-23F6-1444-8343-937FCB45C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555" y="2402384"/>
            <a:ext cx="1718794" cy="1718794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A6F92E9B-9A79-BA4F-831E-E44A67DC2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419" y="2405464"/>
            <a:ext cx="1719072" cy="1715714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8705C6DB-CE82-C24C-A143-44140E86E2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653"/>
          <a:stretch/>
        </p:blipFill>
        <p:spPr>
          <a:xfrm>
            <a:off x="3058839" y="2402106"/>
            <a:ext cx="803478" cy="1719072"/>
          </a:xfrm>
          <a:prstGeom prst="rect">
            <a:avLst/>
          </a:prstGeom>
        </p:spPr>
      </p:pic>
      <p:sp>
        <p:nvSpPr>
          <p:cNvPr id="173" name="TextBox 172">
            <a:extLst>
              <a:ext uri="{FF2B5EF4-FFF2-40B4-BE49-F238E27FC236}">
                <a16:creationId xmlns:a16="http://schemas.microsoft.com/office/drawing/2014/main" id="{E57CBE17-E9B7-5646-B44E-D2451DA30A15}"/>
              </a:ext>
            </a:extLst>
          </p:cNvPr>
          <p:cNvSpPr txBox="1"/>
          <p:nvPr/>
        </p:nvSpPr>
        <p:spPr>
          <a:xfrm>
            <a:off x="2729832" y="2053449"/>
            <a:ext cx="2593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A5B06B9-CE60-544E-9E77-52AFD234086E}"/>
              </a:ext>
            </a:extLst>
          </p:cNvPr>
          <p:cNvSpPr txBox="1"/>
          <p:nvPr/>
        </p:nvSpPr>
        <p:spPr>
          <a:xfrm>
            <a:off x="5390042" y="2053449"/>
            <a:ext cx="2593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E63A11B-1D2D-064E-8DB6-AA8FA18B27D2}"/>
              </a:ext>
            </a:extLst>
          </p:cNvPr>
          <p:cNvSpPr txBox="1"/>
          <p:nvPr/>
        </p:nvSpPr>
        <p:spPr>
          <a:xfrm>
            <a:off x="1256419" y="2402106"/>
            <a:ext cx="2593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4A58147-097C-5D48-ACB4-4BE9CFB7F341}"/>
              </a:ext>
            </a:extLst>
          </p:cNvPr>
          <p:cNvSpPr txBox="1"/>
          <p:nvPr/>
        </p:nvSpPr>
        <p:spPr>
          <a:xfrm>
            <a:off x="3043729" y="2402106"/>
            <a:ext cx="2593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9D65531-73DD-594E-81FC-AF65256B507C}"/>
              </a:ext>
            </a:extLst>
          </p:cNvPr>
          <p:cNvSpPr txBox="1"/>
          <p:nvPr/>
        </p:nvSpPr>
        <p:spPr>
          <a:xfrm>
            <a:off x="3930555" y="2402106"/>
            <a:ext cx="2593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7925A78-B8B9-0042-9AC0-295322943EAB}"/>
              </a:ext>
            </a:extLst>
          </p:cNvPr>
          <p:cNvSpPr txBox="1"/>
          <p:nvPr/>
        </p:nvSpPr>
        <p:spPr>
          <a:xfrm>
            <a:off x="3603010" y="2053449"/>
            <a:ext cx="2593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55848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3021</TotalTime>
  <Words>163</Words>
  <Application>Microsoft Macintosh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graphs </vt:lpstr>
      <vt:lpstr>The rule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genelife diagrams</dc:title>
  <dc:creator>John McCaskill</dc:creator>
  <cp:lastModifiedBy>Norman Packard</cp:lastModifiedBy>
  <cp:revision>21</cp:revision>
  <dcterms:created xsi:type="dcterms:W3CDTF">2018-10-04T14:49:57Z</dcterms:created>
  <dcterms:modified xsi:type="dcterms:W3CDTF">2019-09-28T01:31:20Z</dcterms:modified>
</cp:coreProperties>
</file>