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3"/>
  </p:normalViewPr>
  <p:slideViewPr>
    <p:cSldViewPr snapToGrid="0" snapToObjects="1">
      <p:cViewPr varScale="1">
        <p:scale>
          <a:sx n="94" d="100"/>
          <a:sy n="94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E8A1-7F5E-B946-B0BF-5A810BC7CA04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978B8-961C-BA46-984B-FBDF38C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3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667-7FB8-7241-9319-4305F732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069B-BFB3-1B41-918C-DE9F31470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John S. McCaskill and Norman H. Packard</a:t>
            </a:r>
          </a:p>
        </p:txBody>
      </p:sp>
    </p:spTree>
    <p:extLst>
      <p:ext uri="{BB962C8B-B14F-4D97-AF65-F5344CB8AC3E}">
        <p14:creationId xmlns:p14="http://schemas.microsoft.com/office/powerpoint/2010/main" val="29623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929E-14FD-6242-9982-44D232AC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A3F7-6B20-6F4C-9432-DC6AA6C1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hangingPunct="0">
              <a:buNone/>
            </a:pPr>
            <a:r>
              <a:rPr lang="en-US" dirty="0" err="1"/>
              <a:t>g.repscheme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[1] = 0x0002       # bits 0 to 20 code for mostly independent binary options</a:t>
            </a:r>
          </a:p>
          <a:p>
            <a:pPr marL="0" indent="0" hangingPunct="0">
              <a:buNone/>
            </a:pPr>
            <a:r>
              <a:rPr lang="en-US" dirty="0" err="1"/>
              <a:t>g.selection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[2] = 2            # fitness for 2 live neighbor rule : 0-6 see </a:t>
            </a:r>
            <a:r>
              <a:rPr lang="en-US" dirty="0" err="1"/>
              <a:t>subgenelife.c</a:t>
            </a:r>
            <a:r>
              <a:rPr lang="en-US" dirty="0"/>
              <a:t> code</a:t>
            </a:r>
          </a:p>
          <a:p>
            <a:pPr marL="0" indent="0" hangingPunct="0">
              <a:buNone/>
            </a:pPr>
            <a:r>
              <a:rPr lang="en-US" dirty="0" err="1"/>
              <a:t>g.overwritemask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[3] = 3        # mask of 2 bits to overwrite instead of survival for 3(bit0) or 2(bit1) live </a:t>
            </a:r>
            <a:r>
              <a:rPr lang="en-US" dirty="0" err="1"/>
              <a:t>nbs</a:t>
            </a:r>
            <a:endParaRPr lang="en-US" dirty="0"/>
          </a:p>
          <a:p>
            <a:pPr marL="0" indent="0" hangingPunct="0">
              <a:buNone/>
            </a:pPr>
            <a:r>
              <a:rPr lang="en-US" dirty="0" err="1"/>
              <a:t>g.survivalmask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[4] = 0         # survive mask for two (bit 1) and three (bit 0) live </a:t>
            </a:r>
            <a:r>
              <a:rPr lang="en-US" dirty="0" err="1"/>
              <a:t>neighbours</a:t>
            </a:r>
            <a:r>
              <a:rPr lang="en-US" dirty="0"/>
              <a:t> : </a:t>
            </a:r>
            <a:r>
              <a:rPr lang="en-US" dirty="0" err="1"/>
              <a:t>GoL</a:t>
            </a:r>
            <a:r>
              <a:rPr lang="en-US" dirty="0"/>
              <a:t> = 3</a:t>
            </a:r>
          </a:p>
          <a:p>
            <a:pPr marL="0" indent="0" hangingPunct="0">
              <a:buNone/>
            </a:pPr>
            <a:r>
              <a:rPr lang="en-US" dirty="0" err="1"/>
              <a:t>g.colorfunction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[5] = 0        # color function 0(hash), ≥1(</a:t>
            </a:r>
            <a:r>
              <a:rPr lang="en-US" dirty="0" err="1"/>
              <a:t>fnal</a:t>
            </a:r>
            <a:r>
              <a:rPr lang="en-US" dirty="0"/>
              <a:t>), 2 </a:t>
            </a:r>
            <a:r>
              <a:rPr lang="en-US" dirty="0" err="1"/>
              <a:t>nongolchg</a:t>
            </a:r>
            <a:r>
              <a:rPr lang="en-US" dirty="0"/>
              <a:t> yellow, 3 </a:t>
            </a:r>
            <a:r>
              <a:rPr lang="en-US" dirty="0" err="1"/>
              <a:t>notgolrul</a:t>
            </a:r>
            <a:r>
              <a:rPr lang="en-US" dirty="0"/>
              <a:t> yellow</a:t>
            </a:r>
          </a:p>
          <a:p>
            <a:pPr marL="0" indent="0" hangingPunct="0">
              <a:buNone/>
            </a:pPr>
            <a:r>
              <a:rPr lang="en-US" dirty="0" err="1"/>
              <a:t>g.initfield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[6] = 0          # 1 </a:t>
            </a:r>
            <a:r>
              <a:rPr lang="en-US" dirty="0" err="1"/>
              <a:t>init</a:t>
            </a:r>
            <a:r>
              <a:rPr lang="en-US" dirty="0"/>
              <a:t> via 32x32 </a:t>
            </a:r>
            <a:r>
              <a:rPr lang="en-US" dirty="0" err="1"/>
              <a:t>genepat.dat</a:t>
            </a:r>
            <a:r>
              <a:rPr lang="en-US" dirty="0"/>
              <a:t>, n&gt;1 </a:t>
            </a:r>
            <a:r>
              <a:rPr lang="en-US" dirty="0" err="1"/>
              <a:t>init</a:t>
            </a:r>
            <a:r>
              <a:rPr lang="en-US" dirty="0"/>
              <a:t> via </a:t>
            </a:r>
            <a:r>
              <a:rPr lang="en-US" dirty="0" err="1"/>
              <a:t>nxn</a:t>
            </a:r>
            <a:r>
              <a:rPr lang="en-US" dirty="0"/>
              <a:t> rand array</a:t>
            </a:r>
          </a:p>
          <a:p>
            <a:pPr marL="0" indent="0" hangingPunct="0">
              <a:buNone/>
            </a:pPr>
            <a:r>
              <a:rPr lang="en-US" dirty="0"/>
              <a:t>g.nlog2pmut = </a:t>
            </a:r>
            <a:r>
              <a:rPr lang="en-US" dirty="0" err="1"/>
              <a:t>g.simparams</a:t>
            </a:r>
            <a:r>
              <a:rPr lang="en-US" dirty="0"/>
              <a:t>[0] = 8            # log2 gene mutation probability (0 or &gt;56 means no mutation)</a:t>
            </a:r>
          </a:p>
          <a:p>
            <a:pPr marL="0" indent="0" hangingPunct="0">
              <a:buNone/>
            </a:pPr>
            <a:r>
              <a:rPr lang="en-US" dirty="0"/>
              <a:t>g.initial1density = </a:t>
            </a:r>
            <a:r>
              <a:rPr lang="en-US" dirty="0" err="1"/>
              <a:t>g.simparams</a:t>
            </a:r>
            <a:r>
              <a:rPr lang="en-US" dirty="0"/>
              <a:t>[1] = 8192   # initial 1 density in GOL state</a:t>
            </a:r>
          </a:p>
          <a:p>
            <a:pPr marL="0" indent="0" hangingPunct="0">
              <a:buNone/>
            </a:pPr>
            <a:r>
              <a:rPr lang="en-US" dirty="0" err="1"/>
              <a:t>g.initialrdensity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[2] = 0          # initial density of random genes</a:t>
            </a:r>
          </a:p>
          <a:p>
            <a:pPr marL="0" indent="0" hangingPunct="0">
              <a:buNone/>
            </a:pPr>
            <a:r>
              <a:rPr lang="en-US" dirty="0" err="1"/>
              <a:t>g.ncoding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[3] = 0                  # no of bits used to encode valid connection functions 1-16</a:t>
            </a:r>
          </a:p>
          <a:p>
            <a:pPr marL="0" indent="0" hangingPunct="0">
              <a:buNone/>
            </a:pPr>
            <a:r>
              <a:rPr lang="en-US" dirty="0" err="1"/>
              <a:t>g.startgenechoice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[4] = 8          # initialize genes to </a:t>
            </a:r>
            <a:r>
              <a:rPr lang="en-US" dirty="0" err="1"/>
              <a:t>startgene</a:t>
            </a:r>
            <a:r>
              <a:rPr lang="en-US" dirty="0"/>
              <a:t> number 0-8 : 8 is random choice of 0-7</a:t>
            </a:r>
          </a:p>
        </p:txBody>
      </p:sp>
    </p:spTree>
    <p:extLst>
      <p:ext uri="{BB962C8B-B14F-4D97-AF65-F5344CB8AC3E}">
        <p14:creationId xmlns:p14="http://schemas.microsoft.com/office/powerpoint/2010/main" val="1244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225182-7181-CE48-877A-B5DBB3BD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77800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F313C-3592-954B-87B3-23254256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308" y="177800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197176-AEA0-B641-836D-0C4DB400C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2512060"/>
            <a:ext cx="201168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89858A-5DB1-9A4E-B5C3-5CBC409EF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308" y="2512060"/>
            <a:ext cx="2019569" cy="20116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439637-5B41-D94C-8F01-092F8D3ABCC8}"/>
              </a:ext>
            </a:extLst>
          </p:cNvPr>
          <p:cNvSpPr txBox="1"/>
          <p:nvPr/>
        </p:nvSpPr>
        <p:spPr>
          <a:xfrm>
            <a:off x="949384" y="177800"/>
            <a:ext cx="365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857C16-16AE-AC47-AC88-096B87829FDD}"/>
              </a:ext>
            </a:extLst>
          </p:cNvPr>
          <p:cNvSpPr txBox="1"/>
          <p:nvPr/>
        </p:nvSpPr>
        <p:spPr>
          <a:xfrm>
            <a:off x="3535634" y="177800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799CA-9648-0648-B770-71FE4A44E29F}"/>
              </a:ext>
            </a:extLst>
          </p:cNvPr>
          <p:cNvSpPr txBox="1"/>
          <p:nvPr/>
        </p:nvSpPr>
        <p:spPr>
          <a:xfrm>
            <a:off x="949384" y="2512060"/>
            <a:ext cx="365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1E6DFE-F410-814A-BAE1-23BA38690491}"/>
              </a:ext>
            </a:extLst>
          </p:cNvPr>
          <p:cNvSpPr txBox="1"/>
          <p:nvPr/>
        </p:nvSpPr>
        <p:spPr>
          <a:xfrm>
            <a:off x="3549282" y="2512060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45584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3036</TotalTime>
  <Words>309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graphs </vt:lpstr>
      <vt:lpstr>The rule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genelife diagrams</dc:title>
  <dc:creator>John McCaskill</dc:creator>
  <cp:lastModifiedBy>Norman Packard</cp:lastModifiedBy>
  <cp:revision>23</cp:revision>
  <dcterms:created xsi:type="dcterms:W3CDTF">2018-10-04T14:49:57Z</dcterms:created>
  <dcterms:modified xsi:type="dcterms:W3CDTF">2019-09-28T01:46:17Z</dcterms:modified>
</cp:coreProperties>
</file>