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2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929E-14FD-6242-9982-44D232A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A3F7-6B20-6F4C-9432-DC6AA6C1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hangingPunct="0">
              <a:buNone/>
            </a:pPr>
            <a:r>
              <a:rPr lang="en-US" dirty="0" err="1"/>
              <a:t>g.repscheme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[1] = 0x0002       # bits 0 to 20 code for mostly independent binary options</a:t>
            </a:r>
          </a:p>
          <a:p>
            <a:pPr marL="0" indent="0" hangingPunct="0">
              <a:buNone/>
            </a:pPr>
            <a:r>
              <a:rPr lang="en-US" dirty="0" err="1"/>
              <a:t>g.selection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[2] = 2            # fitness for 2 live neighbor rule : 0-6 see </a:t>
            </a:r>
            <a:r>
              <a:rPr lang="en-US" dirty="0" err="1"/>
              <a:t>subgenelife.c</a:t>
            </a:r>
            <a:r>
              <a:rPr lang="en-US" dirty="0"/>
              <a:t> code</a:t>
            </a:r>
          </a:p>
          <a:p>
            <a:pPr marL="0" indent="0" hangingPunct="0">
              <a:buNone/>
            </a:pPr>
            <a:r>
              <a:rPr lang="en-US" dirty="0" err="1"/>
              <a:t>g.overwritemask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[3] = 3        # mask of 2 bits to overwrite instead of survival for 3(bit0) or 2(bit1) live </a:t>
            </a:r>
            <a:r>
              <a:rPr lang="en-US" dirty="0" err="1"/>
              <a:t>nbs</a:t>
            </a:r>
            <a:endParaRPr lang="en-US" dirty="0"/>
          </a:p>
          <a:p>
            <a:pPr marL="0" indent="0" hangingPunct="0">
              <a:buNone/>
            </a:pPr>
            <a:r>
              <a:rPr lang="en-US" dirty="0" err="1"/>
              <a:t>g.survivalmask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[4] = 0         # survive mask for two (bit 1) and three (bit 0) live </a:t>
            </a:r>
            <a:r>
              <a:rPr lang="en-US" dirty="0" err="1"/>
              <a:t>neighbours</a:t>
            </a:r>
            <a:r>
              <a:rPr lang="en-US" dirty="0"/>
              <a:t> : </a:t>
            </a:r>
            <a:r>
              <a:rPr lang="en-US" dirty="0" err="1"/>
              <a:t>GoL</a:t>
            </a:r>
            <a:r>
              <a:rPr lang="en-US" dirty="0"/>
              <a:t> = 3</a:t>
            </a:r>
          </a:p>
          <a:p>
            <a:pPr marL="0" indent="0" hangingPunct="0">
              <a:buNone/>
            </a:pPr>
            <a:r>
              <a:rPr lang="en-US" dirty="0" err="1"/>
              <a:t>g.colorfunction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[5] = 0        # color function 0(hash), ≥1(</a:t>
            </a:r>
            <a:r>
              <a:rPr lang="en-US" dirty="0" err="1"/>
              <a:t>fnal</a:t>
            </a:r>
            <a:r>
              <a:rPr lang="en-US" dirty="0"/>
              <a:t>), 2 </a:t>
            </a:r>
            <a:r>
              <a:rPr lang="en-US" dirty="0" err="1"/>
              <a:t>nongolchg</a:t>
            </a:r>
            <a:r>
              <a:rPr lang="en-US" dirty="0"/>
              <a:t> yellow, 3 </a:t>
            </a:r>
            <a:r>
              <a:rPr lang="en-US" dirty="0" err="1"/>
              <a:t>notgolrul</a:t>
            </a:r>
            <a:r>
              <a:rPr lang="en-US" dirty="0"/>
              <a:t> yellow</a:t>
            </a:r>
          </a:p>
          <a:p>
            <a:pPr marL="0" indent="0" hangingPunct="0">
              <a:buNone/>
            </a:pPr>
            <a:r>
              <a:rPr lang="en-US" dirty="0" err="1"/>
              <a:t>g.initfield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[6] = 0          # 1 </a:t>
            </a:r>
            <a:r>
              <a:rPr lang="en-US" dirty="0" err="1"/>
              <a:t>init</a:t>
            </a:r>
            <a:r>
              <a:rPr lang="en-US" dirty="0"/>
              <a:t> via 32x32 </a:t>
            </a:r>
            <a:r>
              <a:rPr lang="en-US" dirty="0" err="1"/>
              <a:t>genepat.dat</a:t>
            </a:r>
            <a:r>
              <a:rPr lang="en-US" dirty="0"/>
              <a:t>, n&gt;1 </a:t>
            </a:r>
            <a:r>
              <a:rPr lang="en-US" dirty="0" err="1"/>
              <a:t>init</a:t>
            </a:r>
            <a:r>
              <a:rPr lang="en-US" dirty="0"/>
              <a:t> via </a:t>
            </a:r>
            <a:r>
              <a:rPr lang="en-US" dirty="0" err="1"/>
              <a:t>nxn</a:t>
            </a:r>
            <a:r>
              <a:rPr lang="en-US" dirty="0"/>
              <a:t> rand array</a:t>
            </a:r>
          </a:p>
          <a:p>
            <a:pPr marL="0" indent="0" hangingPunct="0">
              <a:buNone/>
            </a:pPr>
            <a:r>
              <a:rPr lang="en-US" dirty="0"/>
              <a:t>g.nlog2pmut = </a:t>
            </a:r>
            <a:r>
              <a:rPr lang="en-US" dirty="0" err="1"/>
              <a:t>g.simparams</a:t>
            </a:r>
            <a:r>
              <a:rPr lang="en-US" dirty="0"/>
              <a:t>[0] = 8            # log2 gene mutation probability (0 or &gt;56 means no mutation)</a:t>
            </a:r>
          </a:p>
          <a:p>
            <a:pPr marL="0" indent="0" hangingPunct="0">
              <a:buNone/>
            </a:pPr>
            <a:r>
              <a:rPr lang="en-US" dirty="0"/>
              <a:t>g.initial1density = </a:t>
            </a:r>
            <a:r>
              <a:rPr lang="en-US" dirty="0" err="1"/>
              <a:t>g.simparams</a:t>
            </a:r>
            <a:r>
              <a:rPr lang="en-US" dirty="0"/>
              <a:t>[1] = 8192   # initial 1 density in GOL state</a:t>
            </a:r>
          </a:p>
          <a:p>
            <a:pPr marL="0" indent="0" hangingPunct="0">
              <a:buNone/>
            </a:pPr>
            <a:r>
              <a:rPr lang="en-US" dirty="0" err="1"/>
              <a:t>g.initialrdensity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[2] = 0          # initial density of random genes</a:t>
            </a:r>
          </a:p>
          <a:p>
            <a:pPr marL="0" indent="0" hangingPunct="0">
              <a:buNone/>
            </a:pPr>
            <a:r>
              <a:rPr lang="en-US" dirty="0" err="1"/>
              <a:t>g.ncoding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[3] = 0                  # no of bits used to encode valid connection functions 1-16</a:t>
            </a:r>
          </a:p>
          <a:p>
            <a:pPr marL="0" indent="0" hangingPunct="0">
              <a:buNone/>
            </a:pPr>
            <a:r>
              <a:rPr lang="en-US" dirty="0" err="1"/>
              <a:t>g.startgenechoice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[4] = 8          # initialize genes to </a:t>
            </a:r>
            <a:r>
              <a:rPr lang="en-US" dirty="0" err="1"/>
              <a:t>startgene</a:t>
            </a:r>
            <a:r>
              <a:rPr lang="en-US" dirty="0"/>
              <a:t> number 0-8 : 8 is random choice of 0-7</a:t>
            </a:r>
          </a:p>
        </p:txBody>
      </p:sp>
    </p:spTree>
    <p:extLst>
      <p:ext uri="{BB962C8B-B14F-4D97-AF65-F5344CB8AC3E}">
        <p14:creationId xmlns:p14="http://schemas.microsoft.com/office/powerpoint/2010/main" val="1244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82CDFC-2BA7-6B48-9B24-8C2E86A98990}"/>
              </a:ext>
            </a:extLst>
          </p:cNvPr>
          <p:cNvGrpSpPr/>
          <p:nvPr/>
        </p:nvGrpSpPr>
        <p:grpSpPr>
          <a:xfrm>
            <a:off x="1296778" y="193668"/>
            <a:ext cx="6780422" cy="6522817"/>
            <a:chOff x="1296778" y="193669"/>
            <a:chExt cx="4543676" cy="4507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225182-7181-CE48-877A-B5DBB3BD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5022" y="209538"/>
              <a:ext cx="2175256" cy="2175256"/>
            </a:xfrm>
            <a:prstGeom prst="rect">
              <a:avLst/>
            </a:prstGeom>
            <a:solidFill>
              <a:schemeClr val="bg1">
                <a:lumMod val="75000"/>
                <a:alpha val="74000"/>
              </a:schemeClr>
            </a:solidFill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CF313C-3592-954B-87B3-232542565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944" y="209538"/>
              <a:ext cx="2175256" cy="2175256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89858A-5DB1-9A4E-B5C3-5CBC409EF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2610" y="2512059"/>
              <a:ext cx="2197844" cy="21892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39637-5B41-D94C-8F01-092F8D3ABCC8}"/>
                </a:ext>
              </a:extLst>
            </p:cNvPr>
            <p:cNvSpPr txBox="1"/>
            <p:nvPr/>
          </p:nvSpPr>
          <p:spPr>
            <a:xfrm>
              <a:off x="1351716" y="198652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857C16-16AE-AC47-AC88-096B87829FDD}"/>
                </a:ext>
              </a:extLst>
            </p:cNvPr>
            <p:cNvSpPr txBox="1"/>
            <p:nvPr/>
          </p:nvSpPr>
          <p:spPr>
            <a:xfrm>
              <a:off x="3697968" y="193669"/>
              <a:ext cx="27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5799CA-9648-0648-B770-71FE4A44E29F}"/>
                </a:ext>
              </a:extLst>
            </p:cNvPr>
            <p:cNvSpPr txBox="1"/>
            <p:nvPr/>
          </p:nvSpPr>
          <p:spPr>
            <a:xfrm>
              <a:off x="1296778" y="252792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1E6DFE-F410-814A-BAE1-23BA38690491}"/>
                </a:ext>
              </a:extLst>
            </p:cNvPr>
            <p:cNvSpPr txBox="1"/>
            <p:nvPr/>
          </p:nvSpPr>
          <p:spPr>
            <a:xfrm>
              <a:off x="3689844" y="252792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</a:t>
              </a:r>
              <a:endParaRPr lang="en-US" sz="14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504FC2-B0E5-4743-A8E5-05586FAA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1656" y="2512060"/>
              <a:ext cx="2193544" cy="2189259"/>
            </a:xfrm>
            <a:prstGeom prst="rect">
              <a:avLst/>
            </a:prstGeom>
            <a:solidFill>
              <a:schemeClr val="bg1">
                <a:lumMod val="75000"/>
                <a:alpha val="74000"/>
              </a:schemeClr>
            </a:solidFill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83E4A7-315B-D043-85C8-CA0AD37B5962}"/>
                </a:ext>
              </a:extLst>
            </p:cNvPr>
            <p:cNvSpPr txBox="1"/>
            <p:nvPr/>
          </p:nvSpPr>
          <p:spPr>
            <a:xfrm>
              <a:off x="1338533" y="2527928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8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3691</TotalTime>
  <Words>307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graphs </vt:lpstr>
      <vt:lpstr>The rule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John McCaskill</cp:lastModifiedBy>
  <cp:revision>27</cp:revision>
  <dcterms:created xsi:type="dcterms:W3CDTF">2018-10-04T14:49:57Z</dcterms:created>
  <dcterms:modified xsi:type="dcterms:W3CDTF">2019-09-28T12:51:12Z</dcterms:modified>
</cp:coreProperties>
</file>